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B99_5F6EB02B.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1" r:id="rId3"/>
  </p:sldMasterIdLst>
  <p:notesMasterIdLst>
    <p:notesMasterId r:id="rId8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6" d="100"/>
          <a:sy n="86" d="100"/>
        </p:scale>
        <p:origin x="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957-4B22-A247-A98457D588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957-4B22-A247-A98457D588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957-4B22-A247-A98457D588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957-4B22-A247-A98457D588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957-4B22-A247-A98457D5884D}"/>
              </c:ext>
            </c:extLst>
          </c:dPt>
          <c:dLbls>
            <c:dLbl>
              <c:idx val="1"/>
              <c:tx>
                <c:rich>
                  <a:bodyPr/>
                  <a:lstStyle/>
                  <a:p>
                    <a:fld id="{EC9CFBDC-BF1A-41F2-9287-DA4A93F00A40}" type="PERCENTAGE">
                      <a:rPr lang="en-US" smtClean="0"/>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57-4B22-A247-A98457D5884D}"/>
                </c:ext>
              </c:extLst>
            </c:dLbl>
            <c:dLbl>
              <c:idx val="2"/>
              <c:layout>
                <c:manualLayout>
                  <c:x val="8.6596727091296372E-2"/>
                  <c:y val="-0.227600661553073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57-4B22-A247-A98457D5884D}"/>
                </c:ext>
              </c:extLst>
            </c:dLbl>
            <c:dLbl>
              <c:idx val="4"/>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957-4B22-A247-A98457D5884D}"/>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Conserve High Plains Aquifer</c:v>
                </c:pt>
                <c:pt idx="1">
                  <c:v>Secure &amp; Protect Reservoirs</c:v>
                </c:pt>
                <c:pt idx="2">
                  <c:v>Improve Water Quality</c:v>
                </c:pt>
                <c:pt idx="3">
                  <c:v>Reduce Vulnerability</c:v>
                </c:pt>
                <c:pt idx="4">
                  <c:v>Increase Awareness</c:v>
                </c:pt>
              </c:strCache>
            </c:strRef>
          </c:cat>
          <c:val>
            <c:numRef>
              <c:f>Sheet1!$B$2:$B$6</c:f>
              <c:numCache>
                <c:formatCode>0.00%</c:formatCode>
                <c:ptCount val="5"/>
                <c:pt idx="0" formatCode="0%">
                  <c:v>0.16</c:v>
                </c:pt>
                <c:pt idx="1">
                  <c:v>0.11</c:v>
                </c:pt>
                <c:pt idx="2">
                  <c:v>0.52500000000000002</c:v>
                </c:pt>
                <c:pt idx="3" formatCode="0%">
                  <c:v>0.14000000000000001</c:v>
                </c:pt>
                <c:pt idx="4">
                  <c:v>6.5000000000000002E-2</c:v>
                </c:pt>
              </c:numCache>
            </c:numRef>
          </c:val>
          <c:extLst>
            <c:ext xmlns:c16="http://schemas.microsoft.com/office/drawing/2014/chart" uri="{C3380CC4-5D6E-409C-BE32-E72D297353CC}">
              <c16:uniqueId val="{00000000-EC43-469D-8B7D-CF4303D03C9A}"/>
            </c:ext>
          </c:extLst>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8854547373526089"/>
          <c:y val="0.18150278690398153"/>
          <c:w val="0.41145452626473911"/>
          <c:h val="0.6369944261920369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957-4B22-A247-A98457D588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957-4B22-A247-A98457D588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957-4B22-A247-A98457D588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957-4B22-A247-A98457D588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957-4B22-A247-A98457D5884D}"/>
              </c:ext>
            </c:extLst>
          </c:dPt>
          <c:dLbls>
            <c:dLbl>
              <c:idx val="1"/>
              <c:tx>
                <c:rich>
                  <a:bodyPr/>
                  <a:lstStyle/>
                  <a:p>
                    <a:fld id="{EC9CFBDC-BF1A-41F2-9287-DA4A93F00A40}" type="PERCENTAGE">
                      <a:rPr lang="en-US" smtClean="0"/>
                      <a:pPr/>
                      <a:t>[PERCENTAGE]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57-4B22-A247-A98457D5884D}"/>
                </c:ext>
              </c:extLst>
            </c:dLbl>
            <c:dLbl>
              <c:idx val="2"/>
              <c:layout>
                <c:manualLayout>
                  <c:x val="8.6596727091296372E-2"/>
                  <c:y val="-0.227600661553073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57-4B22-A247-A98457D5884D}"/>
                </c:ext>
              </c:extLst>
            </c:dLbl>
            <c:dLbl>
              <c:idx val="4"/>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957-4B22-A247-A98457D5884D}"/>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Conserve High Plains Aquifer</c:v>
                </c:pt>
                <c:pt idx="1">
                  <c:v>Secure &amp; Protect Reservoirs</c:v>
                </c:pt>
                <c:pt idx="2">
                  <c:v>Improve Water Quality</c:v>
                </c:pt>
                <c:pt idx="3">
                  <c:v>Reduce Vulnerability</c:v>
                </c:pt>
                <c:pt idx="4">
                  <c:v>Increase Awareness</c:v>
                </c:pt>
              </c:strCache>
            </c:strRef>
          </c:cat>
          <c:val>
            <c:numRef>
              <c:f>Sheet1!$B$2:$B$6</c:f>
              <c:numCache>
                <c:formatCode>0.00%</c:formatCode>
                <c:ptCount val="5"/>
                <c:pt idx="0" formatCode="0%">
                  <c:v>0.16</c:v>
                </c:pt>
                <c:pt idx="1">
                  <c:v>0.11</c:v>
                </c:pt>
                <c:pt idx="2">
                  <c:v>0.52500000000000002</c:v>
                </c:pt>
                <c:pt idx="3" formatCode="0%">
                  <c:v>0.14000000000000001</c:v>
                </c:pt>
                <c:pt idx="4">
                  <c:v>6.5000000000000002E-2</c:v>
                </c:pt>
              </c:numCache>
            </c:numRef>
          </c:val>
          <c:extLst>
            <c:ext xmlns:c16="http://schemas.microsoft.com/office/drawing/2014/chart" uri="{C3380CC4-5D6E-409C-BE32-E72D297353CC}">
              <c16:uniqueId val="{00000000-EC43-469D-8B7D-CF4303D03C9A}"/>
            </c:ext>
          </c:extLst>
        </c:ser>
        <c:dLbls>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8854547373526089"/>
          <c:y val="0.18150278690398153"/>
          <c:w val="0.41145452626473911"/>
          <c:h val="0.6369944261920369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B99_5F6EB02B.xml><?xml version="1.0" encoding="utf-8"?>
<p188:cmLst xmlns:a="http://schemas.openxmlformats.org/drawingml/2006/main" xmlns:r="http://schemas.openxmlformats.org/officeDocument/2006/relationships" xmlns:p188="http://schemas.microsoft.com/office/powerpoint/2018/8/main">
  <p188:cm id="{7307BE39-4D6B-4643-92AF-3F5A0DD44F5A}" authorId="{908DCD67-ECA6-0100-0063-0E064E423BB8}" status="resolved" created="2024-06-06T18:43:03.507">
    <pc:sldMkLst xmlns:pc="http://schemas.microsoft.com/office/powerpoint/2013/main/command">
      <pc:docMk/>
      <pc:sldMk cId="1601089579" sldId="2969"/>
    </pc:sldMkLst>
    <p188:txBody>
      <a:bodyPr/>
      <a:lstStyle/>
      <a:p>
        <a:r>
          <a:rPr lang="en-US"/>
          <a:t>Follow up with agencies to get number.</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D7F263-61EC-4EC0-859E-8E719945EC35}" type="doc">
      <dgm:prSet loTypeId="urn:microsoft.com/office/officeart/2005/8/layout/hProcess11" loCatId="process" qsTypeId="urn:microsoft.com/office/officeart/2005/8/quickstyle/simple1" qsCatId="simple" csTypeId="urn:microsoft.com/office/officeart/2005/8/colors/accent1_2" csCatId="accent1" phldr="1"/>
      <dgm:spPr/>
    </dgm:pt>
    <dgm:pt modelId="{BB7AD538-28E1-4FE0-B79C-8ECA1B9E327D}">
      <dgm:prSet phldrT="[Text]"/>
      <dgm:spPr/>
      <dgm:t>
        <a:bodyPr/>
        <a:lstStyle/>
        <a:p>
          <a:r>
            <a:rPr lang="en-US"/>
            <a:t>Hundreds of Kansans provide input for the Kansas Water Plan</a:t>
          </a:r>
        </a:p>
      </dgm:t>
    </dgm:pt>
    <dgm:pt modelId="{BCA0866F-27B9-405F-9BE8-55112826F84D}" type="parTrans" cxnId="{9CCAF50F-08D0-44BB-AD81-B85B5461923F}">
      <dgm:prSet/>
      <dgm:spPr/>
      <dgm:t>
        <a:bodyPr/>
        <a:lstStyle/>
        <a:p>
          <a:endParaRPr lang="en-US"/>
        </a:p>
      </dgm:t>
    </dgm:pt>
    <dgm:pt modelId="{07E38683-C0C5-46FA-AEC1-1CB2D83B1018}" type="sibTrans" cxnId="{9CCAF50F-08D0-44BB-AD81-B85B5461923F}">
      <dgm:prSet/>
      <dgm:spPr/>
      <dgm:t>
        <a:bodyPr/>
        <a:lstStyle/>
        <a:p>
          <a:endParaRPr lang="en-US"/>
        </a:p>
      </dgm:t>
    </dgm:pt>
    <dgm:pt modelId="{653DBD02-11FE-42F9-8692-ADBD7D9534C2}">
      <dgm:prSet phldrT="[Text]"/>
      <dgm:spPr/>
      <dgm:t>
        <a:bodyPr/>
        <a:lstStyle/>
        <a:p>
          <a:r>
            <a:rPr lang="en-US"/>
            <a:t>2022 Kansas Water Plan Released Creating a </a:t>
          </a:r>
          <a:r>
            <a:rPr lang="en-US" b="1"/>
            <a:t>Vision</a:t>
          </a:r>
          <a:r>
            <a:rPr lang="en-US"/>
            <a:t> for Kansas</a:t>
          </a:r>
        </a:p>
      </dgm:t>
    </dgm:pt>
    <dgm:pt modelId="{496E0554-A464-4B0D-B2DF-C337F95DA2CF}" type="parTrans" cxnId="{9E4320CF-3813-4AD3-BFD9-E6A98BBA44C8}">
      <dgm:prSet/>
      <dgm:spPr/>
      <dgm:t>
        <a:bodyPr/>
        <a:lstStyle/>
        <a:p>
          <a:endParaRPr lang="en-US"/>
        </a:p>
      </dgm:t>
    </dgm:pt>
    <dgm:pt modelId="{377E0B35-27D6-4CC1-91DD-0791E1924503}" type="sibTrans" cxnId="{9E4320CF-3813-4AD3-BFD9-E6A98BBA44C8}">
      <dgm:prSet/>
      <dgm:spPr/>
      <dgm:t>
        <a:bodyPr/>
        <a:lstStyle/>
        <a:p>
          <a:endParaRPr lang="en-US"/>
        </a:p>
      </dgm:t>
    </dgm:pt>
    <dgm:pt modelId="{F34F1165-60D5-447E-974C-7EA407AB1407}">
      <dgm:prSet phldrT="[Text]"/>
      <dgm:spPr/>
      <dgm:t>
        <a:bodyPr/>
        <a:lstStyle/>
        <a:p>
          <a:r>
            <a:rPr lang="en-US"/>
            <a:t>Governor &amp; Bipartisan Legislators support funding the Water Plan</a:t>
          </a:r>
        </a:p>
      </dgm:t>
    </dgm:pt>
    <dgm:pt modelId="{0825E7AF-EE00-49D0-9310-28F685A6CF69}" type="parTrans" cxnId="{747634C3-F366-4EC1-9E7D-3369A701CCEA}">
      <dgm:prSet/>
      <dgm:spPr/>
      <dgm:t>
        <a:bodyPr/>
        <a:lstStyle/>
        <a:p>
          <a:endParaRPr lang="en-US"/>
        </a:p>
      </dgm:t>
    </dgm:pt>
    <dgm:pt modelId="{157419DA-2F94-4573-8303-2AC9B872723D}" type="sibTrans" cxnId="{747634C3-F366-4EC1-9E7D-3369A701CCEA}">
      <dgm:prSet/>
      <dgm:spPr/>
      <dgm:t>
        <a:bodyPr/>
        <a:lstStyle/>
        <a:p>
          <a:endParaRPr lang="en-US"/>
        </a:p>
      </dgm:t>
    </dgm:pt>
    <dgm:pt modelId="{80460A2C-5754-4222-8EE0-C635A6400F12}">
      <dgm:prSet/>
      <dgm:spPr/>
      <dgm:t>
        <a:bodyPr/>
        <a:lstStyle/>
        <a:p>
          <a:r>
            <a:rPr lang="en-US" b="1"/>
            <a:t>Today: </a:t>
          </a:r>
          <a:r>
            <a:rPr lang="en-US"/>
            <a:t>Implement the Water Plan &amp; Establish Ongoing, Dynamic process</a:t>
          </a:r>
        </a:p>
      </dgm:t>
    </dgm:pt>
    <dgm:pt modelId="{E5D7D726-0241-42D4-95D8-E9A9548B6F2E}" type="parTrans" cxnId="{709AB1C4-4BE5-4A4D-AFB3-0948CAC0B8BD}">
      <dgm:prSet/>
      <dgm:spPr/>
      <dgm:t>
        <a:bodyPr/>
        <a:lstStyle/>
        <a:p>
          <a:endParaRPr lang="en-US"/>
        </a:p>
      </dgm:t>
    </dgm:pt>
    <dgm:pt modelId="{18F358EA-4270-4E5C-867C-1B9C277512B2}" type="sibTrans" cxnId="{709AB1C4-4BE5-4A4D-AFB3-0948CAC0B8BD}">
      <dgm:prSet/>
      <dgm:spPr/>
      <dgm:t>
        <a:bodyPr/>
        <a:lstStyle/>
        <a:p>
          <a:endParaRPr lang="en-US"/>
        </a:p>
      </dgm:t>
    </dgm:pt>
    <dgm:pt modelId="{59F116B7-AFD5-4B45-ABE7-414C5C682A24}" type="pres">
      <dgm:prSet presAssocID="{5CD7F263-61EC-4EC0-859E-8E719945EC35}" presName="Name0" presStyleCnt="0">
        <dgm:presLayoutVars>
          <dgm:dir/>
          <dgm:resizeHandles val="exact"/>
        </dgm:presLayoutVars>
      </dgm:prSet>
      <dgm:spPr/>
    </dgm:pt>
    <dgm:pt modelId="{60D9D4F0-2267-4349-8652-9BF0C0B82AF2}" type="pres">
      <dgm:prSet presAssocID="{5CD7F263-61EC-4EC0-859E-8E719945EC35}" presName="arrow" presStyleLbl="bgShp" presStyleIdx="0" presStyleCnt="1" custScaleY="60485"/>
      <dgm:spPr>
        <a:solidFill>
          <a:schemeClr val="accent3">
            <a:lumMod val="60000"/>
            <a:lumOff val="40000"/>
          </a:schemeClr>
        </a:solidFill>
      </dgm:spPr>
    </dgm:pt>
    <dgm:pt modelId="{52988593-D45E-4AEB-8E5E-6D5F39B8E31C}" type="pres">
      <dgm:prSet presAssocID="{5CD7F263-61EC-4EC0-859E-8E719945EC35}" presName="points" presStyleCnt="0"/>
      <dgm:spPr/>
    </dgm:pt>
    <dgm:pt modelId="{A3C0093C-E43A-4E7C-9852-6A0DFAF96E96}" type="pres">
      <dgm:prSet presAssocID="{BB7AD538-28E1-4FE0-B79C-8ECA1B9E327D}" presName="compositeA" presStyleCnt="0"/>
      <dgm:spPr/>
    </dgm:pt>
    <dgm:pt modelId="{E4929545-544D-4109-AB4D-C8EB1D04E006}" type="pres">
      <dgm:prSet presAssocID="{BB7AD538-28E1-4FE0-B79C-8ECA1B9E327D}" presName="textA" presStyleLbl="revTx" presStyleIdx="0" presStyleCnt="4">
        <dgm:presLayoutVars>
          <dgm:bulletEnabled val="1"/>
        </dgm:presLayoutVars>
      </dgm:prSet>
      <dgm:spPr/>
      <dgm:t>
        <a:bodyPr/>
        <a:lstStyle/>
        <a:p>
          <a:endParaRPr lang="en-US"/>
        </a:p>
      </dgm:t>
    </dgm:pt>
    <dgm:pt modelId="{C116A0BC-A432-444C-A35A-A1C433598765}" type="pres">
      <dgm:prSet presAssocID="{BB7AD538-28E1-4FE0-B79C-8ECA1B9E327D}" presName="circleA" presStyleLbl="node1" presStyleIdx="0" presStyleCnt="4"/>
      <dgm:spPr>
        <a:solidFill>
          <a:srgbClr val="0E2D52"/>
        </a:solidFill>
      </dgm:spPr>
    </dgm:pt>
    <dgm:pt modelId="{D8D3366A-894A-4052-95DC-7FE36CD3E48A}" type="pres">
      <dgm:prSet presAssocID="{BB7AD538-28E1-4FE0-B79C-8ECA1B9E327D}" presName="spaceA" presStyleCnt="0"/>
      <dgm:spPr/>
    </dgm:pt>
    <dgm:pt modelId="{94E77967-7B31-4038-8831-40BA75CD49C6}" type="pres">
      <dgm:prSet presAssocID="{07E38683-C0C5-46FA-AEC1-1CB2D83B1018}" presName="space" presStyleCnt="0"/>
      <dgm:spPr/>
    </dgm:pt>
    <dgm:pt modelId="{D4FEBBB2-6E8B-4A3E-B095-13FABD3D92DA}" type="pres">
      <dgm:prSet presAssocID="{653DBD02-11FE-42F9-8692-ADBD7D9534C2}" presName="compositeB" presStyleCnt="0"/>
      <dgm:spPr/>
    </dgm:pt>
    <dgm:pt modelId="{84653692-F68E-47D0-BD19-65B9312441F8}" type="pres">
      <dgm:prSet presAssocID="{653DBD02-11FE-42F9-8692-ADBD7D9534C2}" presName="textB" presStyleLbl="revTx" presStyleIdx="1" presStyleCnt="4">
        <dgm:presLayoutVars>
          <dgm:bulletEnabled val="1"/>
        </dgm:presLayoutVars>
      </dgm:prSet>
      <dgm:spPr/>
      <dgm:t>
        <a:bodyPr/>
        <a:lstStyle/>
        <a:p>
          <a:endParaRPr lang="en-US"/>
        </a:p>
      </dgm:t>
    </dgm:pt>
    <dgm:pt modelId="{658A9F3D-7A54-4BDA-B35A-077CCD0310FA}" type="pres">
      <dgm:prSet presAssocID="{653DBD02-11FE-42F9-8692-ADBD7D9534C2}" presName="circleB" presStyleLbl="node1" presStyleIdx="1" presStyleCnt="4"/>
      <dgm:spPr>
        <a:solidFill>
          <a:srgbClr val="0E2D52"/>
        </a:solidFill>
      </dgm:spPr>
    </dgm:pt>
    <dgm:pt modelId="{9F6D38B8-8017-45C6-9B2D-A2D17CD5338A}" type="pres">
      <dgm:prSet presAssocID="{653DBD02-11FE-42F9-8692-ADBD7D9534C2}" presName="spaceB" presStyleCnt="0"/>
      <dgm:spPr/>
    </dgm:pt>
    <dgm:pt modelId="{70452EDC-A499-4C17-A65E-05FD6AA833DD}" type="pres">
      <dgm:prSet presAssocID="{377E0B35-27D6-4CC1-91DD-0791E1924503}" presName="space" presStyleCnt="0"/>
      <dgm:spPr/>
    </dgm:pt>
    <dgm:pt modelId="{D0CA1F49-1929-486E-A9F2-14E4B1A2F719}" type="pres">
      <dgm:prSet presAssocID="{F34F1165-60D5-447E-974C-7EA407AB1407}" presName="compositeA" presStyleCnt="0"/>
      <dgm:spPr/>
    </dgm:pt>
    <dgm:pt modelId="{FA38D530-E119-4FE7-A1C0-D1E03E2BD55E}" type="pres">
      <dgm:prSet presAssocID="{F34F1165-60D5-447E-974C-7EA407AB1407}" presName="textA" presStyleLbl="revTx" presStyleIdx="2" presStyleCnt="4">
        <dgm:presLayoutVars>
          <dgm:bulletEnabled val="1"/>
        </dgm:presLayoutVars>
      </dgm:prSet>
      <dgm:spPr/>
      <dgm:t>
        <a:bodyPr/>
        <a:lstStyle/>
        <a:p>
          <a:endParaRPr lang="en-US"/>
        </a:p>
      </dgm:t>
    </dgm:pt>
    <dgm:pt modelId="{9BA22255-4F77-48F6-9AE3-4298F6B7E9E5}" type="pres">
      <dgm:prSet presAssocID="{F34F1165-60D5-447E-974C-7EA407AB1407}" presName="circleA" presStyleLbl="node1" presStyleIdx="2" presStyleCnt="4"/>
      <dgm:spPr>
        <a:solidFill>
          <a:srgbClr val="0E2D52"/>
        </a:solidFill>
      </dgm:spPr>
    </dgm:pt>
    <dgm:pt modelId="{145210C6-7F32-4C9F-9E35-A89D705947FC}" type="pres">
      <dgm:prSet presAssocID="{F34F1165-60D5-447E-974C-7EA407AB1407}" presName="spaceA" presStyleCnt="0"/>
      <dgm:spPr/>
    </dgm:pt>
    <dgm:pt modelId="{1CBB43F6-6DF0-4316-86C9-D80DAF8C8FEB}" type="pres">
      <dgm:prSet presAssocID="{157419DA-2F94-4573-8303-2AC9B872723D}" presName="space" presStyleCnt="0"/>
      <dgm:spPr/>
    </dgm:pt>
    <dgm:pt modelId="{E6DD1505-9A3B-41CE-BAF8-C643A554D0DC}" type="pres">
      <dgm:prSet presAssocID="{80460A2C-5754-4222-8EE0-C635A6400F12}" presName="compositeB" presStyleCnt="0"/>
      <dgm:spPr/>
    </dgm:pt>
    <dgm:pt modelId="{6562EA4E-42F3-494C-8207-E374C447DE1C}" type="pres">
      <dgm:prSet presAssocID="{80460A2C-5754-4222-8EE0-C635A6400F12}" presName="textB" presStyleLbl="revTx" presStyleIdx="3" presStyleCnt="4">
        <dgm:presLayoutVars>
          <dgm:bulletEnabled val="1"/>
        </dgm:presLayoutVars>
      </dgm:prSet>
      <dgm:spPr/>
      <dgm:t>
        <a:bodyPr/>
        <a:lstStyle/>
        <a:p>
          <a:endParaRPr lang="en-US"/>
        </a:p>
      </dgm:t>
    </dgm:pt>
    <dgm:pt modelId="{5AFF367C-EF2D-4BC4-8E2F-9536D7784000}" type="pres">
      <dgm:prSet presAssocID="{80460A2C-5754-4222-8EE0-C635A6400F12}" presName="circleB" presStyleLbl="node1" presStyleIdx="3" presStyleCnt="4"/>
      <dgm:spPr>
        <a:solidFill>
          <a:srgbClr val="FCB21B"/>
        </a:solidFill>
      </dgm:spPr>
    </dgm:pt>
    <dgm:pt modelId="{4B627D16-DD60-4AC8-8E7A-91CD77FF6840}" type="pres">
      <dgm:prSet presAssocID="{80460A2C-5754-4222-8EE0-C635A6400F12}" presName="spaceB" presStyleCnt="0"/>
      <dgm:spPr/>
    </dgm:pt>
  </dgm:ptLst>
  <dgm:cxnLst>
    <dgm:cxn modelId="{9E4320CF-3813-4AD3-BFD9-E6A98BBA44C8}" srcId="{5CD7F263-61EC-4EC0-859E-8E719945EC35}" destId="{653DBD02-11FE-42F9-8692-ADBD7D9534C2}" srcOrd="1" destOrd="0" parTransId="{496E0554-A464-4B0D-B2DF-C337F95DA2CF}" sibTransId="{377E0B35-27D6-4CC1-91DD-0791E1924503}"/>
    <dgm:cxn modelId="{F114E273-71DC-4EA6-950B-77850FA56A8E}" type="presOf" srcId="{5CD7F263-61EC-4EC0-859E-8E719945EC35}" destId="{59F116B7-AFD5-4B45-ABE7-414C5C682A24}" srcOrd="0" destOrd="0" presId="urn:microsoft.com/office/officeart/2005/8/layout/hProcess11"/>
    <dgm:cxn modelId="{728576C7-435F-41EE-8BF2-E2E8C38ADB25}" type="presOf" srcId="{BB7AD538-28E1-4FE0-B79C-8ECA1B9E327D}" destId="{E4929545-544D-4109-AB4D-C8EB1D04E006}" srcOrd="0" destOrd="0" presId="urn:microsoft.com/office/officeart/2005/8/layout/hProcess11"/>
    <dgm:cxn modelId="{044913E5-C8BF-4E93-A439-092A029DF17E}" type="presOf" srcId="{80460A2C-5754-4222-8EE0-C635A6400F12}" destId="{6562EA4E-42F3-494C-8207-E374C447DE1C}" srcOrd="0" destOrd="0" presId="urn:microsoft.com/office/officeart/2005/8/layout/hProcess11"/>
    <dgm:cxn modelId="{747634C3-F366-4EC1-9E7D-3369A701CCEA}" srcId="{5CD7F263-61EC-4EC0-859E-8E719945EC35}" destId="{F34F1165-60D5-447E-974C-7EA407AB1407}" srcOrd="2" destOrd="0" parTransId="{0825E7AF-EE00-49D0-9310-28F685A6CF69}" sibTransId="{157419DA-2F94-4573-8303-2AC9B872723D}"/>
    <dgm:cxn modelId="{31107574-3084-4B62-BE47-D9750CEF4EE0}" type="presOf" srcId="{653DBD02-11FE-42F9-8692-ADBD7D9534C2}" destId="{84653692-F68E-47D0-BD19-65B9312441F8}" srcOrd="0" destOrd="0" presId="urn:microsoft.com/office/officeart/2005/8/layout/hProcess11"/>
    <dgm:cxn modelId="{9CCAF50F-08D0-44BB-AD81-B85B5461923F}" srcId="{5CD7F263-61EC-4EC0-859E-8E719945EC35}" destId="{BB7AD538-28E1-4FE0-B79C-8ECA1B9E327D}" srcOrd="0" destOrd="0" parTransId="{BCA0866F-27B9-405F-9BE8-55112826F84D}" sibTransId="{07E38683-C0C5-46FA-AEC1-1CB2D83B1018}"/>
    <dgm:cxn modelId="{709AB1C4-4BE5-4A4D-AFB3-0948CAC0B8BD}" srcId="{5CD7F263-61EC-4EC0-859E-8E719945EC35}" destId="{80460A2C-5754-4222-8EE0-C635A6400F12}" srcOrd="3" destOrd="0" parTransId="{E5D7D726-0241-42D4-95D8-E9A9548B6F2E}" sibTransId="{18F358EA-4270-4E5C-867C-1B9C277512B2}"/>
    <dgm:cxn modelId="{602F2181-0D2D-4BCD-94E5-01C913042839}" type="presOf" srcId="{F34F1165-60D5-447E-974C-7EA407AB1407}" destId="{FA38D530-E119-4FE7-A1C0-D1E03E2BD55E}" srcOrd="0" destOrd="0" presId="urn:microsoft.com/office/officeart/2005/8/layout/hProcess11"/>
    <dgm:cxn modelId="{14DB668C-EE02-4342-921C-82F217B4524A}" type="presParOf" srcId="{59F116B7-AFD5-4B45-ABE7-414C5C682A24}" destId="{60D9D4F0-2267-4349-8652-9BF0C0B82AF2}" srcOrd="0" destOrd="0" presId="urn:microsoft.com/office/officeart/2005/8/layout/hProcess11"/>
    <dgm:cxn modelId="{02AB3F3D-EE4D-4C42-8EB3-91B679545349}" type="presParOf" srcId="{59F116B7-AFD5-4B45-ABE7-414C5C682A24}" destId="{52988593-D45E-4AEB-8E5E-6D5F39B8E31C}" srcOrd="1" destOrd="0" presId="urn:microsoft.com/office/officeart/2005/8/layout/hProcess11"/>
    <dgm:cxn modelId="{FDB2EFEC-13D0-4207-9025-97459B050BE4}" type="presParOf" srcId="{52988593-D45E-4AEB-8E5E-6D5F39B8E31C}" destId="{A3C0093C-E43A-4E7C-9852-6A0DFAF96E96}" srcOrd="0" destOrd="0" presId="urn:microsoft.com/office/officeart/2005/8/layout/hProcess11"/>
    <dgm:cxn modelId="{2F96F14A-B23C-4EC1-9E53-7847A208A44A}" type="presParOf" srcId="{A3C0093C-E43A-4E7C-9852-6A0DFAF96E96}" destId="{E4929545-544D-4109-AB4D-C8EB1D04E006}" srcOrd="0" destOrd="0" presId="urn:microsoft.com/office/officeart/2005/8/layout/hProcess11"/>
    <dgm:cxn modelId="{ECD46BC6-4CDC-4A86-A248-0134D3C0DDC2}" type="presParOf" srcId="{A3C0093C-E43A-4E7C-9852-6A0DFAF96E96}" destId="{C116A0BC-A432-444C-A35A-A1C433598765}" srcOrd="1" destOrd="0" presId="urn:microsoft.com/office/officeart/2005/8/layout/hProcess11"/>
    <dgm:cxn modelId="{212A6659-1C5B-45A4-86EA-F8E3FFF9145C}" type="presParOf" srcId="{A3C0093C-E43A-4E7C-9852-6A0DFAF96E96}" destId="{D8D3366A-894A-4052-95DC-7FE36CD3E48A}" srcOrd="2" destOrd="0" presId="urn:microsoft.com/office/officeart/2005/8/layout/hProcess11"/>
    <dgm:cxn modelId="{7B4F4CD7-5641-4F65-BCF5-CC3D3AD3BB62}" type="presParOf" srcId="{52988593-D45E-4AEB-8E5E-6D5F39B8E31C}" destId="{94E77967-7B31-4038-8831-40BA75CD49C6}" srcOrd="1" destOrd="0" presId="urn:microsoft.com/office/officeart/2005/8/layout/hProcess11"/>
    <dgm:cxn modelId="{224DB57B-7B1A-488A-B946-969A0A366C0C}" type="presParOf" srcId="{52988593-D45E-4AEB-8E5E-6D5F39B8E31C}" destId="{D4FEBBB2-6E8B-4A3E-B095-13FABD3D92DA}" srcOrd="2" destOrd="0" presId="urn:microsoft.com/office/officeart/2005/8/layout/hProcess11"/>
    <dgm:cxn modelId="{CAA4CF66-3206-4498-9456-E93E8DB6DE86}" type="presParOf" srcId="{D4FEBBB2-6E8B-4A3E-B095-13FABD3D92DA}" destId="{84653692-F68E-47D0-BD19-65B9312441F8}" srcOrd="0" destOrd="0" presId="urn:microsoft.com/office/officeart/2005/8/layout/hProcess11"/>
    <dgm:cxn modelId="{63F8370F-D9F5-4D0E-91D9-13DB9C21CCAE}" type="presParOf" srcId="{D4FEBBB2-6E8B-4A3E-B095-13FABD3D92DA}" destId="{658A9F3D-7A54-4BDA-B35A-077CCD0310FA}" srcOrd="1" destOrd="0" presId="urn:microsoft.com/office/officeart/2005/8/layout/hProcess11"/>
    <dgm:cxn modelId="{AD5AC347-EF27-44E7-9F64-317EF197FE49}" type="presParOf" srcId="{D4FEBBB2-6E8B-4A3E-B095-13FABD3D92DA}" destId="{9F6D38B8-8017-45C6-9B2D-A2D17CD5338A}" srcOrd="2" destOrd="0" presId="urn:microsoft.com/office/officeart/2005/8/layout/hProcess11"/>
    <dgm:cxn modelId="{AD222BE0-676D-4CB7-8199-845F19571DEF}" type="presParOf" srcId="{52988593-D45E-4AEB-8E5E-6D5F39B8E31C}" destId="{70452EDC-A499-4C17-A65E-05FD6AA833DD}" srcOrd="3" destOrd="0" presId="urn:microsoft.com/office/officeart/2005/8/layout/hProcess11"/>
    <dgm:cxn modelId="{9EE091EE-C95D-4697-B8A9-242A6F4AA474}" type="presParOf" srcId="{52988593-D45E-4AEB-8E5E-6D5F39B8E31C}" destId="{D0CA1F49-1929-486E-A9F2-14E4B1A2F719}" srcOrd="4" destOrd="0" presId="urn:microsoft.com/office/officeart/2005/8/layout/hProcess11"/>
    <dgm:cxn modelId="{EA08B9B8-F736-4087-BFCD-E30A6B8A8C84}" type="presParOf" srcId="{D0CA1F49-1929-486E-A9F2-14E4B1A2F719}" destId="{FA38D530-E119-4FE7-A1C0-D1E03E2BD55E}" srcOrd="0" destOrd="0" presId="urn:microsoft.com/office/officeart/2005/8/layout/hProcess11"/>
    <dgm:cxn modelId="{AD398F73-0A19-4E11-BBFB-890B7F4BD837}" type="presParOf" srcId="{D0CA1F49-1929-486E-A9F2-14E4B1A2F719}" destId="{9BA22255-4F77-48F6-9AE3-4298F6B7E9E5}" srcOrd="1" destOrd="0" presId="urn:microsoft.com/office/officeart/2005/8/layout/hProcess11"/>
    <dgm:cxn modelId="{1B41666F-07AE-41E7-AE03-577DE3FBA4D4}" type="presParOf" srcId="{D0CA1F49-1929-486E-A9F2-14E4B1A2F719}" destId="{145210C6-7F32-4C9F-9E35-A89D705947FC}" srcOrd="2" destOrd="0" presId="urn:microsoft.com/office/officeart/2005/8/layout/hProcess11"/>
    <dgm:cxn modelId="{486BF903-2329-475A-B761-13446AD41604}" type="presParOf" srcId="{52988593-D45E-4AEB-8E5E-6D5F39B8E31C}" destId="{1CBB43F6-6DF0-4316-86C9-D80DAF8C8FEB}" srcOrd="5" destOrd="0" presId="urn:microsoft.com/office/officeart/2005/8/layout/hProcess11"/>
    <dgm:cxn modelId="{E085666F-79C6-4B76-8F5C-E727A878F94B}" type="presParOf" srcId="{52988593-D45E-4AEB-8E5E-6D5F39B8E31C}" destId="{E6DD1505-9A3B-41CE-BAF8-C643A554D0DC}" srcOrd="6" destOrd="0" presId="urn:microsoft.com/office/officeart/2005/8/layout/hProcess11"/>
    <dgm:cxn modelId="{7B79D8C8-1BE0-4B20-9171-1B56BC9F6F2F}" type="presParOf" srcId="{E6DD1505-9A3B-41CE-BAF8-C643A554D0DC}" destId="{6562EA4E-42F3-494C-8207-E374C447DE1C}" srcOrd="0" destOrd="0" presId="urn:microsoft.com/office/officeart/2005/8/layout/hProcess11"/>
    <dgm:cxn modelId="{A5E18BEE-0179-42E7-A511-DA0240E6818D}" type="presParOf" srcId="{E6DD1505-9A3B-41CE-BAF8-C643A554D0DC}" destId="{5AFF367C-EF2D-4BC4-8E2F-9536D7784000}" srcOrd="1" destOrd="0" presId="urn:microsoft.com/office/officeart/2005/8/layout/hProcess11"/>
    <dgm:cxn modelId="{58EFE3E8-420E-4FDD-872B-DEA98AD6945B}" type="presParOf" srcId="{E6DD1505-9A3B-41CE-BAF8-C643A554D0DC}" destId="{4B627D16-DD60-4AC8-8E7A-91CD77FF684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D7F263-61EC-4EC0-859E-8E719945EC35}" type="doc">
      <dgm:prSet loTypeId="urn:microsoft.com/office/officeart/2005/8/layout/hProcess11" loCatId="process" qsTypeId="urn:microsoft.com/office/officeart/2005/8/quickstyle/simple1" qsCatId="simple" csTypeId="urn:microsoft.com/office/officeart/2005/8/colors/accent1_2" csCatId="accent1" phldr="1"/>
      <dgm:spPr/>
    </dgm:pt>
    <dgm:pt modelId="{BB7AD538-28E1-4FE0-B79C-8ECA1B9E327D}">
      <dgm:prSet phldrT="[Text]"/>
      <dgm:spPr/>
      <dgm:t>
        <a:bodyPr/>
        <a:lstStyle/>
        <a:p>
          <a:r>
            <a:rPr lang="en-US"/>
            <a:t>Hundreds of Kansans provide input for the Kansas Water Plan</a:t>
          </a:r>
        </a:p>
      </dgm:t>
    </dgm:pt>
    <dgm:pt modelId="{BCA0866F-27B9-405F-9BE8-55112826F84D}" type="parTrans" cxnId="{9CCAF50F-08D0-44BB-AD81-B85B5461923F}">
      <dgm:prSet/>
      <dgm:spPr/>
      <dgm:t>
        <a:bodyPr/>
        <a:lstStyle/>
        <a:p>
          <a:endParaRPr lang="en-US"/>
        </a:p>
      </dgm:t>
    </dgm:pt>
    <dgm:pt modelId="{07E38683-C0C5-46FA-AEC1-1CB2D83B1018}" type="sibTrans" cxnId="{9CCAF50F-08D0-44BB-AD81-B85B5461923F}">
      <dgm:prSet/>
      <dgm:spPr/>
      <dgm:t>
        <a:bodyPr/>
        <a:lstStyle/>
        <a:p>
          <a:endParaRPr lang="en-US"/>
        </a:p>
      </dgm:t>
    </dgm:pt>
    <dgm:pt modelId="{653DBD02-11FE-42F9-8692-ADBD7D9534C2}">
      <dgm:prSet phldrT="[Text]"/>
      <dgm:spPr/>
      <dgm:t>
        <a:bodyPr/>
        <a:lstStyle/>
        <a:p>
          <a:r>
            <a:rPr lang="en-US"/>
            <a:t>2022 Kansas Water Plan Released Creating a </a:t>
          </a:r>
          <a:r>
            <a:rPr lang="en-US" b="1"/>
            <a:t>Vision</a:t>
          </a:r>
          <a:r>
            <a:rPr lang="en-US"/>
            <a:t> for Kansas</a:t>
          </a:r>
        </a:p>
      </dgm:t>
    </dgm:pt>
    <dgm:pt modelId="{496E0554-A464-4B0D-B2DF-C337F95DA2CF}" type="parTrans" cxnId="{9E4320CF-3813-4AD3-BFD9-E6A98BBA44C8}">
      <dgm:prSet/>
      <dgm:spPr/>
      <dgm:t>
        <a:bodyPr/>
        <a:lstStyle/>
        <a:p>
          <a:endParaRPr lang="en-US"/>
        </a:p>
      </dgm:t>
    </dgm:pt>
    <dgm:pt modelId="{377E0B35-27D6-4CC1-91DD-0791E1924503}" type="sibTrans" cxnId="{9E4320CF-3813-4AD3-BFD9-E6A98BBA44C8}">
      <dgm:prSet/>
      <dgm:spPr/>
      <dgm:t>
        <a:bodyPr/>
        <a:lstStyle/>
        <a:p>
          <a:endParaRPr lang="en-US"/>
        </a:p>
      </dgm:t>
    </dgm:pt>
    <dgm:pt modelId="{F34F1165-60D5-447E-974C-7EA407AB1407}">
      <dgm:prSet phldrT="[Text]"/>
      <dgm:spPr/>
      <dgm:t>
        <a:bodyPr/>
        <a:lstStyle/>
        <a:p>
          <a:r>
            <a:rPr lang="en-US"/>
            <a:t>Governor &amp; Bipartisan Legislators support funding the Water Plan</a:t>
          </a:r>
        </a:p>
      </dgm:t>
    </dgm:pt>
    <dgm:pt modelId="{0825E7AF-EE00-49D0-9310-28F685A6CF69}" type="parTrans" cxnId="{747634C3-F366-4EC1-9E7D-3369A701CCEA}">
      <dgm:prSet/>
      <dgm:spPr/>
      <dgm:t>
        <a:bodyPr/>
        <a:lstStyle/>
        <a:p>
          <a:endParaRPr lang="en-US"/>
        </a:p>
      </dgm:t>
    </dgm:pt>
    <dgm:pt modelId="{157419DA-2F94-4573-8303-2AC9B872723D}" type="sibTrans" cxnId="{747634C3-F366-4EC1-9E7D-3369A701CCEA}">
      <dgm:prSet/>
      <dgm:spPr/>
      <dgm:t>
        <a:bodyPr/>
        <a:lstStyle/>
        <a:p>
          <a:endParaRPr lang="en-US"/>
        </a:p>
      </dgm:t>
    </dgm:pt>
    <dgm:pt modelId="{80460A2C-5754-4222-8EE0-C635A6400F12}">
      <dgm:prSet/>
      <dgm:spPr/>
      <dgm:t>
        <a:bodyPr/>
        <a:lstStyle/>
        <a:p>
          <a:r>
            <a:rPr lang="en-US" b="1"/>
            <a:t>Today: </a:t>
          </a:r>
          <a:r>
            <a:rPr lang="en-US"/>
            <a:t>Implement the Water Plan &amp; Establish Ongoing, Dynamic process</a:t>
          </a:r>
        </a:p>
      </dgm:t>
    </dgm:pt>
    <dgm:pt modelId="{E5D7D726-0241-42D4-95D8-E9A9548B6F2E}" type="parTrans" cxnId="{709AB1C4-4BE5-4A4D-AFB3-0948CAC0B8BD}">
      <dgm:prSet/>
      <dgm:spPr/>
      <dgm:t>
        <a:bodyPr/>
        <a:lstStyle/>
        <a:p>
          <a:endParaRPr lang="en-US"/>
        </a:p>
      </dgm:t>
    </dgm:pt>
    <dgm:pt modelId="{18F358EA-4270-4E5C-867C-1B9C277512B2}" type="sibTrans" cxnId="{709AB1C4-4BE5-4A4D-AFB3-0948CAC0B8BD}">
      <dgm:prSet/>
      <dgm:spPr/>
      <dgm:t>
        <a:bodyPr/>
        <a:lstStyle/>
        <a:p>
          <a:endParaRPr lang="en-US"/>
        </a:p>
      </dgm:t>
    </dgm:pt>
    <dgm:pt modelId="{59F116B7-AFD5-4B45-ABE7-414C5C682A24}" type="pres">
      <dgm:prSet presAssocID="{5CD7F263-61EC-4EC0-859E-8E719945EC35}" presName="Name0" presStyleCnt="0">
        <dgm:presLayoutVars>
          <dgm:dir/>
          <dgm:resizeHandles val="exact"/>
        </dgm:presLayoutVars>
      </dgm:prSet>
      <dgm:spPr/>
    </dgm:pt>
    <dgm:pt modelId="{60D9D4F0-2267-4349-8652-9BF0C0B82AF2}" type="pres">
      <dgm:prSet presAssocID="{5CD7F263-61EC-4EC0-859E-8E719945EC35}" presName="arrow" presStyleLbl="bgShp" presStyleIdx="0" presStyleCnt="1" custScaleY="60485"/>
      <dgm:spPr>
        <a:solidFill>
          <a:schemeClr val="accent3">
            <a:lumMod val="60000"/>
            <a:lumOff val="40000"/>
          </a:schemeClr>
        </a:solidFill>
      </dgm:spPr>
    </dgm:pt>
    <dgm:pt modelId="{52988593-D45E-4AEB-8E5E-6D5F39B8E31C}" type="pres">
      <dgm:prSet presAssocID="{5CD7F263-61EC-4EC0-859E-8E719945EC35}" presName="points" presStyleCnt="0"/>
      <dgm:spPr/>
    </dgm:pt>
    <dgm:pt modelId="{A3C0093C-E43A-4E7C-9852-6A0DFAF96E96}" type="pres">
      <dgm:prSet presAssocID="{BB7AD538-28E1-4FE0-B79C-8ECA1B9E327D}" presName="compositeA" presStyleCnt="0"/>
      <dgm:spPr/>
    </dgm:pt>
    <dgm:pt modelId="{E4929545-544D-4109-AB4D-C8EB1D04E006}" type="pres">
      <dgm:prSet presAssocID="{BB7AD538-28E1-4FE0-B79C-8ECA1B9E327D}" presName="textA" presStyleLbl="revTx" presStyleIdx="0" presStyleCnt="4">
        <dgm:presLayoutVars>
          <dgm:bulletEnabled val="1"/>
        </dgm:presLayoutVars>
      </dgm:prSet>
      <dgm:spPr/>
      <dgm:t>
        <a:bodyPr/>
        <a:lstStyle/>
        <a:p>
          <a:endParaRPr lang="en-US"/>
        </a:p>
      </dgm:t>
    </dgm:pt>
    <dgm:pt modelId="{C116A0BC-A432-444C-A35A-A1C433598765}" type="pres">
      <dgm:prSet presAssocID="{BB7AD538-28E1-4FE0-B79C-8ECA1B9E327D}" presName="circleA" presStyleLbl="node1" presStyleIdx="0" presStyleCnt="4"/>
      <dgm:spPr>
        <a:solidFill>
          <a:srgbClr val="0E2D52"/>
        </a:solidFill>
      </dgm:spPr>
    </dgm:pt>
    <dgm:pt modelId="{D8D3366A-894A-4052-95DC-7FE36CD3E48A}" type="pres">
      <dgm:prSet presAssocID="{BB7AD538-28E1-4FE0-B79C-8ECA1B9E327D}" presName="spaceA" presStyleCnt="0"/>
      <dgm:spPr/>
    </dgm:pt>
    <dgm:pt modelId="{94E77967-7B31-4038-8831-40BA75CD49C6}" type="pres">
      <dgm:prSet presAssocID="{07E38683-C0C5-46FA-AEC1-1CB2D83B1018}" presName="space" presStyleCnt="0"/>
      <dgm:spPr/>
    </dgm:pt>
    <dgm:pt modelId="{D4FEBBB2-6E8B-4A3E-B095-13FABD3D92DA}" type="pres">
      <dgm:prSet presAssocID="{653DBD02-11FE-42F9-8692-ADBD7D9534C2}" presName="compositeB" presStyleCnt="0"/>
      <dgm:spPr/>
    </dgm:pt>
    <dgm:pt modelId="{84653692-F68E-47D0-BD19-65B9312441F8}" type="pres">
      <dgm:prSet presAssocID="{653DBD02-11FE-42F9-8692-ADBD7D9534C2}" presName="textB" presStyleLbl="revTx" presStyleIdx="1" presStyleCnt="4">
        <dgm:presLayoutVars>
          <dgm:bulletEnabled val="1"/>
        </dgm:presLayoutVars>
      </dgm:prSet>
      <dgm:spPr/>
      <dgm:t>
        <a:bodyPr/>
        <a:lstStyle/>
        <a:p>
          <a:endParaRPr lang="en-US"/>
        </a:p>
      </dgm:t>
    </dgm:pt>
    <dgm:pt modelId="{658A9F3D-7A54-4BDA-B35A-077CCD0310FA}" type="pres">
      <dgm:prSet presAssocID="{653DBD02-11FE-42F9-8692-ADBD7D9534C2}" presName="circleB" presStyleLbl="node1" presStyleIdx="1" presStyleCnt="4"/>
      <dgm:spPr>
        <a:solidFill>
          <a:srgbClr val="0E2D52"/>
        </a:solidFill>
      </dgm:spPr>
    </dgm:pt>
    <dgm:pt modelId="{9F6D38B8-8017-45C6-9B2D-A2D17CD5338A}" type="pres">
      <dgm:prSet presAssocID="{653DBD02-11FE-42F9-8692-ADBD7D9534C2}" presName="spaceB" presStyleCnt="0"/>
      <dgm:spPr/>
    </dgm:pt>
    <dgm:pt modelId="{70452EDC-A499-4C17-A65E-05FD6AA833DD}" type="pres">
      <dgm:prSet presAssocID="{377E0B35-27D6-4CC1-91DD-0791E1924503}" presName="space" presStyleCnt="0"/>
      <dgm:spPr/>
    </dgm:pt>
    <dgm:pt modelId="{D0CA1F49-1929-486E-A9F2-14E4B1A2F719}" type="pres">
      <dgm:prSet presAssocID="{F34F1165-60D5-447E-974C-7EA407AB1407}" presName="compositeA" presStyleCnt="0"/>
      <dgm:spPr/>
    </dgm:pt>
    <dgm:pt modelId="{FA38D530-E119-4FE7-A1C0-D1E03E2BD55E}" type="pres">
      <dgm:prSet presAssocID="{F34F1165-60D5-447E-974C-7EA407AB1407}" presName="textA" presStyleLbl="revTx" presStyleIdx="2" presStyleCnt="4">
        <dgm:presLayoutVars>
          <dgm:bulletEnabled val="1"/>
        </dgm:presLayoutVars>
      </dgm:prSet>
      <dgm:spPr/>
      <dgm:t>
        <a:bodyPr/>
        <a:lstStyle/>
        <a:p>
          <a:endParaRPr lang="en-US"/>
        </a:p>
      </dgm:t>
    </dgm:pt>
    <dgm:pt modelId="{9BA22255-4F77-48F6-9AE3-4298F6B7E9E5}" type="pres">
      <dgm:prSet presAssocID="{F34F1165-60D5-447E-974C-7EA407AB1407}" presName="circleA" presStyleLbl="node1" presStyleIdx="2" presStyleCnt="4"/>
      <dgm:spPr>
        <a:solidFill>
          <a:srgbClr val="0E2D52"/>
        </a:solidFill>
      </dgm:spPr>
    </dgm:pt>
    <dgm:pt modelId="{145210C6-7F32-4C9F-9E35-A89D705947FC}" type="pres">
      <dgm:prSet presAssocID="{F34F1165-60D5-447E-974C-7EA407AB1407}" presName="spaceA" presStyleCnt="0"/>
      <dgm:spPr/>
    </dgm:pt>
    <dgm:pt modelId="{1CBB43F6-6DF0-4316-86C9-D80DAF8C8FEB}" type="pres">
      <dgm:prSet presAssocID="{157419DA-2F94-4573-8303-2AC9B872723D}" presName="space" presStyleCnt="0"/>
      <dgm:spPr/>
    </dgm:pt>
    <dgm:pt modelId="{E6DD1505-9A3B-41CE-BAF8-C643A554D0DC}" type="pres">
      <dgm:prSet presAssocID="{80460A2C-5754-4222-8EE0-C635A6400F12}" presName="compositeB" presStyleCnt="0"/>
      <dgm:spPr/>
    </dgm:pt>
    <dgm:pt modelId="{6562EA4E-42F3-494C-8207-E374C447DE1C}" type="pres">
      <dgm:prSet presAssocID="{80460A2C-5754-4222-8EE0-C635A6400F12}" presName="textB" presStyleLbl="revTx" presStyleIdx="3" presStyleCnt="4">
        <dgm:presLayoutVars>
          <dgm:bulletEnabled val="1"/>
        </dgm:presLayoutVars>
      </dgm:prSet>
      <dgm:spPr/>
      <dgm:t>
        <a:bodyPr/>
        <a:lstStyle/>
        <a:p>
          <a:endParaRPr lang="en-US"/>
        </a:p>
      </dgm:t>
    </dgm:pt>
    <dgm:pt modelId="{5AFF367C-EF2D-4BC4-8E2F-9536D7784000}" type="pres">
      <dgm:prSet presAssocID="{80460A2C-5754-4222-8EE0-C635A6400F12}" presName="circleB" presStyleLbl="node1" presStyleIdx="3" presStyleCnt="4"/>
      <dgm:spPr>
        <a:solidFill>
          <a:srgbClr val="FCB21B"/>
        </a:solidFill>
      </dgm:spPr>
    </dgm:pt>
    <dgm:pt modelId="{4B627D16-DD60-4AC8-8E7A-91CD77FF6840}" type="pres">
      <dgm:prSet presAssocID="{80460A2C-5754-4222-8EE0-C635A6400F12}" presName="spaceB" presStyleCnt="0"/>
      <dgm:spPr/>
    </dgm:pt>
  </dgm:ptLst>
  <dgm:cxnLst>
    <dgm:cxn modelId="{9E4320CF-3813-4AD3-BFD9-E6A98BBA44C8}" srcId="{5CD7F263-61EC-4EC0-859E-8E719945EC35}" destId="{653DBD02-11FE-42F9-8692-ADBD7D9534C2}" srcOrd="1" destOrd="0" parTransId="{496E0554-A464-4B0D-B2DF-C337F95DA2CF}" sibTransId="{377E0B35-27D6-4CC1-91DD-0791E1924503}"/>
    <dgm:cxn modelId="{F114E273-71DC-4EA6-950B-77850FA56A8E}" type="presOf" srcId="{5CD7F263-61EC-4EC0-859E-8E719945EC35}" destId="{59F116B7-AFD5-4B45-ABE7-414C5C682A24}" srcOrd="0" destOrd="0" presId="urn:microsoft.com/office/officeart/2005/8/layout/hProcess11"/>
    <dgm:cxn modelId="{728576C7-435F-41EE-8BF2-E2E8C38ADB25}" type="presOf" srcId="{BB7AD538-28E1-4FE0-B79C-8ECA1B9E327D}" destId="{E4929545-544D-4109-AB4D-C8EB1D04E006}" srcOrd="0" destOrd="0" presId="urn:microsoft.com/office/officeart/2005/8/layout/hProcess11"/>
    <dgm:cxn modelId="{044913E5-C8BF-4E93-A439-092A029DF17E}" type="presOf" srcId="{80460A2C-5754-4222-8EE0-C635A6400F12}" destId="{6562EA4E-42F3-494C-8207-E374C447DE1C}" srcOrd="0" destOrd="0" presId="urn:microsoft.com/office/officeart/2005/8/layout/hProcess11"/>
    <dgm:cxn modelId="{747634C3-F366-4EC1-9E7D-3369A701CCEA}" srcId="{5CD7F263-61EC-4EC0-859E-8E719945EC35}" destId="{F34F1165-60D5-447E-974C-7EA407AB1407}" srcOrd="2" destOrd="0" parTransId="{0825E7AF-EE00-49D0-9310-28F685A6CF69}" sibTransId="{157419DA-2F94-4573-8303-2AC9B872723D}"/>
    <dgm:cxn modelId="{31107574-3084-4B62-BE47-D9750CEF4EE0}" type="presOf" srcId="{653DBD02-11FE-42F9-8692-ADBD7D9534C2}" destId="{84653692-F68E-47D0-BD19-65B9312441F8}" srcOrd="0" destOrd="0" presId="urn:microsoft.com/office/officeart/2005/8/layout/hProcess11"/>
    <dgm:cxn modelId="{9CCAF50F-08D0-44BB-AD81-B85B5461923F}" srcId="{5CD7F263-61EC-4EC0-859E-8E719945EC35}" destId="{BB7AD538-28E1-4FE0-B79C-8ECA1B9E327D}" srcOrd="0" destOrd="0" parTransId="{BCA0866F-27B9-405F-9BE8-55112826F84D}" sibTransId="{07E38683-C0C5-46FA-AEC1-1CB2D83B1018}"/>
    <dgm:cxn modelId="{709AB1C4-4BE5-4A4D-AFB3-0948CAC0B8BD}" srcId="{5CD7F263-61EC-4EC0-859E-8E719945EC35}" destId="{80460A2C-5754-4222-8EE0-C635A6400F12}" srcOrd="3" destOrd="0" parTransId="{E5D7D726-0241-42D4-95D8-E9A9548B6F2E}" sibTransId="{18F358EA-4270-4E5C-867C-1B9C277512B2}"/>
    <dgm:cxn modelId="{602F2181-0D2D-4BCD-94E5-01C913042839}" type="presOf" srcId="{F34F1165-60D5-447E-974C-7EA407AB1407}" destId="{FA38D530-E119-4FE7-A1C0-D1E03E2BD55E}" srcOrd="0" destOrd="0" presId="urn:microsoft.com/office/officeart/2005/8/layout/hProcess11"/>
    <dgm:cxn modelId="{14DB668C-EE02-4342-921C-82F217B4524A}" type="presParOf" srcId="{59F116B7-AFD5-4B45-ABE7-414C5C682A24}" destId="{60D9D4F0-2267-4349-8652-9BF0C0B82AF2}" srcOrd="0" destOrd="0" presId="urn:microsoft.com/office/officeart/2005/8/layout/hProcess11"/>
    <dgm:cxn modelId="{02AB3F3D-EE4D-4C42-8EB3-91B679545349}" type="presParOf" srcId="{59F116B7-AFD5-4B45-ABE7-414C5C682A24}" destId="{52988593-D45E-4AEB-8E5E-6D5F39B8E31C}" srcOrd="1" destOrd="0" presId="urn:microsoft.com/office/officeart/2005/8/layout/hProcess11"/>
    <dgm:cxn modelId="{FDB2EFEC-13D0-4207-9025-97459B050BE4}" type="presParOf" srcId="{52988593-D45E-4AEB-8E5E-6D5F39B8E31C}" destId="{A3C0093C-E43A-4E7C-9852-6A0DFAF96E96}" srcOrd="0" destOrd="0" presId="urn:microsoft.com/office/officeart/2005/8/layout/hProcess11"/>
    <dgm:cxn modelId="{2F96F14A-B23C-4EC1-9E53-7847A208A44A}" type="presParOf" srcId="{A3C0093C-E43A-4E7C-9852-6A0DFAF96E96}" destId="{E4929545-544D-4109-AB4D-C8EB1D04E006}" srcOrd="0" destOrd="0" presId="urn:microsoft.com/office/officeart/2005/8/layout/hProcess11"/>
    <dgm:cxn modelId="{ECD46BC6-4CDC-4A86-A248-0134D3C0DDC2}" type="presParOf" srcId="{A3C0093C-E43A-4E7C-9852-6A0DFAF96E96}" destId="{C116A0BC-A432-444C-A35A-A1C433598765}" srcOrd="1" destOrd="0" presId="urn:microsoft.com/office/officeart/2005/8/layout/hProcess11"/>
    <dgm:cxn modelId="{212A6659-1C5B-45A4-86EA-F8E3FFF9145C}" type="presParOf" srcId="{A3C0093C-E43A-4E7C-9852-6A0DFAF96E96}" destId="{D8D3366A-894A-4052-95DC-7FE36CD3E48A}" srcOrd="2" destOrd="0" presId="urn:microsoft.com/office/officeart/2005/8/layout/hProcess11"/>
    <dgm:cxn modelId="{7B4F4CD7-5641-4F65-BCF5-CC3D3AD3BB62}" type="presParOf" srcId="{52988593-D45E-4AEB-8E5E-6D5F39B8E31C}" destId="{94E77967-7B31-4038-8831-40BA75CD49C6}" srcOrd="1" destOrd="0" presId="urn:microsoft.com/office/officeart/2005/8/layout/hProcess11"/>
    <dgm:cxn modelId="{224DB57B-7B1A-488A-B946-969A0A366C0C}" type="presParOf" srcId="{52988593-D45E-4AEB-8E5E-6D5F39B8E31C}" destId="{D4FEBBB2-6E8B-4A3E-B095-13FABD3D92DA}" srcOrd="2" destOrd="0" presId="urn:microsoft.com/office/officeart/2005/8/layout/hProcess11"/>
    <dgm:cxn modelId="{CAA4CF66-3206-4498-9456-E93E8DB6DE86}" type="presParOf" srcId="{D4FEBBB2-6E8B-4A3E-B095-13FABD3D92DA}" destId="{84653692-F68E-47D0-BD19-65B9312441F8}" srcOrd="0" destOrd="0" presId="urn:microsoft.com/office/officeart/2005/8/layout/hProcess11"/>
    <dgm:cxn modelId="{63F8370F-D9F5-4D0E-91D9-13DB9C21CCAE}" type="presParOf" srcId="{D4FEBBB2-6E8B-4A3E-B095-13FABD3D92DA}" destId="{658A9F3D-7A54-4BDA-B35A-077CCD0310FA}" srcOrd="1" destOrd="0" presId="urn:microsoft.com/office/officeart/2005/8/layout/hProcess11"/>
    <dgm:cxn modelId="{AD5AC347-EF27-44E7-9F64-317EF197FE49}" type="presParOf" srcId="{D4FEBBB2-6E8B-4A3E-B095-13FABD3D92DA}" destId="{9F6D38B8-8017-45C6-9B2D-A2D17CD5338A}" srcOrd="2" destOrd="0" presId="urn:microsoft.com/office/officeart/2005/8/layout/hProcess11"/>
    <dgm:cxn modelId="{AD222BE0-676D-4CB7-8199-845F19571DEF}" type="presParOf" srcId="{52988593-D45E-4AEB-8E5E-6D5F39B8E31C}" destId="{70452EDC-A499-4C17-A65E-05FD6AA833DD}" srcOrd="3" destOrd="0" presId="urn:microsoft.com/office/officeart/2005/8/layout/hProcess11"/>
    <dgm:cxn modelId="{9EE091EE-C95D-4697-B8A9-242A6F4AA474}" type="presParOf" srcId="{52988593-D45E-4AEB-8E5E-6D5F39B8E31C}" destId="{D0CA1F49-1929-486E-A9F2-14E4B1A2F719}" srcOrd="4" destOrd="0" presId="urn:microsoft.com/office/officeart/2005/8/layout/hProcess11"/>
    <dgm:cxn modelId="{EA08B9B8-F736-4087-BFCD-E30A6B8A8C84}" type="presParOf" srcId="{D0CA1F49-1929-486E-A9F2-14E4B1A2F719}" destId="{FA38D530-E119-4FE7-A1C0-D1E03E2BD55E}" srcOrd="0" destOrd="0" presId="urn:microsoft.com/office/officeart/2005/8/layout/hProcess11"/>
    <dgm:cxn modelId="{AD398F73-0A19-4E11-BBFB-890B7F4BD837}" type="presParOf" srcId="{D0CA1F49-1929-486E-A9F2-14E4B1A2F719}" destId="{9BA22255-4F77-48F6-9AE3-4298F6B7E9E5}" srcOrd="1" destOrd="0" presId="urn:microsoft.com/office/officeart/2005/8/layout/hProcess11"/>
    <dgm:cxn modelId="{1B41666F-07AE-41E7-AE03-577DE3FBA4D4}" type="presParOf" srcId="{D0CA1F49-1929-486E-A9F2-14E4B1A2F719}" destId="{145210C6-7F32-4C9F-9E35-A89D705947FC}" srcOrd="2" destOrd="0" presId="urn:microsoft.com/office/officeart/2005/8/layout/hProcess11"/>
    <dgm:cxn modelId="{486BF903-2329-475A-B761-13446AD41604}" type="presParOf" srcId="{52988593-D45E-4AEB-8E5E-6D5F39B8E31C}" destId="{1CBB43F6-6DF0-4316-86C9-D80DAF8C8FEB}" srcOrd="5" destOrd="0" presId="urn:microsoft.com/office/officeart/2005/8/layout/hProcess11"/>
    <dgm:cxn modelId="{E085666F-79C6-4B76-8F5C-E727A878F94B}" type="presParOf" srcId="{52988593-D45E-4AEB-8E5E-6D5F39B8E31C}" destId="{E6DD1505-9A3B-41CE-BAF8-C643A554D0DC}" srcOrd="6" destOrd="0" presId="urn:microsoft.com/office/officeart/2005/8/layout/hProcess11"/>
    <dgm:cxn modelId="{7B79D8C8-1BE0-4B20-9171-1B56BC9F6F2F}" type="presParOf" srcId="{E6DD1505-9A3B-41CE-BAF8-C643A554D0DC}" destId="{6562EA4E-42F3-494C-8207-E374C447DE1C}" srcOrd="0" destOrd="0" presId="urn:microsoft.com/office/officeart/2005/8/layout/hProcess11"/>
    <dgm:cxn modelId="{A5E18BEE-0179-42E7-A511-DA0240E6818D}" type="presParOf" srcId="{E6DD1505-9A3B-41CE-BAF8-C643A554D0DC}" destId="{5AFF367C-EF2D-4BC4-8E2F-9536D7784000}" srcOrd="1" destOrd="0" presId="urn:microsoft.com/office/officeart/2005/8/layout/hProcess11"/>
    <dgm:cxn modelId="{58EFE3E8-420E-4FDD-872B-DEA98AD6945B}" type="presParOf" srcId="{E6DD1505-9A3B-41CE-BAF8-C643A554D0DC}" destId="{4B627D16-DD60-4AC8-8E7A-91CD77FF684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D4F0-2267-4349-8652-9BF0C0B82AF2}">
      <dsp:nvSpPr>
        <dsp:cNvPr id="0" name=""/>
        <dsp:cNvSpPr/>
      </dsp:nvSpPr>
      <dsp:spPr>
        <a:xfrm>
          <a:off x="0" y="2053837"/>
          <a:ext cx="11453265" cy="1310992"/>
        </a:xfrm>
        <a:prstGeom prst="notchedRightArrow">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E4929545-544D-4109-AB4D-C8EB1D04E006}">
      <dsp:nvSpPr>
        <dsp:cNvPr id="0" name=""/>
        <dsp:cNvSpPr/>
      </dsp:nvSpPr>
      <dsp:spPr>
        <a:xfrm>
          <a:off x="5159" y="0"/>
          <a:ext cx="248135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a:t>Hundreds of Kansans provide input for the Kansas Water Plan</a:t>
          </a:r>
        </a:p>
      </dsp:txBody>
      <dsp:txXfrm>
        <a:off x="5159" y="0"/>
        <a:ext cx="2481354" cy="2167466"/>
      </dsp:txXfrm>
    </dsp:sp>
    <dsp:sp modelId="{C116A0BC-A432-444C-A35A-A1C433598765}">
      <dsp:nvSpPr>
        <dsp:cNvPr id="0" name=""/>
        <dsp:cNvSpPr/>
      </dsp:nvSpPr>
      <dsp:spPr>
        <a:xfrm>
          <a:off x="974902" y="2438400"/>
          <a:ext cx="541866" cy="541866"/>
        </a:xfrm>
        <a:prstGeom prst="ellipse">
          <a:avLst/>
        </a:prstGeom>
        <a:solidFill>
          <a:srgbClr val="0E2D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53692-F68E-47D0-BD19-65B9312441F8}">
      <dsp:nvSpPr>
        <dsp:cNvPr id="0" name=""/>
        <dsp:cNvSpPr/>
      </dsp:nvSpPr>
      <dsp:spPr>
        <a:xfrm>
          <a:off x="2610581" y="3251200"/>
          <a:ext cx="248135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a:t>2022 Kansas Water Plan Released Creating a </a:t>
          </a:r>
          <a:r>
            <a:rPr lang="en-US" sz="2200" b="1" kern="1200"/>
            <a:t>Vision</a:t>
          </a:r>
          <a:r>
            <a:rPr lang="en-US" sz="2200" kern="1200"/>
            <a:t> for Kansas</a:t>
          </a:r>
        </a:p>
      </dsp:txBody>
      <dsp:txXfrm>
        <a:off x="2610581" y="3251200"/>
        <a:ext cx="2481354" cy="2167466"/>
      </dsp:txXfrm>
    </dsp:sp>
    <dsp:sp modelId="{658A9F3D-7A54-4BDA-B35A-077CCD0310FA}">
      <dsp:nvSpPr>
        <dsp:cNvPr id="0" name=""/>
        <dsp:cNvSpPr/>
      </dsp:nvSpPr>
      <dsp:spPr>
        <a:xfrm>
          <a:off x="3580324" y="2438400"/>
          <a:ext cx="541866" cy="541866"/>
        </a:xfrm>
        <a:prstGeom prst="ellipse">
          <a:avLst/>
        </a:prstGeom>
        <a:solidFill>
          <a:srgbClr val="0E2D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8D530-E119-4FE7-A1C0-D1E03E2BD55E}">
      <dsp:nvSpPr>
        <dsp:cNvPr id="0" name=""/>
        <dsp:cNvSpPr/>
      </dsp:nvSpPr>
      <dsp:spPr>
        <a:xfrm>
          <a:off x="5216003" y="0"/>
          <a:ext cx="248135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a:t>Governor &amp; Bipartisan Legislators support funding the Water Plan</a:t>
          </a:r>
        </a:p>
      </dsp:txBody>
      <dsp:txXfrm>
        <a:off x="5216003" y="0"/>
        <a:ext cx="2481354" cy="2167466"/>
      </dsp:txXfrm>
    </dsp:sp>
    <dsp:sp modelId="{9BA22255-4F77-48F6-9AE3-4298F6B7E9E5}">
      <dsp:nvSpPr>
        <dsp:cNvPr id="0" name=""/>
        <dsp:cNvSpPr/>
      </dsp:nvSpPr>
      <dsp:spPr>
        <a:xfrm>
          <a:off x="6185746" y="2438400"/>
          <a:ext cx="541866" cy="541866"/>
        </a:xfrm>
        <a:prstGeom prst="ellipse">
          <a:avLst/>
        </a:prstGeom>
        <a:solidFill>
          <a:srgbClr val="0E2D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2EA4E-42F3-494C-8207-E374C447DE1C}">
      <dsp:nvSpPr>
        <dsp:cNvPr id="0" name=""/>
        <dsp:cNvSpPr/>
      </dsp:nvSpPr>
      <dsp:spPr>
        <a:xfrm>
          <a:off x="7821425" y="3251200"/>
          <a:ext cx="248135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b="1" kern="1200"/>
            <a:t>Today: </a:t>
          </a:r>
          <a:r>
            <a:rPr lang="en-US" sz="2200" kern="1200"/>
            <a:t>Implement the Water Plan &amp; Establish Ongoing, Dynamic process</a:t>
          </a:r>
        </a:p>
      </dsp:txBody>
      <dsp:txXfrm>
        <a:off x="7821425" y="3251200"/>
        <a:ext cx="2481354" cy="2167466"/>
      </dsp:txXfrm>
    </dsp:sp>
    <dsp:sp modelId="{5AFF367C-EF2D-4BC4-8E2F-9536D7784000}">
      <dsp:nvSpPr>
        <dsp:cNvPr id="0" name=""/>
        <dsp:cNvSpPr/>
      </dsp:nvSpPr>
      <dsp:spPr>
        <a:xfrm>
          <a:off x="8791168" y="2438400"/>
          <a:ext cx="541866" cy="541866"/>
        </a:xfrm>
        <a:prstGeom prst="ellipse">
          <a:avLst/>
        </a:prstGeom>
        <a:solidFill>
          <a:srgbClr val="FCB2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9D4F0-2267-4349-8652-9BF0C0B82AF2}">
      <dsp:nvSpPr>
        <dsp:cNvPr id="0" name=""/>
        <dsp:cNvSpPr/>
      </dsp:nvSpPr>
      <dsp:spPr>
        <a:xfrm>
          <a:off x="0" y="2053837"/>
          <a:ext cx="11453265" cy="1310992"/>
        </a:xfrm>
        <a:prstGeom prst="notchedRightArrow">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E4929545-544D-4109-AB4D-C8EB1D04E006}">
      <dsp:nvSpPr>
        <dsp:cNvPr id="0" name=""/>
        <dsp:cNvSpPr/>
      </dsp:nvSpPr>
      <dsp:spPr>
        <a:xfrm>
          <a:off x="5159" y="0"/>
          <a:ext cx="248135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a:t>Hundreds of Kansans provide input for the Kansas Water Plan</a:t>
          </a:r>
        </a:p>
      </dsp:txBody>
      <dsp:txXfrm>
        <a:off x="5159" y="0"/>
        <a:ext cx="2481354" cy="2167466"/>
      </dsp:txXfrm>
    </dsp:sp>
    <dsp:sp modelId="{C116A0BC-A432-444C-A35A-A1C433598765}">
      <dsp:nvSpPr>
        <dsp:cNvPr id="0" name=""/>
        <dsp:cNvSpPr/>
      </dsp:nvSpPr>
      <dsp:spPr>
        <a:xfrm>
          <a:off x="974902" y="2438400"/>
          <a:ext cx="541866" cy="541866"/>
        </a:xfrm>
        <a:prstGeom prst="ellipse">
          <a:avLst/>
        </a:prstGeom>
        <a:solidFill>
          <a:srgbClr val="0E2D5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53692-F68E-47D0-BD19-65B9312441F8}">
      <dsp:nvSpPr>
        <dsp:cNvPr id="0" name=""/>
        <dsp:cNvSpPr/>
      </dsp:nvSpPr>
      <dsp:spPr>
        <a:xfrm>
          <a:off x="2610581" y="3251200"/>
          <a:ext cx="248135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a:t>2022 Kansas Water Plan Released Creating a </a:t>
          </a:r>
          <a:r>
            <a:rPr lang="en-US" sz="2200" b="1" kern="1200"/>
            <a:t>Vision</a:t>
          </a:r>
          <a:r>
            <a:rPr lang="en-US" sz="2200" kern="1200"/>
            <a:t> for Kansas</a:t>
          </a:r>
        </a:p>
      </dsp:txBody>
      <dsp:txXfrm>
        <a:off x="2610581" y="3251200"/>
        <a:ext cx="2481354" cy="2167466"/>
      </dsp:txXfrm>
    </dsp:sp>
    <dsp:sp modelId="{658A9F3D-7A54-4BDA-B35A-077CCD0310FA}">
      <dsp:nvSpPr>
        <dsp:cNvPr id="0" name=""/>
        <dsp:cNvSpPr/>
      </dsp:nvSpPr>
      <dsp:spPr>
        <a:xfrm>
          <a:off x="3580324" y="2438400"/>
          <a:ext cx="541866" cy="541866"/>
        </a:xfrm>
        <a:prstGeom prst="ellipse">
          <a:avLst/>
        </a:prstGeom>
        <a:solidFill>
          <a:srgbClr val="0E2D5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8D530-E119-4FE7-A1C0-D1E03E2BD55E}">
      <dsp:nvSpPr>
        <dsp:cNvPr id="0" name=""/>
        <dsp:cNvSpPr/>
      </dsp:nvSpPr>
      <dsp:spPr>
        <a:xfrm>
          <a:off x="5216003" y="0"/>
          <a:ext cx="248135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n-US" sz="2200" kern="1200"/>
            <a:t>Governor &amp; Bipartisan Legislators support funding the Water Plan</a:t>
          </a:r>
        </a:p>
      </dsp:txBody>
      <dsp:txXfrm>
        <a:off x="5216003" y="0"/>
        <a:ext cx="2481354" cy="2167466"/>
      </dsp:txXfrm>
    </dsp:sp>
    <dsp:sp modelId="{9BA22255-4F77-48F6-9AE3-4298F6B7E9E5}">
      <dsp:nvSpPr>
        <dsp:cNvPr id="0" name=""/>
        <dsp:cNvSpPr/>
      </dsp:nvSpPr>
      <dsp:spPr>
        <a:xfrm>
          <a:off x="6185746" y="2438400"/>
          <a:ext cx="541866" cy="541866"/>
        </a:xfrm>
        <a:prstGeom prst="ellipse">
          <a:avLst/>
        </a:prstGeom>
        <a:solidFill>
          <a:srgbClr val="0E2D5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2EA4E-42F3-494C-8207-E374C447DE1C}">
      <dsp:nvSpPr>
        <dsp:cNvPr id="0" name=""/>
        <dsp:cNvSpPr/>
      </dsp:nvSpPr>
      <dsp:spPr>
        <a:xfrm>
          <a:off x="7821425" y="3251200"/>
          <a:ext cx="2481354"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b="1" kern="1200"/>
            <a:t>Today: </a:t>
          </a:r>
          <a:r>
            <a:rPr lang="en-US" sz="2200" kern="1200"/>
            <a:t>Implement the Water Plan &amp; Establish Ongoing, Dynamic process</a:t>
          </a:r>
        </a:p>
      </dsp:txBody>
      <dsp:txXfrm>
        <a:off x="7821425" y="3251200"/>
        <a:ext cx="2481354" cy="2167466"/>
      </dsp:txXfrm>
    </dsp:sp>
    <dsp:sp modelId="{5AFF367C-EF2D-4BC4-8E2F-9536D7784000}">
      <dsp:nvSpPr>
        <dsp:cNvPr id="0" name=""/>
        <dsp:cNvSpPr/>
      </dsp:nvSpPr>
      <dsp:spPr>
        <a:xfrm>
          <a:off x="8791168" y="2438400"/>
          <a:ext cx="541866" cy="541866"/>
        </a:xfrm>
        <a:prstGeom prst="ellipse">
          <a:avLst/>
        </a:prstGeom>
        <a:solidFill>
          <a:srgbClr val="FCB21B"/>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0.56063</cdr:x>
      <cdr:y>0.18576</cdr:y>
    </cdr:from>
    <cdr:to>
      <cdr:x>1</cdr:x>
      <cdr:y>0.85111</cdr:y>
    </cdr:to>
    <cdr:sp macro="" textlink="">
      <cdr:nvSpPr>
        <cdr:cNvPr id="2" name="Rectangle 1">
          <a:extLst xmlns:a="http://schemas.openxmlformats.org/drawingml/2006/main">
            <a:ext uri="{FF2B5EF4-FFF2-40B4-BE49-F238E27FC236}">
              <a16:creationId xmlns:a16="http://schemas.microsoft.com/office/drawing/2014/main" id="{BECD65C8-175F-D130-AF18-A2C9FA66AF9A}"/>
            </a:ext>
          </a:extLst>
        </cdr:cNvPr>
        <cdr:cNvSpPr/>
      </cdr:nvSpPr>
      <cdr:spPr>
        <a:xfrm xmlns:a="http://schemas.openxmlformats.org/drawingml/2006/main">
          <a:off x="5400257" y="848451"/>
          <a:ext cx="4029740" cy="3038919"/>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0.56063</cdr:x>
      <cdr:y>0.18576</cdr:y>
    </cdr:from>
    <cdr:to>
      <cdr:x>1</cdr:x>
      <cdr:y>0.85111</cdr:y>
    </cdr:to>
    <cdr:sp macro="" textlink="">
      <cdr:nvSpPr>
        <cdr:cNvPr id="2" name="Rectangle 1">
          <a:extLst xmlns:a="http://schemas.openxmlformats.org/drawingml/2006/main">
            <a:ext uri="{FF2B5EF4-FFF2-40B4-BE49-F238E27FC236}">
              <a16:creationId xmlns:a16="http://schemas.microsoft.com/office/drawing/2014/main" id="{BECD65C8-175F-D130-AF18-A2C9FA66AF9A}"/>
            </a:ext>
          </a:extLst>
        </cdr:cNvPr>
        <cdr:cNvSpPr/>
      </cdr:nvSpPr>
      <cdr:spPr>
        <a:xfrm xmlns:a="http://schemas.openxmlformats.org/drawingml/2006/main">
          <a:off x="5400257" y="848451"/>
          <a:ext cx="4029740" cy="3038919"/>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68E0D-D093-428C-846C-629651B56C31}"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3F826-D2CE-4C93-9295-AB2C21F2792F}" type="slidenum">
              <a:rPr lang="en-US" smtClean="0"/>
              <a:t>‹#›</a:t>
            </a:fld>
            <a:endParaRPr lang="en-US"/>
          </a:p>
        </p:txBody>
      </p:sp>
    </p:spTree>
    <p:extLst>
      <p:ext uri="{BB962C8B-B14F-4D97-AF65-F5344CB8AC3E}">
        <p14:creationId xmlns:p14="http://schemas.microsoft.com/office/powerpoint/2010/main" val="360565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6765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a:t>We also know water infrastructure is a concern for many, which overlaps both.  That can have overlap in if pipes are leaking – we are wasting precious water – and if we’re reliant on lead pipes that can be a water quality issue.</a:t>
            </a:r>
          </a:p>
          <a:p>
            <a:endParaRPr lang="en-US" sz="1200" b="0" i="0" u="none" strike="noStrike" baseline="0" dirty="0">
              <a:solidFill>
                <a:schemeClr val="tx1"/>
              </a:solidFill>
              <a:latin typeface="+mn-lt"/>
            </a:endParaRPr>
          </a:p>
          <a:p>
            <a:r>
              <a:rPr lang="en-US" sz="1800" b="0" i="0" u="none" strike="noStrike" baseline="0" dirty="0">
                <a:solidFill>
                  <a:srgbClr val="000000"/>
                </a:solidFill>
                <a:latin typeface="Times New Roman" panose="02020603050405020304" pitchFamily="18" charset="0"/>
              </a:rPr>
              <a:t>Protecting and preserving our state’s water supply is essential to continued economic growth and the success of our communities. As with any investment, we need to make sure our approach is strategic and proactive, in order to prevent situations like what happened last year in Caney.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For those who don’t know, Caney is a town in southeast Kansas with a population of fewer than 2,000 people. Last year, the town nearly ran out of water.  In the middle of summer during the hottest year on record, they had to close the town pool. Restaurants couldn’t give tap water to customers. Schools were forced to bring in portable bathrooms for students, and the district eventually closed schools on Fridays to conserve water.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Obviously, the extreme drought conditions in recent years have exacerbated our water problems. But in Caney, another causal factor was ancient, leaking pipes</a:t>
            </a:r>
            <a:r>
              <a:rPr lang="en-US" sz="1800" b="0" i="0" u="none" strike="noStrike" baseline="0" dirty="0">
                <a:solidFill>
                  <a:srgbClr val="000000"/>
                </a:solidFill>
                <a:latin typeface="Calibri" panose="020F0502020204030204" pitchFamily="34" charset="0"/>
              </a:rPr>
              <a:t>.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And that it was reliant on a small lake – or sole source of water.  When we can connect multiple water systems, it allows water to be distributed from multiple sources making us more resilient.  Caney was not on a regionalized water system.</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We know there are many other Kansas communities also vulnerable to these same problems..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72078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19647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to put together statewide view for investments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515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64A8DA7-FE94-5D98-013A-DC094046AE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D820FBF-8AD9-2DFD-29E7-16AB923B3C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pPr>
            <a:endParaRPr lang="en-US" altLang="en-US">
              <a:ea typeface="Calibri" panose="020F0502020204030204" pitchFamily="34" charset="0"/>
              <a:cs typeface="Times New Roman" panose="02020603050405020304" pitchFamily="18" charset="0"/>
            </a:endParaRPr>
          </a:p>
        </p:txBody>
      </p:sp>
      <p:sp>
        <p:nvSpPr>
          <p:cNvPr id="10244" name="Slide Number Placeholder 3">
            <a:extLst>
              <a:ext uri="{FF2B5EF4-FFF2-40B4-BE49-F238E27FC236}">
                <a16:creationId xmlns:a16="http://schemas.microsoft.com/office/drawing/2014/main" id="{AFAE8D35-80FA-D0F1-294E-E60B166166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770FAF-73EA-4C2E-919D-1253B3A00A5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19082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2856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F811F61-B8D1-CC73-5B47-52EFC765F3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6DB01AC-E2B3-2FD4-3173-09158B6D0B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E34D19C8-D5F2-51CC-F76F-3E23432380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0CAFB6-C1C5-43F2-8ACB-CFC3C90B505A}" type="slidenum">
              <a:rPr kumimoji="0" lang="en-US" alt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330133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how state funds have been prioritized around the principles currently.  We want to hear your feedback.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7815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7929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 make your </a:t>
            </a:r>
            <a:r>
              <a:rPr lang="en-US" dirty="0" err="1"/>
              <a:t>deci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841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this exercise is to understand </a:t>
            </a:r>
            <a:r>
              <a:rPr lang="en-US" b="1" u="sng"/>
              <a:t>why</a:t>
            </a:r>
            <a:r>
              <a:rPr lang="en-US"/>
              <a:t> you would make the investment choices you made.   And it’s often by forcing people to make a decision that you can yield the greatest understanding of why they made the choice they did.</a:t>
            </a:r>
          </a:p>
          <a:p>
            <a:endParaRPr lang="en-US"/>
          </a:p>
          <a:p>
            <a:r>
              <a:rPr lang="en-US"/>
              <a:t>I don’t want anyone to fear that we’re tallying up the chips and making critical decisions based on how the chips landed today.</a:t>
            </a:r>
          </a:p>
          <a:p>
            <a:endParaRPr lang="en-US"/>
          </a:p>
          <a:p>
            <a:r>
              <a:rPr lang="en-US"/>
              <a:t>The discussion is the outcome that will help us.</a:t>
            </a:r>
          </a:p>
          <a:p>
            <a:endParaRPr lang="en-US"/>
          </a:p>
          <a:p>
            <a:r>
              <a:rPr lang="en-US"/>
              <a:t>Did you make your selections because you feel those are the most pressing challenges for us to address as state, did you feel that one scenario was simply the best buy for the progress you could make for the price point or did you have other reasons?  We want to know why.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640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57221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Disclaimer.</a:t>
            </a:r>
          </a:p>
          <a:p>
            <a:endParaRPr lang="en-US" dirty="0"/>
          </a:p>
          <a:p>
            <a:r>
              <a:rPr lang="en-US" dirty="0"/>
              <a:t>We’ve tried hard to simplify the information in your scenarios.  But we fully admit, these are not perfect documents.  Some things may be confusing and where we tried having too many words – we may have actually put too few for your to fully grasp what is occurring.</a:t>
            </a:r>
          </a:p>
          <a:p>
            <a:endParaRPr lang="en-US" dirty="0"/>
          </a:p>
          <a:p>
            <a:r>
              <a:rPr lang="en-US" dirty="0"/>
              <a:t>We’re asking you to do your best.  And to help give you a little more context, I wanted to give you the cliff notes version of each of the Investment areas.</a:t>
            </a:r>
          </a:p>
          <a:p>
            <a:endParaRPr lang="en-US" dirty="0"/>
          </a:p>
          <a:p>
            <a:r>
              <a:rPr lang="en-US" dirty="0"/>
              <a:t>As mentioned earlier, the decline of the High Plains Aquifer can have dire consequences for the communities that rely on it and for our overall state’s economy.</a:t>
            </a:r>
          </a:p>
          <a:p>
            <a:endParaRPr lang="en-US" dirty="0"/>
          </a:p>
          <a:p>
            <a:r>
              <a:rPr lang="en-US" dirty="0"/>
              <a:t>The overall approach for the aquifer scenario was to identify ways to reduce the decline or halt the decline.</a:t>
            </a:r>
          </a:p>
          <a:p>
            <a:endParaRPr lang="en-US" dirty="0"/>
          </a:p>
          <a:p>
            <a:r>
              <a:rPr lang="en-US" dirty="0"/>
              <a:t>Only a Game Changer investment actually stabilizes the Aquifer.</a:t>
            </a:r>
          </a:p>
          <a:p>
            <a:endParaRPr lang="en-US" dirty="0"/>
          </a:p>
          <a:p>
            <a:r>
              <a:rPr lang="en-US" dirty="0"/>
              <a:t>The others result in continued decline though at slower rate.</a:t>
            </a:r>
          </a:p>
          <a:p>
            <a:endParaRPr lang="en-US" dirty="0"/>
          </a:p>
          <a:p>
            <a:r>
              <a:rPr lang="en-US" dirty="0"/>
              <a:t>Additionally, this approach relies on voluntary actions rather than regulations which would force people to reduce their water usage.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871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a:endParaRPr lang="en-US" b="0" i="0">
              <a:solidFill>
                <a:srgbClr val="333333"/>
              </a:solidFill>
              <a:effectLst/>
              <a:latin typeface="Open Sans" panose="020B0606030504020204" pitchFamily="34" charset="0"/>
            </a:endParaRPr>
          </a:p>
          <a:p>
            <a:pPr algn="l"/>
            <a:r>
              <a:rPr lang="en-US" b="0" i="0">
                <a:solidFill>
                  <a:srgbClr val="333333"/>
                </a:solidFill>
                <a:effectLst/>
                <a:latin typeface="Open Sans" panose="020B0606030504020204" pitchFamily="34" charset="0"/>
              </a:rPr>
              <a:t>These are Buffalo in the Flint Hills of Kansas.</a:t>
            </a:r>
          </a:p>
          <a:p>
            <a:pPr algn="l"/>
            <a:endParaRPr lang="en-US" b="0" i="0">
              <a:solidFill>
                <a:srgbClr val="333333"/>
              </a:solidFill>
              <a:effectLst/>
              <a:latin typeface="Open Sans" panose="020B0606030504020204" pitchFamily="34" charset="0"/>
            </a:endParaRPr>
          </a:p>
          <a:p>
            <a:pPr algn="l"/>
            <a:r>
              <a:rPr lang="en-US" b="0" i="0">
                <a:solidFill>
                  <a:srgbClr val="333333"/>
                </a:solidFill>
                <a:effectLst/>
                <a:latin typeface="Open Sans" panose="020B0606030504020204" pitchFamily="34" charset="0"/>
              </a:rPr>
              <a:t>I always thought Buffalo are like cattle. But they aren’t, and in one key way they can teach us something about leadership.</a:t>
            </a:r>
          </a:p>
          <a:p>
            <a:pPr algn="l"/>
            <a:endParaRPr lang="en-US" b="0" i="0">
              <a:solidFill>
                <a:srgbClr val="333333"/>
              </a:solidFill>
              <a:effectLst/>
              <a:latin typeface="Open Sans" panose="020B0606030504020204" pitchFamily="34" charset="0"/>
            </a:endParaRPr>
          </a:p>
          <a:p>
            <a:pPr algn="l"/>
            <a:r>
              <a:rPr lang="en-US" b="0" i="0">
                <a:solidFill>
                  <a:srgbClr val="303030"/>
                </a:solidFill>
                <a:effectLst/>
                <a:latin typeface="Georgia Pro" panose="02040502050405020303" pitchFamily="18" charset="0"/>
              </a:rPr>
              <a:t>What cows do is very natural. Cows sense the storm coming from the west and so they start to try to run toward the east. The only problem with that is that if you know anything about cows you know they aren’t very fast.</a:t>
            </a:r>
          </a:p>
          <a:p>
            <a:pPr algn="l"/>
            <a:endParaRPr lang="en-US" b="0" i="0">
              <a:solidFill>
                <a:srgbClr val="303030"/>
              </a:solidFill>
              <a:effectLst/>
              <a:latin typeface="Georgia Pro" panose="02040502050405020303" pitchFamily="18" charset="0"/>
            </a:endParaRPr>
          </a:p>
          <a:p>
            <a:pPr algn="l"/>
            <a:r>
              <a:rPr lang="en-US" b="0" i="0">
                <a:solidFill>
                  <a:srgbClr val="303030"/>
                </a:solidFill>
                <a:effectLst/>
                <a:latin typeface="Georgia Pro" panose="02040502050405020303" pitchFamily="18" charset="0"/>
              </a:rPr>
              <a:t>So the storm catches up with the cows rather quickly. And without knowing any better the cows continue to try to outrun the storm. But instead of outrunning the storm they actually run right along </a:t>
            </a:r>
            <a:r>
              <a:rPr lang="en-US" b="0" i="1">
                <a:solidFill>
                  <a:srgbClr val="303030"/>
                </a:solidFill>
                <a:effectLst/>
                <a:latin typeface="Georgia Pro" panose="02040502050405020303" pitchFamily="18" charset="0"/>
              </a:rPr>
              <a:t>with</a:t>
            </a:r>
            <a:r>
              <a:rPr lang="en-US" b="0" i="0">
                <a:solidFill>
                  <a:srgbClr val="303030"/>
                </a:solidFill>
                <a:effectLst/>
                <a:latin typeface="Georgia Pro" panose="02040502050405020303" pitchFamily="18" charset="0"/>
              </a:rPr>
              <a:t> the storm. Maximizing the amount of pain and time and frustration they experience from that storm</a:t>
            </a:r>
          </a:p>
          <a:p>
            <a:pPr algn="l"/>
            <a:endParaRPr lang="en-US" b="0" i="0">
              <a:solidFill>
                <a:srgbClr val="333333"/>
              </a:solidFill>
              <a:effectLst/>
              <a:latin typeface="Open Sans" panose="020B0606030504020204" pitchFamily="34" charset="0"/>
            </a:endParaRPr>
          </a:p>
          <a:p>
            <a:pPr algn="l"/>
            <a:r>
              <a:rPr lang="en-US" b="0" i="0">
                <a:solidFill>
                  <a:srgbClr val="333333"/>
                </a:solidFill>
                <a:effectLst/>
                <a:latin typeface="Open Sans" panose="020B0606030504020204" pitchFamily="34" charset="0"/>
              </a:rPr>
              <a:t>But Buffalo are native to the plains. They understand storms better than their bovine brethren.</a:t>
            </a:r>
          </a:p>
          <a:p>
            <a:pPr algn="l"/>
            <a:endParaRPr lang="en-US" b="0" i="0">
              <a:solidFill>
                <a:srgbClr val="333333"/>
              </a:solidFill>
              <a:effectLst/>
              <a:latin typeface="Open Sans" panose="020B0606030504020204" pitchFamily="34" charset="0"/>
            </a:endParaRPr>
          </a:p>
          <a:p>
            <a:pPr algn="l"/>
            <a:r>
              <a:rPr lang="en-US" b="0" i="0">
                <a:solidFill>
                  <a:srgbClr val="333333"/>
                </a:solidFill>
                <a:effectLst/>
                <a:latin typeface="Open Sans" panose="020B0606030504020204" pitchFamily="34" charset="0"/>
              </a:rPr>
              <a:t>In fact, Buffalo are unique in the animal kingdom in their approach to bad weather. When a storm hits, they not only face the storm, they move directly into the teeth of it, moving forward as best they can despite the wind, snow, and biting cold. </a:t>
            </a:r>
          </a:p>
          <a:p>
            <a:pPr algn="l"/>
            <a:endParaRPr lang="en-US" b="0" i="0">
              <a:solidFill>
                <a:srgbClr val="333333"/>
              </a:solidFill>
              <a:effectLst/>
              <a:latin typeface="Open Sans" panose="020B0606030504020204" pitchFamily="34" charset="0"/>
            </a:endParaRPr>
          </a:p>
          <a:p>
            <a:pPr algn="l"/>
            <a:r>
              <a:rPr lang="en-US" b="0" i="0">
                <a:solidFill>
                  <a:srgbClr val="333333"/>
                </a:solidFill>
                <a:effectLst/>
                <a:latin typeface="Open Sans" panose="020B0606030504020204" pitchFamily="34" charset="0"/>
              </a:rPr>
              <a:t>Why? Because as plains animals, they learned that the best way to weather a storm is not to retreat. The fastest way out of a storm is to head directly into the face of it… and go through.</a:t>
            </a:r>
          </a:p>
          <a:p>
            <a:pPr algn="l"/>
            <a:endParaRPr lang="en-US" b="0" i="0">
              <a:solidFill>
                <a:srgbClr val="333333"/>
              </a:solidFill>
              <a:effectLst/>
              <a:latin typeface="Open Sans" panose="020B0606030504020204" pitchFamily="34" charset="0"/>
            </a:endParaRPr>
          </a:p>
          <a:p>
            <a:pPr algn="l"/>
            <a:r>
              <a:rPr lang="en-US" b="0" i="0">
                <a:solidFill>
                  <a:srgbClr val="303030"/>
                </a:solidFill>
                <a:effectLst/>
                <a:latin typeface="Georgia Pro" panose="02040502050405020303" pitchFamily="18" charset="0"/>
              </a:rPr>
              <a:t>How do you weather challenges? Buffalo take them head on and shorten their duration.</a:t>
            </a:r>
          </a:p>
          <a:p>
            <a:pPr algn="l"/>
            <a:endParaRPr lang="en-US" b="0" i="0">
              <a:solidFill>
                <a:srgbClr val="303030"/>
              </a:solidFill>
              <a:effectLst/>
              <a:latin typeface="Georgia Pro" panose="02040502050405020303" pitchFamily="18" charset="0"/>
            </a:endParaRPr>
          </a:p>
          <a:p>
            <a:pPr algn="l"/>
            <a:r>
              <a:rPr lang="en-US" b="0" i="0">
                <a:solidFill>
                  <a:srgbClr val="303030"/>
                </a:solidFill>
                <a:effectLst/>
                <a:latin typeface="Georgia Pro" panose="02040502050405020303" pitchFamily="18" charset="0"/>
              </a:rPr>
              <a:t>Be a Buffalo. </a:t>
            </a:r>
          </a:p>
          <a:p>
            <a:r>
              <a:rPr lang="en-US"/>
              <a:t/>
            </a:r>
            <a:br>
              <a:rPr lang="en-US"/>
            </a:b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77DDA-3005-4611-81E8-A4B8C67EBA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713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two-thirds of Kansans are dependent upon reservoirs for their water.</a:t>
            </a:r>
          </a:p>
          <a:p>
            <a:endParaRPr lang="en-US" dirty="0"/>
          </a:p>
          <a:p>
            <a:r>
              <a:rPr lang="en-US" dirty="0"/>
              <a:t>Our reservoirs are losing storage capacity because of increased sedimentation.  That is problematic not only for being able to store enough to meet water demands but also to have some in reserve for dry years.  Remember, increasing our capacity doesn’t increase our supply automatically.  If there is no water to store, it doesn’t matter how much room we have for it.  Thus, the longer we go without begin able to store water – the more potential wet years we miss out on banking water for dry years.</a:t>
            </a:r>
          </a:p>
          <a:p>
            <a:endParaRPr lang="en-US" dirty="0"/>
          </a:p>
          <a:p>
            <a:r>
              <a:rPr lang="en-US" dirty="0"/>
              <a:t>These scenarios increase our capacity.</a:t>
            </a:r>
          </a:p>
          <a:p>
            <a:endParaRPr lang="en-US" dirty="0"/>
          </a:p>
          <a:p>
            <a:r>
              <a:rPr lang="en-US" dirty="0"/>
              <a:t>Additionally, we are also connecting water systems along this water basin.  One of the reason Caney was in such a dire situation is it relied on a small lake for its water – and when the lake began to dry up there was no other source of water.</a:t>
            </a:r>
          </a:p>
          <a:p>
            <a:endParaRPr lang="en-US" dirty="0"/>
          </a:p>
          <a:p>
            <a:r>
              <a:rPr lang="en-US" dirty="0"/>
              <a:t>Through the Move the Needle/Game Changer scenarios more water systems in the state are able to be connected.  (This is not possible by standing pat.)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8507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to treat water after it’s been contaminated, it costs you more money to treat – than if you were able to prevent it from becoming contaminated to begin with over the long-term.</a:t>
            </a:r>
          </a:p>
          <a:p>
            <a:endParaRPr lang="en-US" dirty="0"/>
          </a:p>
          <a:p>
            <a:r>
              <a:rPr lang="en-US" dirty="0"/>
              <a:t>With current funding levels, we have been required as a state to be more reactionary and address the latest problems. </a:t>
            </a:r>
          </a:p>
          <a:p>
            <a:endParaRPr lang="en-US" dirty="0"/>
          </a:p>
          <a:p>
            <a:r>
              <a:rPr lang="en-US" dirty="0"/>
              <a:t>Increasing investments in water quality allow you to become more proactive and actually have long-term benefits for cost savings.</a:t>
            </a:r>
          </a:p>
          <a:p>
            <a:endParaRPr lang="en-US" dirty="0"/>
          </a:p>
          <a:p>
            <a:r>
              <a:rPr lang="en-US" dirty="0"/>
              <a:t>For each of the scenarios, when you increase funding you increase more progress.</a:t>
            </a:r>
          </a:p>
          <a:p>
            <a:endParaRPr lang="en-US" dirty="0"/>
          </a:p>
          <a:p>
            <a:r>
              <a:rPr lang="en-US" dirty="0"/>
              <a:t>More communities will get improve water and sewer infrastructure.</a:t>
            </a:r>
          </a:p>
          <a:p>
            <a:r>
              <a:rPr lang="en-US" dirty="0"/>
              <a:t>More contaminated sites will be cleaned up.</a:t>
            </a:r>
          </a:p>
          <a:p>
            <a:r>
              <a:rPr lang="en-US" dirty="0"/>
              <a:t>More reservoirs will be able to receive timely treatments to prevent algal blooms.</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12532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highlight>
                  <a:srgbClr val="FFFFFF"/>
                </a:highlight>
                <a:latin typeface="Open Sans" panose="020B0606030504020204" pitchFamily="34" charset="0"/>
              </a:rPr>
              <a:t>Algal Blooms have become a major problem since 2011. Some weeks it’s been common to see 20 to 30 public waters listed on the KDHE’s harmful algal blooms advisory list</a:t>
            </a:r>
          </a:p>
          <a:p>
            <a:pPr algn="l"/>
            <a:endParaRPr lang="en-US" b="0" i="0" dirty="0">
              <a:solidFill>
                <a:srgbClr val="111111"/>
              </a:solidFill>
              <a:effectLst/>
              <a:highlight>
                <a:srgbClr val="FFFFFF"/>
              </a:highlight>
              <a:latin typeface="Open Sans" panose="020B0606030504020204" pitchFamily="34" charset="0"/>
            </a:endParaRPr>
          </a:p>
          <a:p>
            <a:pPr algn="l"/>
            <a:r>
              <a:rPr lang="en-US" b="0" i="0" dirty="0">
                <a:solidFill>
                  <a:srgbClr val="111111"/>
                </a:solidFill>
                <a:effectLst/>
                <a:highlight>
                  <a:srgbClr val="FFFFFF"/>
                </a:highlight>
                <a:latin typeface="Open Sans" panose="020B0606030504020204" pitchFamily="34" charset="0"/>
              </a:rPr>
              <a:t>And the reasons for the increase is unclear.  Science doesn’t have all the answers yet.</a:t>
            </a:r>
          </a:p>
          <a:p>
            <a:pPr algn="l"/>
            <a:endParaRPr lang="en-US" b="0" i="0" dirty="0">
              <a:solidFill>
                <a:srgbClr val="111111"/>
              </a:solidFill>
              <a:effectLst/>
              <a:highlight>
                <a:srgbClr val="FFFFFF"/>
              </a:highlight>
              <a:latin typeface="Open Sans" panose="020B0606030504020204" pitchFamily="34" charset="0"/>
            </a:endParaRPr>
          </a:p>
          <a:p>
            <a:pPr algn="l"/>
            <a:r>
              <a:rPr lang="en-US" b="0" i="0" dirty="0">
                <a:solidFill>
                  <a:srgbClr val="111111"/>
                </a:solidFill>
                <a:effectLst/>
                <a:highlight>
                  <a:srgbClr val="FFFFFF"/>
                </a:highlight>
                <a:latin typeface="Open Sans" panose="020B0606030504020204" pitchFamily="34" charset="0"/>
              </a:rPr>
              <a:t>Milford and Marion were the reservoirs initially hit hardest, with blooms bad enough to sometimes close much of the lakes to human contact.  Milford Lake shutdown not only posed a risk to people and animals, the lack of boating and fishing resulted in millions lost to the local economy.</a:t>
            </a:r>
          </a:p>
          <a:p>
            <a:pPr algn="l"/>
            <a:endParaRPr lang="en-US" b="0" i="0" dirty="0">
              <a:solidFill>
                <a:srgbClr val="111111"/>
              </a:solidFill>
              <a:effectLst/>
              <a:highlight>
                <a:srgbClr val="FFFFFF"/>
              </a:highlight>
              <a:latin typeface="Open Sans" panose="020B0606030504020204" pitchFamily="34" charset="0"/>
            </a:endParaRPr>
          </a:p>
          <a:p>
            <a:pPr algn="l"/>
            <a:r>
              <a:rPr lang="en-US" b="0" i="0" dirty="0">
                <a:solidFill>
                  <a:srgbClr val="111111"/>
                </a:solidFill>
                <a:effectLst/>
                <a:highlight>
                  <a:srgbClr val="FFFFFF"/>
                </a:highlight>
                <a:latin typeface="Open Sans" panose="020B0606030504020204" pitchFamily="34" charset="0"/>
              </a:rPr>
              <a:t>This is a quote from man who owns several businesses in the Milford area.</a:t>
            </a:r>
          </a:p>
          <a:p>
            <a:pPr algn="l"/>
            <a:endParaRPr lang="en-US" b="0" i="0" dirty="0">
              <a:solidFill>
                <a:srgbClr val="111111"/>
              </a:solidFill>
              <a:effectLst/>
              <a:highlight>
                <a:srgbClr val="FFFFFF"/>
              </a:highlight>
              <a:latin typeface="Open Sans" panose="020B0606030504020204" pitchFamily="34" charset="0"/>
            </a:endParaRPr>
          </a:p>
          <a:p>
            <a:pPr algn="l"/>
            <a:r>
              <a:rPr lang="en-US" b="0" i="0" dirty="0">
                <a:solidFill>
                  <a:srgbClr val="111111"/>
                </a:solidFill>
                <a:effectLst/>
                <a:highlight>
                  <a:srgbClr val="FFFFFF"/>
                </a:highlight>
                <a:latin typeface="Open Sans" panose="020B0606030504020204" pitchFamily="34" charset="0"/>
              </a:rPr>
              <a:t>I do appreciate the sense that there is a larger issue at play than just the individual cost he’s paying.</a:t>
            </a:r>
          </a:p>
          <a:p>
            <a:pPr algn="l"/>
            <a:endParaRPr lang="en-US" b="0" i="0" dirty="0">
              <a:solidFill>
                <a:srgbClr val="111111"/>
              </a:solidFill>
              <a:effectLst/>
              <a:highlight>
                <a:srgbClr val="FFFFFF"/>
              </a:highlight>
              <a:latin typeface="Open Sans" panose="020B0606030504020204" pitchFamily="34" charset="0"/>
            </a:endParaRPr>
          </a:p>
          <a:p>
            <a:pPr algn="l"/>
            <a:endParaRPr lang="en-US" b="0" i="0" dirty="0">
              <a:solidFill>
                <a:srgbClr val="111111"/>
              </a:solidFill>
              <a:effectLst/>
              <a:highlight>
                <a:srgbClr val="FFFFFF"/>
              </a:highlight>
              <a:latin typeface="Open Sans" panose="020B0606030504020204" pitchFamily="34" charset="0"/>
            </a:endParaRPr>
          </a:p>
          <a:p>
            <a:pPr algn="l"/>
            <a:r>
              <a:rPr lang="en-US" b="0" i="0" dirty="0">
                <a:solidFill>
                  <a:srgbClr val="111111"/>
                </a:solidFill>
                <a:effectLst/>
                <a:highlight>
                  <a:srgbClr val="FFFFFF"/>
                </a:highlight>
                <a:latin typeface="Open Sans" panose="020B0606030504020204" pitchFamily="34" charset="0"/>
              </a:rPr>
              <a:t>In 2019, the Kansas Legislature granted KDHE $450,000 annually, over a four-year period, to research ways to deal with algal blooms. In 2020, a sizable bloom on Milford was treated with peroxide. The treatment worked, but not long enough.</a:t>
            </a:r>
          </a:p>
          <a:p>
            <a:pPr algn="l"/>
            <a:endParaRPr lang="en-US" b="0" i="0" dirty="0">
              <a:solidFill>
                <a:srgbClr val="111111"/>
              </a:solidFill>
              <a:effectLst/>
              <a:highlight>
                <a:srgbClr val="FFFFFF"/>
              </a:highlight>
              <a:latin typeface="Open Sans" panose="020B0606030504020204" pitchFamily="34" charset="0"/>
            </a:endParaRPr>
          </a:p>
          <a:p>
            <a:pPr algn="l"/>
            <a:r>
              <a:rPr lang="en-US" b="0" i="0" dirty="0">
                <a:solidFill>
                  <a:srgbClr val="111111"/>
                </a:solidFill>
                <a:effectLst/>
                <a:highlight>
                  <a:srgbClr val="FFFFFF"/>
                </a:highlight>
                <a:latin typeface="Open Sans" panose="020B0606030504020204" pitchFamily="34" charset="0"/>
              </a:rPr>
              <a:t>It knocked (the cyanobacteria) back for about three hours, then it was back. That treatment was $128,000. “That’s about $43,000 an hour for short-term relief. </a:t>
            </a:r>
          </a:p>
          <a:p>
            <a:pPr algn="l"/>
            <a:endParaRPr lang="en-US" b="0" i="0" dirty="0">
              <a:solidFill>
                <a:srgbClr val="111111"/>
              </a:solidFill>
              <a:effectLst/>
              <a:highlight>
                <a:srgbClr val="FFFFFF"/>
              </a:highlight>
              <a:latin typeface="Open Sans" panose="020B0606030504020204" pitchFamily="34" charset="0"/>
            </a:endParaRPr>
          </a:p>
          <a:p>
            <a:pPr algn="l"/>
            <a:r>
              <a:rPr lang="en-US" b="1" i="0" dirty="0">
                <a:solidFill>
                  <a:srgbClr val="111111"/>
                </a:solidFill>
                <a:effectLst/>
                <a:highlight>
                  <a:srgbClr val="FFFFFF"/>
                </a:highlight>
                <a:latin typeface="Open Sans" panose="020B0606030504020204" pitchFamily="34" charset="0"/>
              </a:rPr>
              <a:t>Because of this lesson, KDHE know how learned that doing smaller treatments earlier in the process yields better results, which is presented in your scenarios.  This is a great example of how investments can lead to better results through some trial and error and can be a lesson we carry with us as we set forth a process that allows for ongoing evaluations of how our strategies are working for the Water Program as whole – not just in water quality.</a:t>
            </a:r>
          </a:p>
          <a:p>
            <a:pPr algn="l"/>
            <a:endParaRPr lang="en-US" b="0" i="0" dirty="0">
              <a:solidFill>
                <a:srgbClr val="111111"/>
              </a:solidFill>
              <a:effectLst/>
              <a:highlight>
                <a:srgbClr val="FFFFFF"/>
              </a:highlight>
              <a:latin typeface="Open Sans" panose="020B0606030504020204" pitchFamily="34" charset="0"/>
            </a:endParaRPr>
          </a:p>
          <a:p>
            <a:pPr algn="l"/>
            <a:endParaRPr lang="en-US" b="0" i="0" dirty="0">
              <a:solidFill>
                <a:srgbClr val="111111"/>
              </a:solidFill>
              <a:effectLst/>
              <a:highlight>
                <a:srgbClr val="FFFFFF"/>
              </a:highligh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9705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9B38C99-080C-F69E-706E-84784B2E54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1AC8A24-383E-DB46-BE12-A2F5CF31E7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11 State Agencies are involved in Water Policy and programs</a:t>
            </a:r>
          </a:p>
          <a:p>
            <a:endParaRPr lang="en-US" altLang="en-US"/>
          </a:p>
          <a:p>
            <a:r>
              <a:rPr lang="en-US" altLang="en-US"/>
              <a:t>These are all the programs that I have related to the water plan and SWPF $ - There are others funded by federal funds, other state funds, </a:t>
            </a:r>
            <a:r>
              <a:rPr lang="en-US" altLang="en-US" err="1"/>
              <a:t>ect.</a:t>
            </a:r>
            <a:r>
              <a:rPr lang="en-US" altLang="en-US"/>
              <a:t> We are still assembling the full look</a:t>
            </a:r>
          </a:p>
          <a:p>
            <a:pPr eaLnBrk="1" hangingPunct="1"/>
            <a:endParaRPr lang="en-US" altLang="en-US"/>
          </a:p>
        </p:txBody>
      </p:sp>
      <p:sp>
        <p:nvSpPr>
          <p:cNvPr id="36868" name="Slide Number Placeholder 3">
            <a:extLst>
              <a:ext uri="{FF2B5EF4-FFF2-40B4-BE49-F238E27FC236}">
                <a16:creationId xmlns:a16="http://schemas.microsoft.com/office/drawing/2014/main" id="{38EFFFB0-EF6B-CA6E-2C1E-9057997EDA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EB61AA-2283-4E98-B67D-23DE1BB06EC9}" type="slidenum">
              <a:rPr kumimoji="0" lang="en-US" altLang="en-US" sz="1200" b="0" i="0" u="none" strike="noStrike" kern="1200" cap="none" spc="0" normalizeH="0" baseline="0" noProof="0" smtClean="0">
                <a:ln>
                  <a:noFill/>
                </a:ln>
                <a:solidFill>
                  <a:srgbClr val="000000"/>
                </a:solidFill>
                <a:effectLst/>
                <a:uLnTx/>
                <a:uFillTx/>
                <a:latin typeface="Aptos" panose="020B00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99669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leave you with one more thought – that goes back to where we began at the opening..</a:t>
            </a:r>
          </a:p>
          <a:p>
            <a:endParaRPr lang="en-US" dirty="0"/>
          </a:p>
          <a:p>
            <a:r>
              <a:rPr lang="en-US" dirty="0"/>
              <a:t>This was Governor’s Carlson final charge to Kansans.  It was to build carefully and right to create a future that – future Kansans would want to be part of.</a:t>
            </a:r>
          </a:p>
          <a:p>
            <a:endParaRPr lang="en-US" dirty="0"/>
          </a:p>
          <a:p>
            <a:r>
              <a:rPr lang="en-US" dirty="0"/>
              <a:t>It was to face the challenges of a new frontier head on – so future Kansans would be gifted the same opportunities they were offered.</a:t>
            </a:r>
          </a:p>
          <a:p>
            <a:endParaRPr lang="en-US" dirty="0"/>
          </a:p>
          <a:p>
            <a:r>
              <a:rPr lang="en-US" b="1" dirty="0"/>
              <a:t>They met this challenge.  Will we?</a:t>
            </a:r>
          </a:p>
          <a:p>
            <a:endParaRPr lang="en-US" dirty="0"/>
          </a:p>
          <a:p>
            <a:r>
              <a:rPr lang="en-US" dirty="0"/>
              <a:t>We are facing our new frontier.  21</a:t>
            </a:r>
            <a:r>
              <a:rPr lang="en-US" baseline="30000" dirty="0"/>
              <a:t>st</a:t>
            </a:r>
            <a:r>
              <a:rPr lang="en-US" dirty="0"/>
              <a:t> Century Water Challenges – can not be solved with 20</a:t>
            </a:r>
            <a:r>
              <a:rPr lang="en-US" baseline="30000" dirty="0"/>
              <a:t>th</a:t>
            </a:r>
            <a:r>
              <a:rPr lang="en-US" dirty="0"/>
              <a:t> Century Infrastructure and thinking alone.  We have work to do – and we need your help.</a:t>
            </a:r>
          </a:p>
          <a:p>
            <a:endParaRPr lang="en-US" dirty="0"/>
          </a:p>
          <a:p>
            <a:r>
              <a:rPr lang="en-US" dirty="0"/>
              <a:t>Thank you for showing up today and I hope you’ll embrace the opportunity before you today to create a future Kansas that our kids and grandkids want to be part of.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3774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65843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Thank you all for being here.</a:t>
            </a:r>
          </a:p>
          <a:p>
            <a:endParaRPr lang="en-US" dirty="0"/>
          </a:p>
          <a:p>
            <a:r>
              <a:rPr lang="en-US" dirty="0"/>
              <a:t>I began the conversation playing tribute to some wise words from a Kansans of a previous generations and acknowledging what those previous generations of Kansans were able to provide for us in terms of our water infrastructure.</a:t>
            </a:r>
          </a:p>
          <a:p>
            <a:endParaRPr lang="en-US" dirty="0"/>
          </a:p>
          <a:p>
            <a:r>
              <a:rPr lang="en-US" dirty="0"/>
              <a:t>I want to leave you with some wise words from young Kansans of today – or Gen Z.</a:t>
            </a:r>
          </a:p>
          <a:p>
            <a:endParaRPr lang="en-US" dirty="0"/>
          </a:p>
          <a:p>
            <a:r>
              <a:rPr lang="en-US" dirty="0"/>
              <a:t>We conducted a focus group with some K-State ag econ students to see how their views compared to a previous survey of producers on the aquifer – who were much older.</a:t>
            </a:r>
          </a:p>
          <a:p>
            <a:endParaRPr lang="en-US" dirty="0"/>
          </a:p>
          <a:p>
            <a:r>
              <a:rPr lang="en-US" dirty="0"/>
              <a:t>In general, we noticed that the students were much more concerned and focused on the future.  They saw a greater need to make sure water would be available for future generations.</a:t>
            </a:r>
          </a:p>
          <a:p>
            <a:endParaRPr lang="en-US" dirty="0"/>
          </a:p>
          <a:p>
            <a:r>
              <a:rPr lang="en-US" dirty="0"/>
              <a:t>As one student said it best, our kids have not been born yet, but we have to look out for them.</a:t>
            </a:r>
          </a:p>
          <a:p>
            <a:endParaRPr lang="en-US" dirty="0"/>
          </a:p>
          <a:p>
            <a:r>
              <a:rPr lang="en-US" dirty="0"/>
              <a:t>Today’s conversations have laid the groundwork for how we can ensure that future Kansans will have the same resources that we’ve had to prosper.  Thank you all for caring about the future of our state and giving us your time.</a:t>
            </a:r>
          </a:p>
          <a:p>
            <a:endParaRPr lang="en-US" dirty="0"/>
          </a:p>
          <a:p>
            <a:r>
              <a:rPr lang="en-US" dirty="0"/>
              <a:t>As Mr. Carlson said, you’ve help prove that the future can be ours.  Because we care about it enough to do the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3387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6809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here today because an issue that impacts all of us.  Water.</a:t>
            </a:r>
          </a:p>
          <a:p>
            <a:endParaRPr lang="en-US"/>
          </a:p>
          <a:p>
            <a:r>
              <a:rPr lang="en-US"/>
              <a:t>It’s a shared resource and in turn a shared responsibility for how we manage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680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83525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here today because an issue that impacts all of us.  Water.</a:t>
            </a:r>
          </a:p>
          <a:p>
            <a:endParaRPr lang="en-US"/>
          </a:p>
          <a:p>
            <a:r>
              <a:rPr lang="en-US"/>
              <a:t>It’s a shared resource and in turn a shared responsibility for how we manage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7487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t>So much of why we have the water resources we do today in Kansas can be traced to previous generations whose hard work or sweat made sure we’d have the water we need to live and for our economy to thrive.</a:t>
            </a:r>
          </a:p>
          <a:p>
            <a:endParaRPr lang="en-US"/>
          </a:p>
          <a:p>
            <a:r>
              <a:rPr lang="en-US"/>
              <a:t>Special shout is deserved to Kansans in the 1940s.  This is when the major Kansan Water Law including the 1945 Water Appropriation Act was passed – the major water policy document of Kansas to this day.</a:t>
            </a:r>
          </a:p>
          <a:p>
            <a:endParaRPr lang="en-US"/>
          </a:p>
          <a:p>
            <a:r>
              <a:rPr lang="en-US"/>
              <a:t>It’s also when our state began building reservoirs including </a:t>
            </a:r>
            <a:r>
              <a:rPr lang="en-US" err="1"/>
              <a:t>Kanopolis</a:t>
            </a:r>
            <a:r>
              <a:rPr lang="en-US"/>
              <a:t> Lake shown here.  And some of us may still be reliant on water pipes built in the 1940s.</a:t>
            </a:r>
          </a:p>
          <a:p>
            <a:endParaRPr lang="en-US"/>
          </a:p>
          <a:p>
            <a:r>
              <a:rPr lang="en-US"/>
              <a:t>We owe a great deal to those previous generations for the investments they made for us.  And as we look to tackle the next generation of water challenges, we would be wise to listen to the man nicknamed Kansas Favorite Son, Frank Carlson, who served as a legislator and Governor while much of these accomplishments were occurring.</a:t>
            </a:r>
          </a:p>
          <a:p>
            <a:endParaRPr lang="en-US"/>
          </a:p>
          <a:p>
            <a:r>
              <a:rPr lang="en-US"/>
              <a:t>His words are so poignant for where we are today.  </a:t>
            </a:r>
            <a:r>
              <a:rPr lang="en-US" b="1"/>
              <a:t>Having a vision is important, but if you’re not willing to do the work to implement it – it’s just a daydream.</a:t>
            </a:r>
          </a:p>
          <a:p>
            <a:endParaRPr lang="en-US" b="1"/>
          </a:p>
          <a:p>
            <a:r>
              <a:rPr lang="en-US" b="1"/>
              <a:t>Today is where this work begins.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7006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good news is we have a vision.</a:t>
            </a:r>
          </a:p>
          <a:p>
            <a:endParaRPr lang="en-US"/>
          </a:p>
          <a:p>
            <a:r>
              <a:rPr lang="en-US"/>
              <a:t>This is the result of hundreds of Kansans – many of which might who have been here today to provide input on the Kansas Water Plan.</a:t>
            </a:r>
          </a:p>
          <a:p>
            <a:endParaRPr lang="en-US"/>
          </a:p>
          <a:p>
            <a:r>
              <a:rPr lang="en-US"/>
              <a:t>This water plan has set a vision for us and now we turn our focus to implementing it.</a:t>
            </a:r>
          </a:p>
          <a:p>
            <a:endParaRPr lang="en-US"/>
          </a:p>
          <a:p>
            <a:r>
              <a:rPr lang="en-US"/>
              <a:t>Governor Kelly and the Kansas Water Authority have encouraged us to adopt a similar process to how our state manages transportation, which is why I have been brought into help.</a:t>
            </a:r>
          </a:p>
          <a:p>
            <a:endParaRPr lang="en-US"/>
          </a:p>
          <a:p>
            <a:r>
              <a:rPr lang="en-US"/>
              <a:t>We create 20 year long range transportation plans that set a vision for Kansas, but we implement them in 10 year, dynamic programs – which give Kansans ongoing opportunities to help us prioritize our investments.</a:t>
            </a:r>
          </a:p>
          <a:p>
            <a:endParaRPr lang="en-US"/>
          </a:p>
          <a:p>
            <a:r>
              <a:rPr lang="en-US"/>
              <a:t>Today, is the start of a conversation for how we could create a similar approach for Water.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0330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who may not be as familiar with water in our state – a quick primer on where we get our water.</a:t>
            </a:r>
          </a:p>
          <a:p>
            <a:endParaRPr lang="en-US" dirty="0"/>
          </a:p>
          <a:p>
            <a:r>
              <a:rPr lang="en-US" dirty="0"/>
              <a:t>It’s helpful to know there are two major sources of water – groundwater found in aquifer and surface water.  The portion in tan here are reliant on the high plains aquifer.</a:t>
            </a:r>
          </a:p>
          <a:p>
            <a:endParaRPr lang="en-US" dirty="0"/>
          </a:p>
          <a:p>
            <a:r>
              <a:rPr lang="en-US" dirty="0"/>
              <a:t>The portion in gray is reliant on surface water including reservoirs.</a:t>
            </a:r>
          </a:p>
          <a:p>
            <a:endParaRPr lang="en-US" dirty="0"/>
          </a:p>
          <a:p>
            <a:r>
              <a:rPr lang="en-US" dirty="0"/>
              <a:t>This is important for understanding why the Water Plan is organized around 5 guiding principles.</a:t>
            </a:r>
          </a:p>
          <a:p>
            <a:endParaRPr lang="en-US" dirty="0"/>
          </a:p>
          <a:p>
            <a:r>
              <a:rPr lang="en-US" dirty="0"/>
              <a:t>Different sources of water – we’re still one state.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037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Vision for Kansas Water is outlined in 5 Guiding Principles and as an organizing framework we’re focused on the big 3 as the other two are embedded in the top 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94B0A-1DA9-4ED2-B9BF-F7131E9AED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7074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3600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Impaired water indicates the water is polluted and the level of pollution may vary.  For example, there may be streams that are safe to fish in but not swim in.</a:t>
            </a:r>
          </a:p>
          <a:p>
            <a:endParaRPr lang="en-US" dirty="0"/>
          </a:p>
          <a:p>
            <a:r>
              <a:rPr lang="en-US" dirty="0"/>
              <a:t>This graph charts the impairment of Lakes and Reservoirs as it relates to Domestic Drinking Water.  As you can see, there is a significant amount that will require treatment to being safe to drink.  </a:t>
            </a:r>
            <a:r>
              <a:rPr lang="en-US" b="1" dirty="0"/>
              <a:t>The more we can prevent our water from becoming contaminated, the more we can protect public health and reduce treatment costs.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0640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a:t>We also know water infrastructure is a concern for many, which overlaps both.  That can have overlap in if pipes are leaking – we are wasting precious water – and if we’re reliant on lead pipes that can be a water quality issue.</a:t>
            </a:r>
          </a:p>
          <a:p>
            <a:endParaRPr lang="en-US" sz="1200" b="0" i="0" u="none" strike="noStrike" baseline="0" dirty="0">
              <a:solidFill>
                <a:schemeClr val="tx1"/>
              </a:solidFill>
              <a:latin typeface="+mn-lt"/>
            </a:endParaRPr>
          </a:p>
          <a:p>
            <a:r>
              <a:rPr lang="en-US" sz="1800" b="0" i="0" u="none" strike="noStrike" baseline="0" dirty="0">
                <a:solidFill>
                  <a:srgbClr val="000000"/>
                </a:solidFill>
                <a:latin typeface="Times New Roman" panose="02020603050405020304" pitchFamily="18" charset="0"/>
              </a:rPr>
              <a:t>Protecting and preserving our state’s water supply is essential to continued economic growth and the success of our communities. As with any investment, we need to make sure our approach is strategic and proactive, in order to prevent situations like what happened last year in Caney.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For those who don’t know, Caney is a town in southeast Kansas with a population of fewer than 2,000 people. Last year, the town nearly ran out of water.  In the middle of summer during the hottest year on record, they had to close the town pool. Restaurants couldn’t give tap water to customers. Schools were forced to bring in portable bathrooms for students, and the district eventually closed schools on Fridays to conserve water.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Obviously, the extreme drought conditions in recent years have exacerbated our water problems. But in Caney, another causal factor was ancient, leaking pipes</a:t>
            </a:r>
            <a:r>
              <a:rPr lang="en-US" sz="1800" b="0" i="0" u="none" strike="noStrike" baseline="0" dirty="0">
                <a:solidFill>
                  <a:srgbClr val="000000"/>
                </a:solidFill>
                <a:latin typeface="Calibri" panose="020F0502020204030204" pitchFamily="34" charset="0"/>
              </a:rPr>
              <a:t>.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And that it was reliant on a small lake – or sole source of water.  When we can connect multiple water systems, it allows water to be distributed from multiple sources making us more resilient.  Caney was not on a regionalized water system.</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We know there are many other Kansas communities also vulnerable to these same problems..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8751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759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t>So much of why we have the water resources we do today in Kansas can be traced to previous generations whose hard work or sweat made sure we’d have the water we need to live and for our economy to thrive.</a:t>
            </a:r>
          </a:p>
          <a:p>
            <a:endParaRPr lang="en-US"/>
          </a:p>
          <a:p>
            <a:r>
              <a:rPr lang="en-US"/>
              <a:t>Special shout is deserved to Kansans in the 1940s.  This is when the major Kansan Water Law including the 1945 Water Appropriation Act was passed – the major water policy document of Kansas to this day.</a:t>
            </a:r>
          </a:p>
          <a:p>
            <a:endParaRPr lang="en-US"/>
          </a:p>
          <a:p>
            <a:r>
              <a:rPr lang="en-US"/>
              <a:t>It’s also when our state began building reservoirs including </a:t>
            </a:r>
            <a:r>
              <a:rPr lang="en-US" err="1"/>
              <a:t>Kanopolis</a:t>
            </a:r>
            <a:r>
              <a:rPr lang="en-US"/>
              <a:t> Lake shown here.  And some of us may still be reliant on water pipes built in the 1940s.</a:t>
            </a:r>
          </a:p>
          <a:p>
            <a:endParaRPr lang="en-US"/>
          </a:p>
          <a:p>
            <a:r>
              <a:rPr lang="en-US"/>
              <a:t>We owe a great deal to those previous generations for the investments they made for us.  And as we look to tackle the next generation of water challenges, we would be wise to listen to the man nicknamed Kansas Favorite Son, Frank Carlson, who served as a legislator and Governor while much of these accomplishments were occurring.</a:t>
            </a:r>
          </a:p>
          <a:p>
            <a:endParaRPr lang="en-US"/>
          </a:p>
          <a:p>
            <a:r>
              <a:rPr lang="en-US"/>
              <a:t>His words are so poignant for where we are today.  </a:t>
            </a:r>
            <a:r>
              <a:rPr lang="en-US" b="1"/>
              <a:t>Having a vision is important, but if you’re not willing to do the work to implement it – it’s just a daydream.</a:t>
            </a:r>
          </a:p>
          <a:p>
            <a:endParaRPr lang="en-US" b="1"/>
          </a:p>
          <a:p>
            <a:r>
              <a:rPr lang="en-US" b="1"/>
              <a:t>Today is where this work begins.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7749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to put together statewide view for investments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03965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64A8DA7-FE94-5D98-013A-DC094046AE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1D820FBF-8AD9-2DFD-29E7-16AB923B3C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pPr>
            <a:endParaRPr lang="en-US" altLang="en-US">
              <a:ea typeface="Calibri" panose="020F0502020204030204" pitchFamily="34" charset="0"/>
              <a:cs typeface="Times New Roman" panose="02020603050405020304" pitchFamily="18" charset="0"/>
            </a:endParaRPr>
          </a:p>
        </p:txBody>
      </p:sp>
      <p:sp>
        <p:nvSpPr>
          <p:cNvPr id="10244" name="Slide Number Placeholder 3">
            <a:extLst>
              <a:ext uri="{FF2B5EF4-FFF2-40B4-BE49-F238E27FC236}">
                <a16:creationId xmlns:a16="http://schemas.microsoft.com/office/drawing/2014/main" id="{AFAE8D35-80FA-D0F1-294E-E60B166166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770FAF-73EA-4C2E-919D-1253B3A00A5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178885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761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F811F61-B8D1-CC73-5B47-52EFC765F3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F6DB01AC-E2B3-2FD4-3173-09158B6D0B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E34D19C8-D5F2-51CC-F76F-3E23432380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0CAFB6-C1C5-43F2-8ACB-CFC3C90B505A}" type="slidenum">
              <a:rPr kumimoji="0" lang="en-US" altLang="en-US" sz="1200" b="0" i="0" u="none" strike="noStrike" kern="1200" cap="none" spc="0" normalizeH="0" baseline="0" noProof="0" smtClean="0">
                <a:ln>
                  <a:noFill/>
                </a:ln>
                <a:solidFill>
                  <a:prstClr val="black"/>
                </a:solidFill>
                <a:effectLst/>
                <a:uLnTx/>
                <a:uFillTx/>
                <a:latin typeface="Aptos" panose="020B00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5679730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how state funds have been prioritized around the principles currently.  We want to hear your feedback.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7477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68034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 make your </a:t>
            </a:r>
            <a:r>
              <a:rPr lang="en-US" dirty="0" err="1"/>
              <a:t>deci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2881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this exercise is to understand </a:t>
            </a:r>
            <a:r>
              <a:rPr lang="en-US" b="1" u="sng"/>
              <a:t>why</a:t>
            </a:r>
            <a:r>
              <a:rPr lang="en-US"/>
              <a:t> you would make the investment choices you made.   And it’s often by forcing people to make a decision that you can yield the greatest understanding of why they made the choice they did.</a:t>
            </a:r>
          </a:p>
          <a:p>
            <a:endParaRPr lang="en-US"/>
          </a:p>
          <a:p>
            <a:r>
              <a:rPr lang="en-US"/>
              <a:t>I don’t want anyone to fear that we’re tallying up the chips and making critical decisions based on how the chips landed today.</a:t>
            </a:r>
          </a:p>
          <a:p>
            <a:endParaRPr lang="en-US"/>
          </a:p>
          <a:p>
            <a:r>
              <a:rPr lang="en-US"/>
              <a:t>The discussion is the outcome that will help us.</a:t>
            </a:r>
          </a:p>
          <a:p>
            <a:endParaRPr lang="en-US"/>
          </a:p>
          <a:p>
            <a:r>
              <a:rPr lang="en-US"/>
              <a:t>Did you make your selections because you feel those are the most pressing challenges for us to address as state, did you feel that one scenario was simply the best buy for the progress you could make for the price point or did you have other reasons?  We want to know why.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87874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Disclaimer.</a:t>
            </a:r>
          </a:p>
          <a:p>
            <a:endParaRPr lang="en-US" dirty="0"/>
          </a:p>
          <a:p>
            <a:r>
              <a:rPr lang="en-US" dirty="0"/>
              <a:t>We’ve tried hard to simplify the information in your scenarios.  But we fully admit, these are not perfect documents.  Some things may be confusing and where we tried having too many words – we may have actually put too few for your to fully grasp what is occurring.</a:t>
            </a:r>
          </a:p>
          <a:p>
            <a:endParaRPr lang="en-US" dirty="0"/>
          </a:p>
          <a:p>
            <a:r>
              <a:rPr lang="en-US" dirty="0"/>
              <a:t>We’re asking you to do your best.  And to help give you a little more context, I wanted to give you the cliff notes version of each of the Investment areas.</a:t>
            </a:r>
          </a:p>
          <a:p>
            <a:endParaRPr lang="en-US" dirty="0"/>
          </a:p>
          <a:p>
            <a:r>
              <a:rPr lang="en-US" dirty="0"/>
              <a:t>As mentioned earlier, the decline of the High Plains Aquifer can have dire consequences for the communities that rely on it and for our overall state’s economy.</a:t>
            </a:r>
          </a:p>
          <a:p>
            <a:endParaRPr lang="en-US" dirty="0"/>
          </a:p>
          <a:p>
            <a:r>
              <a:rPr lang="en-US" dirty="0"/>
              <a:t>The overall approach for the aquifer scenario was to identify ways to reduce the decline or halt the decline.</a:t>
            </a:r>
          </a:p>
          <a:p>
            <a:endParaRPr lang="en-US" dirty="0"/>
          </a:p>
          <a:p>
            <a:r>
              <a:rPr lang="en-US" dirty="0"/>
              <a:t>Only a Game Changer investment actually stabilizes the Aquifer.</a:t>
            </a:r>
          </a:p>
          <a:p>
            <a:endParaRPr lang="en-US" dirty="0"/>
          </a:p>
          <a:p>
            <a:r>
              <a:rPr lang="en-US" dirty="0"/>
              <a:t>The others result in continued decline though at slower rate.</a:t>
            </a:r>
          </a:p>
          <a:p>
            <a:endParaRPr lang="en-US" dirty="0"/>
          </a:p>
          <a:p>
            <a:r>
              <a:rPr lang="en-US" dirty="0"/>
              <a:t>Additionally, this approach relies on voluntary actions rather than regulations which would force people to reduce their water usage.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28193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a:endParaRPr lang="en-US" b="0" i="0">
              <a:solidFill>
                <a:srgbClr val="333333"/>
              </a:solidFill>
              <a:effectLst/>
              <a:latin typeface="Open Sans" panose="020B0606030504020204" pitchFamily="34" charset="0"/>
            </a:endParaRPr>
          </a:p>
          <a:p>
            <a:pPr algn="l"/>
            <a:r>
              <a:rPr lang="en-US" b="0" i="0">
                <a:solidFill>
                  <a:srgbClr val="333333"/>
                </a:solidFill>
                <a:effectLst/>
                <a:latin typeface="Open Sans" panose="020B0606030504020204" pitchFamily="34" charset="0"/>
              </a:rPr>
              <a:t>These are Buffalo in the Flint Hills of Kansas.</a:t>
            </a:r>
          </a:p>
          <a:p>
            <a:pPr algn="l"/>
            <a:endParaRPr lang="en-US" b="0" i="0">
              <a:solidFill>
                <a:srgbClr val="333333"/>
              </a:solidFill>
              <a:effectLst/>
              <a:latin typeface="Open Sans" panose="020B0606030504020204" pitchFamily="34" charset="0"/>
            </a:endParaRPr>
          </a:p>
          <a:p>
            <a:pPr algn="l"/>
            <a:r>
              <a:rPr lang="en-US" b="0" i="0">
                <a:solidFill>
                  <a:srgbClr val="333333"/>
                </a:solidFill>
                <a:effectLst/>
                <a:latin typeface="Open Sans" panose="020B0606030504020204" pitchFamily="34" charset="0"/>
              </a:rPr>
              <a:t>I always thought Buffalo are like cattle. But they aren’t, and in one key way they can teach us something about leadership.</a:t>
            </a:r>
          </a:p>
          <a:p>
            <a:pPr algn="l"/>
            <a:endParaRPr lang="en-US" b="0" i="0">
              <a:solidFill>
                <a:srgbClr val="333333"/>
              </a:solidFill>
              <a:effectLst/>
              <a:latin typeface="Open Sans" panose="020B0606030504020204" pitchFamily="34" charset="0"/>
            </a:endParaRPr>
          </a:p>
          <a:p>
            <a:pPr algn="l"/>
            <a:r>
              <a:rPr lang="en-US" b="0" i="0">
                <a:solidFill>
                  <a:srgbClr val="303030"/>
                </a:solidFill>
                <a:effectLst/>
                <a:latin typeface="Georgia Pro" panose="02040502050405020303" pitchFamily="18" charset="0"/>
              </a:rPr>
              <a:t>What cows do is very natural. Cows sense the storm coming from the west and so they start to try to run toward the east. The only problem with that is that if you know anything about cows you know they aren’t very fast.</a:t>
            </a:r>
          </a:p>
          <a:p>
            <a:pPr algn="l"/>
            <a:endParaRPr lang="en-US" b="0" i="0">
              <a:solidFill>
                <a:srgbClr val="303030"/>
              </a:solidFill>
              <a:effectLst/>
              <a:latin typeface="Georgia Pro" panose="02040502050405020303" pitchFamily="18" charset="0"/>
            </a:endParaRPr>
          </a:p>
          <a:p>
            <a:pPr algn="l"/>
            <a:r>
              <a:rPr lang="en-US" b="0" i="0">
                <a:solidFill>
                  <a:srgbClr val="303030"/>
                </a:solidFill>
                <a:effectLst/>
                <a:latin typeface="Georgia Pro" panose="02040502050405020303" pitchFamily="18" charset="0"/>
              </a:rPr>
              <a:t>So the storm catches up with the cows rather quickly. And without knowing any better the cows continue to try to outrun the storm. But instead of outrunning the storm they actually run right along </a:t>
            </a:r>
            <a:r>
              <a:rPr lang="en-US" b="0" i="1">
                <a:solidFill>
                  <a:srgbClr val="303030"/>
                </a:solidFill>
                <a:effectLst/>
                <a:latin typeface="Georgia Pro" panose="02040502050405020303" pitchFamily="18" charset="0"/>
              </a:rPr>
              <a:t>with</a:t>
            </a:r>
            <a:r>
              <a:rPr lang="en-US" b="0" i="0">
                <a:solidFill>
                  <a:srgbClr val="303030"/>
                </a:solidFill>
                <a:effectLst/>
                <a:latin typeface="Georgia Pro" panose="02040502050405020303" pitchFamily="18" charset="0"/>
              </a:rPr>
              <a:t> the storm. Maximizing the amount of pain and time and frustration they experience from that storm</a:t>
            </a:r>
          </a:p>
          <a:p>
            <a:pPr algn="l"/>
            <a:endParaRPr lang="en-US" b="0" i="0">
              <a:solidFill>
                <a:srgbClr val="333333"/>
              </a:solidFill>
              <a:effectLst/>
              <a:latin typeface="Open Sans" panose="020B0606030504020204" pitchFamily="34" charset="0"/>
            </a:endParaRPr>
          </a:p>
          <a:p>
            <a:pPr algn="l"/>
            <a:r>
              <a:rPr lang="en-US" b="0" i="0">
                <a:solidFill>
                  <a:srgbClr val="333333"/>
                </a:solidFill>
                <a:effectLst/>
                <a:latin typeface="Open Sans" panose="020B0606030504020204" pitchFamily="34" charset="0"/>
              </a:rPr>
              <a:t>But Buffalo are native to the plains. They understand storms better than their bovine brethren.</a:t>
            </a:r>
          </a:p>
          <a:p>
            <a:pPr algn="l"/>
            <a:endParaRPr lang="en-US" b="0" i="0">
              <a:solidFill>
                <a:srgbClr val="333333"/>
              </a:solidFill>
              <a:effectLst/>
              <a:latin typeface="Open Sans" panose="020B0606030504020204" pitchFamily="34" charset="0"/>
            </a:endParaRPr>
          </a:p>
          <a:p>
            <a:pPr algn="l"/>
            <a:r>
              <a:rPr lang="en-US" b="0" i="0">
                <a:solidFill>
                  <a:srgbClr val="333333"/>
                </a:solidFill>
                <a:effectLst/>
                <a:latin typeface="Open Sans" panose="020B0606030504020204" pitchFamily="34" charset="0"/>
              </a:rPr>
              <a:t>In fact, Buffalo are unique in the animal kingdom in their approach to bad weather. When a storm hits, they not only face the storm, they move directly into the teeth of it, moving forward as best they can despite the wind, snow, and biting cold. </a:t>
            </a:r>
          </a:p>
          <a:p>
            <a:pPr algn="l"/>
            <a:endParaRPr lang="en-US" b="0" i="0">
              <a:solidFill>
                <a:srgbClr val="333333"/>
              </a:solidFill>
              <a:effectLst/>
              <a:latin typeface="Open Sans" panose="020B0606030504020204" pitchFamily="34" charset="0"/>
            </a:endParaRPr>
          </a:p>
          <a:p>
            <a:pPr algn="l"/>
            <a:r>
              <a:rPr lang="en-US" b="0" i="0">
                <a:solidFill>
                  <a:srgbClr val="333333"/>
                </a:solidFill>
                <a:effectLst/>
                <a:latin typeface="Open Sans" panose="020B0606030504020204" pitchFamily="34" charset="0"/>
              </a:rPr>
              <a:t>Why? Because as plains animals, they learned that the best way to weather a storm is not to retreat. The fastest way out of a storm is to head directly into the face of it… and go through.</a:t>
            </a:r>
          </a:p>
          <a:p>
            <a:pPr algn="l"/>
            <a:endParaRPr lang="en-US" b="0" i="0">
              <a:solidFill>
                <a:srgbClr val="333333"/>
              </a:solidFill>
              <a:effectLst/>
              <a:latin typeface="Open Sans" panose="020B0606030504020204" pitchFamily="34" charset="0"/>
            </a:endParaRPr>
          </a:p>
          <a:p>
            <a:pPr algn="l"/>
            <a:r>
              <a:rPr lang="en-US" b="0" i="0">
                <a:solidFill>
                  <a:srgbClr val="303030"/>
                </a:solidFill>
                <a:effectLst/>
                <a:latin typeface="Georgia Pro" panose="02040502050405020303" pitchFamily="18" charset="0"/>
              </a:rPr>
              <a:t>How do you weather challenges? Buffalo take them head on and shorten their duration.</a:t>
            </a:r>
          </a:p>
          <a:p>
            <a:pPr algn="l"/>
            <a:endParaRPr lang="en-US" b="0" i="0">
              <a:solidFill>
                <a:srgbClr val="303030"/>
              </a:solidFill>
              <a:effectLst/>
              <a:latin typeface="Georgia Pro" panose="02040502050405020303" pitchFamily="18" charset="0"/>
            </a:endParaRPr>
          </a:p>
          <a:p>
            <a:pPr algn="l"/>
            <a:r>
              <a:rPr lang="en-US" b="0" i="0">
                <a:solidFill>
                  <a:srgbClr val="303030"/>
                </a:solidFill>
                <a:effectLst/>
                <a:latin typeface="Georgia Pro" panose="02040502050405020303" pitchFamily="18" charset="0"/>
              </a:rPr>
              <a:t>Be a Buffalo. </a:t>
            </a:r>
          </a:p>
          <a:p>
            <a:r>
              <a:rPr lang="en-US"/>
              <a:t/>
            </a:r>
            <a:br>
              <a:rPr lang="en-US"/>
            </a:b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77DDA-3005-4611-81E8-A4B8C67EBA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59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good news is we have a vision.</a:t>
            </a:r>
          </a:p>
          <a:p>
            <a:endParaRPr lang="en-US"/>
          </a:p>
          <a:p>
            <a:r>
              <a:rPr lang="en-US"/>
              <a:t>This is the result of hundreds of Kansans – many of which might who have been here today to provide input on the Kansas Water Plan.</a:t>
            </a:r>
          </a:p>
          <a:p>
            <a:endParaRPr lang="en-US"/>
          </a:p>
          <a:p>
            <a:r>
              <a:rPr lang="en-US"/>
              <a:t>This water plan has set a vision for us and now we turn our focus to implementing it.</a:t>
            </a:r>
          </a:p>
          <a:p>
            <a:endParaRPr lang="en-US"/>
          </a:p>
          <a:p>
            <a:r>
              <a:rPr lang="en-US"/>
              <a:t>Governor Kelly and the Kansas Water Authority have encouraged us to adopt a similar process to how our state manages transportation, which is why I have been brought into help.</a:t>
            </a:r>
          </a:p>
          <a:p>
            <a:endParaRPr lang="en-US"/>
          </a:p>
          <a:p>
            <a:r>
              <a:rPr lang="en-US"/>
              <a:t>We create 20 year long range transportation plans that set a vision for Kansas, but we implement them in 10 year, dynamic programs – which give Kansans ongoing opportunities to help us prioritize our investments.</a:t>
            </a:r>
          </a:p>
          <a:p>
            <a:endParaRPr lang="en-US"/>
          </a:p>
          <a:p>
            <a:r>
              <a:rPr lang="en-US"/>
              <a:t>Today, is the start of a conversation for how we could create a similar approach for Water.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08641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two-thirds of Kansans are dependent upon reservoirs for their water.</a:t>
            </a:r>
          </a:p>
          <a:p>
            <a:endParaRPr lang="en-US" dirty="0"/>
          </a:p>
          <a:p>
            <a:r>
              <a:rPr lang="en-US" dirty="0"/>
              <a:t>Our reservoirs are losing storage capacity because of increased sedimentation.  That is problematic not only for being able to store enough to meet water demands but also to have some in reserve for dry years.  Remember, increasing our capacity doesn’t increase our supply automatically.  If there is no water to store, it doesn’t matter how much room we have for it.  Thus, the longer we go without begin able to store water – the more potential wet years we miss out on banking water for dry years.</a:t>
            </a:r>
          </a:p>
          <a:p>
            <a:endParaRPr lang="en-US" dirty="0"/>
          </a:p>
          <a:p>
            <a:r>
              <a:rPr lang="en-US" dirty="0"/>
              <a:t>These scenarios increase our capacity.</a:t>
            </a:r>
          </a:p>
          <a:p>
            <a:endParaRPr lang="en-US" dirty="0"/>
          </a:p>
          <a:p>
            <a:r>
              <a:rPr lang="en-US" dirty="0"/>
              <a:t>Additionally, we are also connecting water systems along this water basin.  One of the reason Caney was in such a dire situation is it relied on a small lake for its water – and when the lake began to dry up there was no other source of water.</a:t>
            </a:r>
          </a:p>
          <a:p>
            <a:endParaRPr lang="en-US" dirty="0"/>
          </a:p>
          <a:p>
            <a:r>
              <a:rPr lang="en-US" dirty="0"/>
              <a:t>Through the Move the Needle/Game Changer scenarios more water systems in the state are able to be connected.  (This is not possible by standing pat.)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630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to treat water after it’s been contaminated, it costs you more money to treat – than if you were able to prevent it from becoming contaminated to begin with over the long-term.</a:t>
            </a:r>
          </a:p>
          <a:p>
            <a:endParaRPr lang="en-US" dirty="0"/>
          </a:p>
          <a:p>
            <a:r>
              <a:rPr lang="en-US" dirty="0"/>
              <a:t>With current funding levels, we have been required as a state to be more reactionary and address the latest problems. </a:t>
            </a:r>
          </a:p>
          <a:p>
            <a:endParaRPr lang="en-US" dirty="0"/>
          </a:p>
          <a:p>
            <a:r>
              <a:rPr lang="en-US" dirty="0"/>
              <a:t>Increasing investments in water quality allow you to become more proactive and actually have long-term benefits for cost savings.</a:t>
            </a:r>
          </a:p>
          <a:p>
            <a:endParaRPr lang="en-US" dirty="0"/>
          </a:p>
          <a:p>
            <a:r>
              <a:rPr lang="en-US" dirty="0"/>
              <a:t>For each of the scenarios, when you increase funding you increase more progress.</a:t>
            </a:r>
          </a:p>
          <a:p>
            <a:endParaRPr lang="en-US" dirty="0"/>
          </a:p>
          <a:p>
            <a:r>
              <a:rPr lang="en-US" dirty="0"/>
              <a:t>More communities will get improve water and sewer infrastructure.</a:t>
            </a:r>
          </a:p>
          <a:p>
            <a:r>
              <a:rPr lang="en-US" dirty="0"/>
              <a:t>More contaminated sites will be cleaned up.</a:t>
            </a:r>
          </a:p>
          <a:p>
            <a:r>
              <a:rPr lang="en-US" dirty="0"/>
              <a:t>More reservoirs will be able to receive timely treatments to prevent algal blooms.</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91530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highlight>
                  <a:srgbClr val="FFFFFF"/>
                </a:highlight>
                <a:latin typeface="Open Sans" panose="020B0606030504020204" pitchFamily="34" charset="0"/>
              </a:rPr>
              <a:t>Algal Blooms have become a major problem since 2011. Some weeks it’s been common to see 20 to 30 public waters listed on the KDHE’s harmful algal blooms advisory list</a:t>
            </a:r>
          </a:p>
          <a:p>
            <a:pPr algn="l"/>
            <a:endParaRPr lang="en-US" b="0" i="0" dirty="0">
              <a:solidFill>
                <a:srgbClr val="111111"/>
              </a:solidFill>
              <a:effectLst/>
              <a:highlight>
                <a:srgbClr val="FFFFFF"/>
              </a:highlight>
              <a:latin typeface="Open Sans" panose="020B0606030504020204" pitchFamily="34" charset="0"/>
            </a:endParaRPr>
          </a:p>
          <a:p>
            <a:pPr algn="l"/>
            <a:r>
              <a:rPr lang="en-US" b="0" i="0" dirty="0">
                <a:solidFill>
                  <a:srgbClr val="111111"/>
                </a:solidFill>
                <a:effectLst/>
                <a:highlight>
                  <a:srgbClr val="FFFFFF"/>
                </a:highlight>
                <a:latin typeface="Open Sans" panose="020B0606030504020204" pitchFamily="34" charset="0"/>
              </a:rPr>
              <a:t>And the reasons for the increase is unclear.  Science doesn’t have all the answers yet.</a:t>
            </a:r>
          </a:p>
          <a:p>
            <a:pPr algn="l"/>
            <a:endParaRPr lang="en-US" b="0" i="0" dirty="0">
              <a:solidFill>
                <a:srgbClr val="111111"/>
              </a:solidFill>
              <a:effectLst/>
              <a:highlight>
                <a:srgbClr val="FFFFFF"/>
              </a:highlight>
              <a:latin typeface="Open Sans" panose="020B0606030504020204" pitchFamily="34" charset="0"/>
            </a:endParaRPr>
          </a:p>
          <a:p>
            <a:pPr algn="l"/>
            <a:r>
              <a:rPr lang="en-US" b="0" i="0" dirty="0">
                <a:solidFill>
                  <a:srgbClr val="111111"/>
                </a:solidFill>
                <a:effectLst/>
                <a:highlight>
                  <a:srgbClr val="FFFFFF"/>
                </a:highlight>
                <a:latin typeface="Open Sans" panose="020B0606030504020204" pitchFamily="34" charset="0"/>
              </a:rPr>
              <a:t>Milford and Marion were the reservoirs initially hit hardest, with blooms bad enough to sometimes close much of the lakes to human contact.  Milford Lake shutdown not only posed a risk to people and animals, the lack of boating and fishing resulted in millions lost to the local economy.</a:t>
            </a:r>
          </a:p>
          <a:p>
            <a:pPr algn="l"/>
            <a:endParaRPr lang="en-US" b="0" i="0" dirty="0">
              <a:solidFill>
                <a:srgbClr val="111111"/>
              </a:solidFill>
              <a:effectLst/>
              <a:highlight>
                <a:srgbClr val="FFFFFF"/>
              </a:highlight>
              <a:latin typeface="Open Sans" panose="020B0606030504020204" pitchFamily="34" charset="0"/>
            </a:endParaRPr>
          </a:p>
          <a:p>
            <a:pPr algn="l"/>
            <a:r>
              <a:rPr lang="en-US" b="0" i="0" dirty="0">
                <a:solidFill>
                  <a:srgbClr val="111111"/>
                </a:solidFill>
                <a:effectLst/>
                <a:highlight>
                  <a:srgbClr val="FFFFFF"/>
                </a:highlight>
                <a:latin typeface="Open Sans" panose="020B0606030504020204" pitchFamily="34" charset="0"/>
              </a:rPr>
              <a:t>This is a quote from man who owns several businesses in the Milford area.</a:t>
            </a:r>
          </a:p>
          <a:p>
            <a:pPr algn="l"/>
            <a:endParaRPr lang="en-US" b="0" i="0" dirty="0">
              <a:solidFill>
                <a:srgbClr val="111111"/>
              </a:solidFill>
              <a:effectLst/>
              <a:highlight>
                <a:srgbClr val="FFFFFF"/>
              </a:highlight>
              <a:latin typeface="Open Sans" panose="020B0606030504020204" pitchFamily="34" charset="0"/>
            </a:endParaRPr>
          </a:p>
          <a:p>
            <a:pPr algn="l"/>
            <a:r>
              <a:rPr lang="en-US" b="0" i="0" dirty="0">
                <a:solidFill>
                  <a:srgbClr val="111111"/>
                </a:solidFill>
                <a:effectLst/>
                <a:highlight>
                  <a:srgbClr val="FFFFFF"/>
                </a:highlight>
                <a:latin typeface="Open Sans" panose="020B0606030504020204" pitchFamily="34" charset="0"/>
              </a:rPr>
              <a:t>I do appreciate the sense that there is a larger issue at play than just the individual cost he’s paying.</a:t>
            </a:r>
          </a:p>
          <a:p>
            <a:pPr algn="l"/>
            <a:endParaRPr lang="en-US" b="0" i="0" dirty="0">
              <a:solidFill>
                <a:srgbClr val="111111"/>
              </a:solidFill>
              <a:effectLst/>
              <a:highlight>
                <a:srgbClr val="FFFFFF"/>
              </a:highlight>
              <a:latin typeface="Open Sans" panose="020B0606030504020204" pitchFamily="34" charset="0"/>
            </a:endParaRPr>
          </a:p>
          <a:p>
            <a:pPr algn="l"/>
            <a:endParaRPr lang="en-US" b="0" i="0" dirty="0">
              <a:solidFill>
                <a:srgbClr val="111111"/>
              </a:solidFill>
              <a:effectLst/>
              <a:highlight>
                <a:srgbClr val="FFFFFF"/>
              </a:highlight>
              <a:latin typeface="Open Sans" panose="020B0606030504020204" pitchFamily="34" charset="0"/>
            </a:endParaRPr>
          </a:p>
          <a:p>
            <a:pPr algn="l"/>
            <a:r>
              <a:rPr lang="en-US" b="0" i="0" dirty="0">
                <a:solidFill>
                  <a:srgbClr val="111111"/>
                </a:solidFill>
                <a:effectLst/>
                <a:highlight>
                  <a:srgbClr val="FFFFFF"/>
                </a:highlight>
                <a:latin typeface="Open Sans" panose="020B0606030504020204" pitchFamily="34" charset="0"/>
              </a:rPr>
              <a:t>In 2019, the Kansas Legislature granted KDHE $450,000 annually, over a four-year period, to research ways to deal with algal blooms. In 2020, a sizable bloom on Milford was treated with peroxide. The treatment worked, but not long enough.</a:t>
            </a:r>
          </a:p>
          <a:p>
            <a:pPr algn="l"/>
            <a:endParaRPr lang="en-US" b="0" i="0" dirty="0">
              <a:solidFill>
                <a:srgbClr val="111111"/>
              </a:solidFill>
              <a:effectLst/>
              <a:highlight>
                <a:srgbClr val="FFFFFF"/>
              </a:highlight>
              <a:latin typeface="Open Sans" panose="020B0606030504020204" pitchFamily="34" charset="0"/>
            </a:endParaRPr>
          </a:p>
          <a:p>
            <a:pPr algn="l"/>
            <a:r>
              <a:rPr lang="en-US" b="0" i="0" dirty="0">
                <a:solidFill>
                  <a:srgbClr val="111111"/>
                </a:solidFill>
                <a:effectLst/>
                <a:highlight>
                  <a:srgbClr val="FFFFFF"/>
                </a:highlight>
                <a:latin typeface="Open Sans" panose="020B0606030504020204" pitchFamily="34" charset="0"/>
              </a:rPr>
              <a:t>It knocked (the cyanobacteria) back for about three hours, then it was back. That treatment was $128,000. “That’s about $43,000 an hour for short-term relief. </a:t>
            </a:r>
          </a:p>
          <a:p>
            <a:pPr algn="l"/>
            <a:endParaRPr lang="en-US" b="0" i="0" dirty="0">
              <a:solidFill>
                <a:srgbClr val="111111"/>
              </a:solidFill>
              <a:effectLst/>
              <a:highlight>
                <a:srgbClr val="FFFFFF"/>
              </a:highlight>
              <a:latin typeface="Open Sans" panose="020B0606030504020204" pitchFamily="34" charset="0"/>
            </a:endParaRPr>
          </a:p>
          <a:p>
            <a:pPr algn="l"/>
            <a:r>
              <a:rPr lang="en-US" b="1" i="0" dirty="0">
                <a:solidFill>
                  <a:srgbClr val="111111"/>
                </a:solidFill>
                <a:effectLst/>
                <a:highlight>
                  <a:srgbClr val="FFFFFF"/>
                </a:highlight>
                <a:latin typeface="Open Sans" panose="020B0606030504020204" pitchFamily="34" charset="0"/>
              </a:rPr>
              <a:t>Because of this lesson, KDHE know how learned that doing smaller treatments earlier in the process yields better results, which is presented in your scenarios.  This is a great example of how investments can lead to better results through some trial and error and can be a lesson we carry with us as we set forth a process that allows for ongoing evaluations of how our strategies are working for the Water Program as whole – not just in water quality.</a:t>
            </a:r>
          </a:p>
          <a:p>
            <a:pPr algn="l"/>
            <a:endParaRPr lang="en-US" b="0" i="0" dirty="0">
              <a:solidFill>
                <a:srgbClr val="111111"/>
              </a:solidFill>
              <a:effectLst/>
              <a:highlight>
                <a:srgbClr val="FFFFFF"/>
              </a:highlight>
              <a:latin typeface="Open Sans" panose="020B0606030504020204" pitchFamily="34" charset="0"/>
            </a:endParaRPr>
          </a:p>
          <a:p>
            <a:pPr algn="l"/>
            <a:endParaRPr lang="en-US" b="0" i="0" dirty="0">
              <a:solidFill>
                <a:srgbClr val="111111"/>
              </a:solidFill>
              <a:effectLst/>
              <a:highlight>
                <a:srgbClr val="FFFFFF"/>
              </a:highlight>
              <a:latin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20292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9B38C99-080C-F69E-706E-84784B2E54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1AC8A24-383E-DB46-BE12-A2F5CF31E7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11 State Agencies are involved in Water Policy and programs</a:t>
            </a:r>
          </a:p>
          <a:p>
            <a:endParaRPr lang="en-US" altLang="en-US"/>
          </a:p>
          <a:p>
            <a:r>
              <a:rPr lang="en-US" altLang="en-US"/>
              <a:t>These are all the programs that I have related to the water plan and SWPF $ - There are others funded by federal funds, other state funds, </a:t>
            </a:r>
            <a:r>
              <a:rPr lang="en-US" altLang="en-US" err="1"/>
              <a:t>ect.</a:t>
            </a:r>
            <a:r>
              <a:rPr lang="en-US" altLang="en-US"/>
              <a:t> We are still assembling the full look</a:t>
            </a:r>
          </a:p>
          <a:p>
            <a:pPr eaLnBrk="1" hangingPunct="1"/>
            <a:endParaRPr lang="en-US" altLang="en-US"/>
          </a:p>
        </p:txBody>
      </p:sp>
      <p:sp>
        <p:nvSpPr>
          <p:cNvPr id="36868" name="Slide Number Placeholder 3">
            <a:extLst>
              <a:ext uri="{FF2B5EF4-FFF2-40B4-BE49-F238E27FC236}">
                <a16:creationId xmlns:a16="http://schemas.microsoft.com/office/drawing/2014/main" id="{38EFFFB0-EF6B-CA6E-2C1E-9057997EDA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EB61AA-2283-4E98-B67D-23DE1BB06EC9}" type="slidenum">
              <a:rPr kumimoji="0" lang="en-US" altLang="en-US" sz="1200" b="0" i="0" u="none" strike="noStrike" kern="1200" cap="none" spc="0" normalizeH="0" baseline="0" noProof="0" smtClean="0">
                <a:ln>
                  <a:noFill/>
                </a:ln>
                <a:solidFill>
                  <a:srgbClr val="000000"/>
                </a:solidFill>
                <a:effectLst/>
                <a:uLnTx/>
                <a:uFillTx/>
                <a:latin typeface="Aptos" panose="020B00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2205523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leave you with one more thought – that goes back to where we began at the opening..</a:t>
            </a:r>
          </a:p>
          <a:p>
            <a:endParaRPr lang="en-US" dirty="0"/>
          </a:p>
          <a:p>
            <a:r>
              <a:rPr lang="en-US" dirty="0"/>
              <a:t>This was Governor’s Carlson final charge to Kansans.  It was to build carefully and right to create a future that – future Kansans would want to be part of.</a:t>
            </a:r>
          </a:p>
          <a:p>
            <a:endParaRPr lang="en-US" dirty="0"/>
          </a:p>
          <a:p>
            <a:r>
              <a:rPr lang="en-US" dirty="0"/>
              <a:t>It was to face the challenges of a new frontier head on – so future Kansans would be gifted the same opportunities they were offered.</a:t>
            </a:r>
          </a:p>
          <a:p>
            <a:endParaRPr lang="en-US" dirty="0"/>
          </a:p>
          <a:p>
            <a:r>
              <a:rPr lang="en-US" b="1" dirty="0"/>
              <a:t>They met this challenge.  Will we?</a:t>
            </a:r>
          </a:p>
          <a:p>
            <a:endParaRPr lang="en-US" dirty="0"/>
          </a:p>
          <a:p>
            <a:r>
              <a:rPr lang="en-US" dirty="0"/>
              <a:t>We are facing our new frontier.  21</a:t>
            </a:r>
            <a:r>
              <a:rPr lang="en-US" baseline="30000" dirty="0"/>
              <a:t>st</a:t>
            </a:r>
            <a:r>
              <a:rPr lang="en-US" dirty="0"/>
              <a:t> Century Water Challenges – can not be solved with 20</a:t>
            </a:r>
            <a:r>
              <a:rPr lang="en-US" baseline="30000" dirty="0"/>
              <a:t>th</a:t>
            </a:r>
            <a:r>
              <a:rPr lang="en-US" dirty="0"/>
              <a:t> Century Infrastructure and thinking alone.  We have work to do – and we need your help.</a:t>
            </a:r>
          </a:p>
          <a:p>
            <a:endParaRPr lang="en-US" dirty="0"/>
          </a:p>
          <a:p>
            <a:r>
              <a:rPr lang="en-US" dirty="0"/>
              <a:t>Thank you for showing up today and I hope you’ll embrace the opportunity before you today to create a future Kansas that our kids and grandkids want to be part of.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62877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72881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Thank you all for being here.</a:t>
            </a:r>
          </a:p>
          <a:p>
            <a:endParaRPr lang="en-US" dirty="0"/>
          </a:p>
          <a:p>
            <a:r>
              <a:rPr lang="en-US" dirty="0"/>
              <a:t>I began the conversation playing tribute to some wise words from a Kansans of a previous generations and acknowledging what those previous generations of Kansans were able to provide for us in terms of our water infrastructure.</a:t>
            </a:r>
          </a:p>
          <a:p>
            <a:endParaRPr lang="en-US" dirty="0"/>
          </a:p>
          <a:p>
            <a:r>
              <a:rPr lang="en-US" dirty="0"/>
              <a:t>I want to leave you with some wise words from young Kansans of today – or Gen Z.</a:t>
            </a:r>
          </a:p>
          <a:p>
            <a:endParaRPr lang="en-US" dirty="0"/>
          </a:p>
          <a:p>
            <a:r>
              <a:rPr lang="en-US" dirty="0"/>
              <a:t>We conducted a focus group with some K-State ag econ students to see how their views compared to a previous survey of producers on the aquifer – who were much older.</a:t>
            </a:r>
          </a:p>
          <a:p>
            <a:endParaRPr lang="en-US" dirty="0"/>
          </a:p>
          <a:p>
            <a:r>
              <a:rPr lang="en-US" dirty="0"/>
              <a:t>In general, we noticed that the students were much more concerned and focused on the future.  They saw a greater need to make sure water would be available for future generations.</a:t>
            </a:r>
          </a:p>
          <a:p>
            <a:endParaRPr lang="en-US" dirty="0"/>
          </a:p>
          <a:p>
            <a:r>
              <a:rPr lang="en-US" dirty="0"/>
              <a:t>As one student said it best, our kids have not been born yet, but we have to look out for them.</a:t>
            </a:r>
          </a:p>
          <a:p>
            <a:endParaRPr lang="en-US" dirty="0"/>
          </a:p>
          <a:p>
            <a:r>
              <a:rPr lang="en-US" dirty="0"/>
              <a:t>Today’s conversations have laid the groundwork for how we can ensure that future Kansans will have the same resources that we’ve had to prosper.  Thank you all for caring about the future of our state and giving us your time.</a:t>
            </a:r>
          </a:p>
          <a:p>
            <a:endParaRPr lang="en-US" dirty="0"/>
          </a:p>
          <a:p>
            <a:r>
              <a:rPr lang="en-US" dirty="0"/>
              <a:t>As Mr. Carlson said, you’ve help prove that the future can be ours.  Because we care about it enough to do the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3175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who may not be as familiar with water in our state – a quick primer on where we get our water.</a:t>
            </a:r>
          </a:p>
          <a:p>
            <a:endParaRPr lang="en-US" dirty="0"/>
          </a:p>
          <a:p>
            <a:r>
              <a:rPr lang="en-US" dirty="0"/>
              <a:t>It’s helpful to know there are two major sources of water – groundwater found in aquifer and surface water.  The portion in tan here are reliant on the high plains aquifer.</a:t>
            </a:r>
          </a:p>
          <a:p>
            <a:endParaRPr lang="en-US" dirty="0"/>
          </a:p>
          <a:p>
            <a:r>
              <a:rPr lang="en-US" dirty="0"/>
              <a:t>The portion in gray is reliant on surface water including reservoirs.</a:t>
            </a:r>
          </a:p>
          <a:p>
            <a:endParaRPr lang="en-US" dirty="0"/>
          </a:p>
          <a:p>
            <a:r>
              <a:rPr lang="en-US" dirty="0"/>
              <a:t>This is important for understanding why the Water Plan is organized around 5 guiding principles.</a:t>
            </a:r>
          </a:p>
          <a:p>
            <a:endParaRPr lang="en-US" dirty="0"/>
          </a:p>
          <a:p>
            <a:r>
              <a:rPr lang="en-US" dirty="0"/>
              <a:t>Different sources of water – we’re still one state.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415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Vision for Kansas Water is outlined in 5 Guiding Principles and as an organizing framework we’re focused on the big 3 as the other two are embedded in the top 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94B0A-1DA9-4ED2-B9BF-F7131E9AED9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047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206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Impaired water indicates the water is polluted and the level of pollution may vary.  For example, there may be streams that are safe to fish in but not swim in.</a:t>
            </a:r>
          </a:p>
          <a:p>
            <a:endParaRPr lang="en-US" dirty="0"/>
          </a:p>
          <a:p>
            <a:r>
              <a:rPr lang="en-US" dirty="0"/>
              <a:t>This graph charts the impairment of Lakes and Reservoirs as it relates to Domestic Drinking Water.  As you can see, there is a significant amount that will require treatment to being safe to drink.  </a:t>
            </a:r>
            <a:r>
              <a:rPr lang="en-US" b="1" dirty="0"/>
              <a:t>The more we can prevent our water from becoming contaminated, the more we can protect public health and reduce treatment costs.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C252C2-C8EC-4197-A622-67F207EB06E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7772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23.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30.svg"/><Relationship Id="rId5" Type="http://schemas.openxmlformats.org/officeDocument/2006/relationships/image" Target="../media/image11.png"/><Relationship Id="rId4" Type="http://schemas.openxmlformats.org/officeDocument/2006/relationships/image" Target="../media/image28.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C09B1D-B831-4985-8124-AAEAD8B4B99C}"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29ABB-AF55-488F-87B0-AE6F2572C71B}" type="slidenum">
              <a:rPr lang="en-US" smtClean="0"/>
              <a:t>‹#›</a:t>
            </a:fld>
            <a:endParaRPr lang="en-US"/>
          </a:p>
        </p:txBody>
      </p:sp>
    </p:spTree>
    <p:extLst>
      <p:ext uri="{BB962C8B-B14F-4D97-AF65-F5344CB8AC3E}">
        <p14:creationId xmlns:p14="http://schemas.microsoft.com/office/powerpoint/2010/main" val="5435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09B1D-B831-4985-8124-AAEAD8B4B99C}"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29ABB-AF55-488F-87B0-AE6F2572C71B}" type="slidenum">
              <a:rPr lang="en-US" smtClean="0"/>
              <a:t>‹#›</a:t>
            </a:fld>
            <a:endParaRPr lang="en-US"/>
          </a:p>
        </p:txBody>
      </p:sp>
    </p:spTree>
    <p:extLst>
      <p:ext uri="{BB962C8B-B14F-4D97-AF65-F5344CB8AC3E}">
        <p14:creationId xmlns:p14="http://schemas.microsoft.com/office/powerpoint/2010/main" val="100218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09B1D-B831-4985-8124-AAEAD8B4B99C}"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29ABB-AF55-488F-87B0-AE6F2572C71B}" type="slidenum">
              <a:rPr lang="en-US" smtClean="0"/>
              <a:t>‹#›</a:t>
            </a:fld>
            <a:endParaRPr lang="en-US"/>
          </a:p>
        </p:txBody>
      </p:sp>
    </p:spTree>
    <p:extLst>
      <p:ext uri="{BB962C8B-B14F-4D97-AF65-F5344CB8AC3E}">
        <p14:creationId xmlns:p14="http://schemas.microsoft.com/office/powerpoint/2010/main" val="169209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504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E090E-0B47-222E-3FE4-9E31EE785E4D}"/>
              </a:ext>
            </a:extLst>
          </p:cNvPr>
          <p:cNvSpPr/>
          <p:nvPr userDrawn="1"/>
        </p:nvSpPr>
        <p:spPr>
          <a:xfrm>
            <a:off x="-184299" y="6156251"/>
            <a:ext cx="9060710" cy="272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4DF03-2468-9321-290F-DC8B69678305}"/>
              </a:ext>
            </a:extLst>
          </p:cNvPr>
          <p:cNvSpPr>
            <a:spLocks noGrp="1"/>
          </p:cNvSpPr>
          <p:nvPr>
            <p:ph type="ctrTitle" hasCustomPrompt="1"/>
          </p:nvPr>
        </p:nvSpPr>
        <p:spPr>
          <a:xfrm>
            <a:off x="704660" y="1833949"/>
            <a:ext cx="7154826" cy="2387600"/>
          </a:xfrm>
          <a:prstGeom prst="rect">
            <a:avLst/>
          </a:prstGeom>
        </p:spPr>
        <p:txBody>
          <a:bodyPr anchor="b"/>
          <a:lstStyle>
            <a:lvl1pPr algn="l">
              <a:lnSpc>
                <a:spcPts val="6100"/>
              </a:lnSpc>
              <a:defRPr sz="6000" b="1">
                <a:solidFill>
                  <a:schemeClr val="accent5"/>
                </a:solidFill>
              </a:defRPr>
            </a:lvl1pPr>
          </a:lstStyle>
          <a:p>
            <a:r>
              <a:rPr lang="en-US"/>
              <a:t>CLICK TO EDIT </a:t>
            </a:r>
            <a:br>
              <a:rPr lang="en-US"/>
            </a:br>
            <a:r>
              <a:rPr lang="en-US"/>
              <a:t>TITLE STYLE</a:t>
            </a:r>
          </a:p>
        </p:txBody>
      </p:sp>
      <p:sp>
        <p:nvSpPr>
          <p:cNvPr id="3" name="Subtitle 2">
            <a:extLst>
              <a:ext uri="{FF2B5EF4-FFF2-40B4-BE49-F238E27FC236}">
                <a16:creationId xmlns:a16="http://schemas.microsoft.com/office/drawing/2014/main" id="{42D1FF1C-9143-1E88-79A2-332FE6BE5E7E}"/>
              </a:ext>
            </a:extLst>
          </p:cNvPr>
          <p:cNvSpPr>
            <a:spLocks noGrp="1"/>
          </p:cNvSpPr>
          <p:nvPr>
            <p:ph type="subTitle" idx="1"/>
          </p:nvPr>
        </p:nvSpPr>
        <p:spPr>
          <a:xfrm>
            <a:off x="704659" y="4564989"/>
            <a:ext cx="5444251" cy="165576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2" name="Group 3">
            <a:extLst>
              <a:ext uri="{FF2B5EF4-FFF2-40B4-BE49-F238E27FC236}">
                <a16:creationId xmlns:a16="http://schemas.microsoft.com/office/drawing/2014/main" id="{8AA1DC91-DE8B-4A61-50A2-39EC14E8CA4B}"/>
              </a:ext>
            </a:extLst>
          </p:cNvPr>
          <p:cNvGrpSpPr/>
          <p:nvPr/>
        </p:nvGrpSpPr>
        <p:grpSpPr>
          <a:xfrm rot="1801313" flipH="1">
            <a:off x="8414555" y="1538999"/>
            <a:ext cx="1086379" cy="6367252"/>
            <a:chOff x="0" y="0"/>
            <a:chExt cx="422348" cy="2515808"/>
          </a:xfrm>
          <a:solidFill>
            <a:schemeClr val="accent1"/>
          </a:solidFill>
        </p:grpSpPr>
        <p:sp>
          <p:nvSpPr>
            <p:cNvPr id="33" name="Freeform 4">
              <a:extLst>
                <a:ext uri="{FF2B5EF4-FFF2-40B4-BE49-F238E27FC236}">
                  <a16:creationId xmlns:a16="http://schemas.microsoft.com/office/drawing/2014/main" id="{80F3A73E-D549-8A69-19AC-865E0F66B6CF}"/>
                </a:ext>
              </a:extLst>
            </p:cNvPr>
            <p:cNvSpPr/>
            <p:nvPr/>
          </p:nvSpPr>
          <p:spPr>
            <a:xfrm>
              <a:off x="0" y="0"/>
              <a:ext cx="422348" cy="2515808"/>
            </a:xfrm>
            <a:custGeom>
              <a:avLst/>
              <a:gdLst/>
              <a:ahLst/>
              <a:cxnLst/>
              <a:rect l="l" t="t" r="r" b="b"/>
              <a:pathLst>
                <a:path w="422348" h="2515808">
                  <a:moveTo>
                    <a:pt x="0" y="0"/>
                  </a:moveTo>
                  <a:lnTo>
                    <a:pt x="422348" y="0"/>
                  </a:lnTo>
                  <a:lnTo>
                    <a:pt x="422348" y="2515808"/>
                  </a:lnTo>
                  <a:lnTo>
                    <a:pt x="0" y="2515808"/>
                  </a:lnTo>
                  <a:close/>
                </a:path>
              </a:pathLst>
            </a:custGeom>
            <a:grpFill/>
          </p:spPr>
          <p:txBody>
            <a:bodyPr/>
            <a:lstStyle/>
            <a:p>
              <a:endParaRPr lang="en-US"/>
            </a:p>
          </p:txBody>
        </p:sp>
        <p:sp>
          <p:nvSpPr>
            <p:cNvPr id="34" name="TextBox 5">
              <a:extLst>
                <a:ext uri="{FF2B5EF4-FFF2-40B4-BE49-F238E27FC236}">
                  <a16:creationId xmlns:a16="http://schemas.microsoft.com/office/drawing/2014/main" id="{DCBBD2CB-C83F-5156-E2D4-E964F3759A60}"/>
                </a:ext>
              </a:extLst>
            </p:cNvPr>
            <p:cNvSpPr txBox="1"/>
            <p:nvPr/>
          </p:nvSpPr>
          <p:spPr>
            <a:xfrm>
              <a:off x="0" y="-57150"/>
              <a:ext cx="422348" cy="2572958"/>
            </a:xfrm>
            <a:prstGeom prst="rect">
              <a:avLst/>
            </a:prstGeom>
            <a:grpFill/>
          </p:spPr>
          <p:txBody>
            <a:bodyPr lIns="50800" tIns="50800" rIns="50800" bIns="50800" rtlCol="0" anchor="ctr"/>
            <a:lstStyle/>
            <a:p>
              <a:pPr algn="ctr">
                <a:lnSpc>
                  <a:spcPts val="2659"/>
                </a:lnSpc>
              </a:pPr>
              <a:endParaRPr/>
            </a:p>
          </p:txBody>
        </p:sp>
      </p:grpSp>
      <p:grpSp>
        <p:nvGrpSpPr>
          <p:cNvPr id="13" name="Group 6">
            <a:extLst>
              <a:ext uri="{FF2B5EF4-FFF2-40B4-BE49-F238E27FC236}">
                <a16:creationId xmlns:a16="http://schemas.microsoft.com/office/drawing/2014/main" id="{374134DC-3FCD-63C4-8884-FAD3917A69A2}"/>
              </a:ext>
            </a:extLst>
          </p:cNvPr>
          <p:cNvGrpSpPr/>
          <p:nvPr/>
        </p:nvGrpSpPr>
        <p:grpSpPr>
          <a:xfrm rot="1801313" flipH="1">
            <a:off x="-225389" y="-1737362"/>
            <a:ext cx="1086379" cy="3878121"/>
            <a:chOff x="0" y="0"/>
            <a:chExt cx="422348" cy="1532310"/>
          </a:xfrm>
          <a:solidFill>
            <a:schemeClr val="accent1"/>
          </a:solidFill>
        </p:grpSpPr>
        <p:sp>
          <p:nvSpPr>
            <p:cNvPr id="31" name="Freeform 7">
              <a:extLst>
                <a:ext uri="{FF2B5EF4-FFF2-40B4-BE49-F238E27FC236}">
                  <a16:creationId xmlns:a16="http://schemas.microsoft.com/office/drawing/2014/main" id="{43DF10D1-7AF3-9CC3-929E-C747FD6853D4}"/>
                </a:ext>
              </a:extLst>
            </p:cNvPr>
            <p:cNvSpPr/>
            <p:nvPr/>
          </p:nvSpPr>
          <p:spPr>
            <a:xfrm>
              <a:off x="0" y="0"/>
              <a:ext cx="422348" cy="1532310"/>
            </a:xfrm>
            <a:custGeom>
              <a:avLst/>
              <a:gdLst/>
              <a:ahLst/>
              <a:cxnLst/>
              <a:rect l="l" t="t" r="r" b="b"/>
              <a:pathLst>
                <a:path w="422348" h="1532310">
                  <a:moveTo>
                    <a:pt x="0" y="0"/>
                  </a:moveTo>
                  <a:lnTo>
                    <a:pt x="422348" y="0"/>
                  </a:lnTo>
                  <a:lnTo>
                    <a:pt x="422348" y="1532310"/>
                  </a:lnTo>
                  <a:lnTo>
                    <a:pt x="0" y="1532310"/>
                  </a:lnTo>
                  <a:close/>
                </a:path>
              </a:pathLst>
            </a:custGeom>
            <a:grpFill/>
          </p:spPr>
          <p:txBody>
            <a:bodyPr/>
            <a:lstStyle/>
            <a:p>
              <a:endParaRPr lang="en-US"/>
            </a:p>
          </p:txBody>
        </p:sp>
        <p:sp>
          <p:nvSpPr>
            <p:cNvPr id="32" name="TextBox 8">
              <a:extLst>
                <a:ext uri="{FF2B5EF4-FFF2-40B4-BE49-F238E27FC236}">
                  <a16:creationId xmlns:a16="http://schemas.microsoft.com/office/drawing/2014/main" id="{3B216B00-A18E-7FC3-C6BA-2CC136B3EBB3}"/>
                </a:ext>
              </a:extLst>
            </p:cNvPr>
            <p:cNvSpPr txBox="1"/>
            <p:nvPr/>
          </p:nvSpPr>
          <p:spPr>
            <a:xfrm>
              <a:off x="0" y="-57150"/>
              <a:ext cx="422348" cy="1589460"/>
            </a:xfrm>
            <a:prstGeom prst="rect">
              <a:avLst/>
            </a:prstGeom>
            <a:grpFill/>
          </p:spPr>
          <p:txBody>
            <a:bodyPr lIns="50800" tIns="50800" rIns="50800" bIns="50800" rtlCol="0" anchor="ctr"/>
            <a:lstStyle/>
            <a:p>
              <a:pPr algn="ctr">
                <a:lnSpc>
                  <a:spcPts val="2659"/>
                </a:lnSpc>
              </a:pPr>
              <a:endParaRPr/>
            </a:p>
          </p:txBody>
        </p:sp>
      </p:grpSp>
      <p:grpSp>
        <p:nvGrpSpPr>
          <p:cNvPr id="14" name="Group 9">
            <a:extLst>
              <a:ext uri="{FF2B5EF4-FFF2-40B4-BE49-F238E27FC236}">
                <a16:creationId xmlns:a16="http://schemas.microsoft.com/office/drawing/2014/main" id="{40A25604-5F90-8FF9-4DE7-5B0B76E4ABB8}"/>
              </a:ext>
            </a:extLst>
          </p:cNvPr>
          <p:cNvGrpSpPr/>
          <p:nvPr/>
        </p:nvGrpSpPr>
        <p:grpSpPr>
          <a:xfrm rot="20276782" flipH="1">
            <a:off x="8976802" y="-1664488"/>
            <a:ext cx="6320249" cy="9265996"/>
            <a:chOff x="0" y="0"/>
            <a:chExt cx="640025" cy="953655"/>
          </a:xfrm>
          <a:solidFill>
            <a:schemeClr val="accent5"/>
          </a:solidFill>
        </p:grpSpPr>
        <p:sp>
          <p:nvSpPr>
            <p:cNvPr id="29" name="Freeform 10">
              <a:extLst>
                <a:ext uri="{FF2B5EF4-FFF2-40B4-BE49-F238E27FC236}">
                  <a16:creationId xmlns:a16="http://schemas.microsoft.com/office/drawing/2014/main" id="{CCC589BC-1457-D898-9FF3-D751E92C0051}"/>
                </a:ext>
              </a:extLst>
            </p:cNvPr>
            <p:cNvSpPr/>
            <p:nvPr/>
          </p:nvSpPr>
          <p:spPr>
            <a:xfrm>
              <a:off x="0" y="0"/>
              <a:ext cx="640025" cy="953655"/>
            </a:xfrm>
            <a:custGeom>
              <a:avLst/>
              <a:gdLst/>
              <a:ahLst/>
              <a:cxnLst/>
              <a:rect l="l" t="t" r="r" b="b"/>
              <a:pathLst>
                <a:path w="640025" h="953655">
                  <a:moveTo>
                    <a:pt x="203200" y="0"/>
                  </a:moveTo>
                  <a:lnTo>
                    <a:pt x="640025" y="0"/>
                  </a:lnTo>
                  <a:lnTo>
                    <a:pt x="436825" y="953655"/>
                  </a:lnTo>
                  <a:lnTo>
                    <a:pt x="0" y="953655"/>
                  </a:lnTo>
                  <a:lnTo>
                    <a:pt x="203200" y="0"/>
                  </a:lnTo>
                  <a:close/>
                </a:path>
              </a:pathLst>
            </a:custGeom>
            <a:grpFill/>
          </p:spPr>
          <p:txBody>
            <a:bodyPr/>
            <a:lstStyle/>
            <a:p>
              <a:endParaRPr lang="en-US"/>
            </a:p>
          </p:txBody>
        </p:sp>
        <p:sp>
          <p:nvSpPr>
            <p:cNvPr id="30" name="TextBox 11">
              <a:extLst>
                <a:ext uri="{FF2B5EF4-FFF2-40B4-BE49-F238E27FC236}">
                  <a16:creationId xmlns:a16="http://schemas.microsoft.com/office/drawing/2014/main" id="{96CBA290-0650-F0A8-27C4-F99A6F8C98AB}"/>
                </a:ext>
              </a:extLst>
            </p:cNvPr>
            <p:cNvSpPr txBox="1"/>
            <p:nvPr/>
          </p:nvSpPr>
          <p:spPr>
            <a:xfrm>
              <a:off x="101600" y="-57150"/>
              <a:ext cx="436825" cy="1010805"/>
            </a:xfrm>
            <a:prstGeom prst="rect">
              <a:avLst/>
            </a:prstGeom>
            <a:grpFill/>
          </p:spPr>
          <p:txBody>
            <a:bodyPr lIns="50800" tIns="50800" rIns="50800" bIns="50800" rtlCol="0" anchor="ctr"/>
            <a:lstStyle/>
            <a:p>
              <a:pPr algn="ctr">
                <a:lnSpc>
                  <a:spcPts val="2659"/>
                </a:lnSpc>
              </a:pPr>
              <a:endParaRPr/>
            </a:p>
          </p:txBody>
        </p:sp>
      </p:grpSp>
      <p:sp>
        <p:nvSpPr>
          <p:cNvPr id="15" name="Freeform 12">
            <a:extLst>
              <a:ext uri="{FF2B5EF4-FFF2-40B4-BE49-F238E27FC236}">
                <a16:creationId xmlns:a16="http://schemas.microsoft.com/office/drawing/2014/main" id="{A05A3B20-CFBE-E66C-6BF9-DF19E6170A40}"/>
              </a:ext>
            </a:extLst>
          </p:cNvPr>
          <p:cNvSpPr/>
          <p:nvPr/>
        </p:nvSpPr>
        <p:spPr>
          <a:xfrm rot="7234808" flipH="1">
            <a:off x="4592276" y="3232776"/>
            <a:ext cx="10818894" cy="522291"/>
          </a:xfrm>
          <a:custGeom>
            <a:avLst/>
            <a:gdLst/>
            <a:ahLst/>
            <a:cxnLst/>
            <a:rect l="l" t="t" r="r" b="b"/>
            <a:pathLst>
              <a:path w="16230600" h="770953">
                <a:moveTo>
                  <a:pt x="0" y="0"/>
                </a:moveTo>
                <a:lnTo>
                  <a:pt x="16230600" y="0"/>
                </a:lnTo>
                <a:lnTo>
                  <a:pt x="16230600" y="770954"/>
                </a:lnTo>
                <a:lnTo>
                  <a:pt x="0" y="770954"/>
                </a:lnTo>
                <a:lnTo>
                  <a:pt x="0" y="0"/>
                </a:lnTo>
                <a:close/>
              </a:path>
            </a:pathLst>
          </a:custGeom>
          <a:blipFill>
            <a:blip r:embed="rId2" cstate="email">
              <a:alphaModFix amt="52000"/>
              <a:extLst>
                <a:ext uri="{28A0092B-C50C-407E-A947-70E740481C1C}">
                  <a14:useLocalDpi xmlns:a14="http://schemas.microsoft.com/office/drawing/2010/main"/>
                </a:ext>
              </a:extLst>
            </a:blip>
            <a:stretch>
              <a:fillRect/>
            </a:stretch>
          </a:blipFill>
        </p:spPr>
        <p:txBody>
          <a:bodyPr/>
          <a:lstStyle/>
          <a:p>
            <a:endParaRPr lang="en-US"/>
          </a:p>
        </p:txBody>
      </p:sp>
      <p:grpSp>
        <p:nvGrpSpPr>
          <p:cNvPr id="16" name="Group 13">
            <a:extLst>
              <a:ext uri="{FF2B5EF4-FFF2-40B4-BE49-F238E27FC236}">
                <a16:creationId xmlns:a16="http://schemas.microsoft.com/office/drawing/2014/main" id="{7A659EE3-AA56-7166-B8A0-2D113B260D07}"/>
              </a:ext>
            </a:extLst>
          </p:cNvPr>
          <p:cNvGrpSpPr>
            <a:grpSpLocks noChangeAspect="1"/>
          </p:cNvGrpSpPr>
          <p:nvPr userDrawn="1"/>
        </p:nvGrpSpPr>
        <p:grpSpPr>
          <a:xfrm flipH="1">
            <a:off x="8123809" y="-71966"/>
            <a:ext cx="7006048" cy="7004793"/>
            <a:chOff x="0" y="0"/>
            <a:chExt cx="5765800" cy="5858929"/>
          </a:xfrm>
          <a:solidFill>
            <a:schemeClr val="accent4"/>
          </a:solidFill>
        </p:grpSpPr>
        <p:sp>
          <p:nvSpPr>
            <p:cNvPr id="28" name="Freeform 14">
              <a:extLst>
                <a:ext uri="{FF2B5EF4-FFF2-40B4-BE49-F238E27FC236}">
                  <a16:creationId xmlns:a16="http://schemas.microsoft.com/office/drawing/2014/main" id="{7C5C7607-E1E9-E4ED-D437-BEEC8A2C8BFB}"/>
                </a:ext>
              </a:extLst>
            </p:cNvPr>
            <p:cNvSpPr/>
            <p:nvPr/>
          </p:nvSpPr>
          <p:spPr>
            <a:xfrm>
              <a:off x="0" y="0"/>
              <a:ext cx="5765800" cy="5858891"/>
            </a:xfrm>
            <a:custGeom>
              <a:avLst/>
              <a:gdLst/>
              <a:ahLst/>
              <a:cxnLst/>
              <a:rect l="l" t="t" r="r" b="b"/>
              <a:pathLst>
                <a:path w="5765800" h="5858891">
                  <a:moveTo>
                    <a:pt x="0" y="0"/>
                  </a:moveTo>
                  <a:lnTo>
                    <a:pt x="0" y="5858891"/>
                  </a:lnTo>
                  <a:lnTo>
                    <a:pt x="5765800" y="5858891"/>
                  </a:lnTo>
                  <a:lnTo>
                    <a:pt x="2235200" y="0"/>
                  </a:lnTo>
                  <a:close/>
                </a:path>
              </a:pathLst>
            </a:custGeom>
            <a:grpFill/>
          </p:spPr>
          <p:txBody>
            <a:bodyPr/>
            <a:lstStyle/>
            <a:p>
              <a:endParaRPr lang="en-US"/>
            </a:p>
          </p:txBody>
        </p:sp>
      </p:grpSp>
      <p:sp>
        <p:nvSpPr>
          <p:cNvPr id="18" name="Freeform 18">
            <a:extLst>
              <a:ext uri="{FF2B5EF4-FFF2-40B4-BE49-F238E27FC236}">
                <a16:creationId xmlns:a16="http://schemas.microsoft.com/office/drawing/2014/main" id="{F9B1AABF-4CBC-2B68-8A95-30156BE4238B}"/>
              </a:ext>
            </a:extLst>
          </p:cNvPr>
          <p:cNvSpPr/>
          <p:nvPr/>
        </p:nvSpPr>
        <p:spPr>
          <a:xfrm rot="3131416" flipH="1">
            <a:off x="6849153" y="1411964"/>
            <a:ext cx="8189387" cy="395350"/>
          </a:xfrm>
          <a:custGeom>
            <a:avLst/>
            <a:gdLst/>
            <a:ahLst/>
            <a:cxnLst/>
            <a:rect l="l" t="t" r="r" b="b"/>
            <a:pathLst>
              <a:path w="12285790" h="583575">
                <a:moveTo>
                  <a:pt x="0" y="0"/>
                </a:moveTo>
                <a:lnTo>
                  <a:pt x="12285790" y="0"/>
                </a:lnTo>
                <a:lnTo>
                  <a:pt x="12285790" y="583575"/>
                </a:lnTo>
                <a:lnTo>
                  <a:pt x="0" y="583575"/>
                </a:lnTo>
                <a:lnTo>
                  <a:pt x="0" y="0"/>
                </a:lnTo>
                <a:close/>
              </a:path>
            </a:pathLst>
          </a:custGeom>
          <a:blipFill>
            <a:blip r:embed="rId3" cstate="email">
              <a:alphaModFix amt="65000"/>
              <a:extLst>
                <a:ext uri="{28A0092B-C50C-407E-A947-70E740481C1C}">
                  <a14:useLocalDpi xmlns:a14="http://schemas.microsoft.com/office/drawing/2010/main"/>
                </a:ext>
              </a:extLst>
            </a:blip>
            <a:stretch>
              <a:fillRect/>
            </a:stretch>
          </a:blipFill>
        </p:spPr>
        <p:txBody>
          <a:bodyPr/>
          <a:lstStyle/>
          <a:p>
            <a:endParaRPr lang="en-US"/>
          </a:p>
        </p:txBody>
      </p:sp>
      <p:grpSp>
        <p:nvGrpSpPr>
          <p:cNvPr id="19" name="Group 19">
            <a:extLst>
              <a:ext uri="{FF2B5EF4-FFF2-40B4-BE49-F238E27FC236}">
                <a16:creationId xmlns:a16="http://schemas.microsoft.com/office/drawing/2014/main" id="{12590D81-FD82-A558-6B26-ADDD462F1B90}"/>
              </a:ext>
            </a:extLst>
          </p:cNvPr>
          <p:cNvGrpSpPr/>
          <p:nvPr/>
        </p:nvGrpSpPr>
        <p:grpSpPr>
          <a:xfrm rot="19347413" flipH="1">
            <a:off x="12196253" y="-1897767"/>
            <a:ext cx="2090715" cy="9159420"/>
            <a:chOff x="0" y="0"/>
            <a:chExt cx="812800" cy="2066395"/>
          </a:xfrm>
          <a:solidFill>
            <a:schemeClr val="accent1"/>
          </a:solidFill>
        </p:grpSpPr>
        <p:sp>
          <p:nvSpPr>
            <p:cNvPr id="24" name="Freeform 20">
              <a:extLst>
                <a:ext uri="{FF2B5EF4-FFF2-40B4-BE49-F238E27FC236}">
                  <a16:creationId xmlns:a16="http://schemas.microsoft.com/office/drawing/2014/main" id="{9152E34C-DED9-91EF-0E14-61737CC1A74A}"/>
                </a:ext>
              </a:extLst>
            </p:cNvPr>
            <p:cNvSpPr/>
            <p:nvPr/>
          </p:nvSpPr>
          <p:spPr>
            <a:xfrm>
              <a:off x="0" y="0"/>
              <a:ext cx="812800" cy="2066395"/>
            </a:xfrm>
            <a:custGeom>
              <a:avLst/>
              <a:gdLst/>
              <a:ahLst/>
              <a:cxnLst/>
              <a:rect l="l" t="t" r="r" b="b"/>
              <a:pathLst>
                <a:path w="812800" h="2066395">
                  <a:moveTo>
                    <a:pt x="0" y="0"/>
                  </a:moveTo>
                  <a:lnTo>
                    <a:pt x="812800" y="0"/>
                  </a:lnTo>
                  <a:lnTo>
                    <a:pt x="812800" y="2066395"/>
                  </a:lnTo>
                  <a:lnTo>
                    <a:pt x="0" y="2066395"/>
                  </a:lnTo>
                  <a:close/>
                </a:path>
              </a:pathLst>
            </a:custGeom>
            <a:grpFill/>
          </p:spPr>
          <p:txBody>
            <a:bodyPr/>
            <a:lstStyle/>
            <a:p>
              <a:endParaRPr lang="en-US"/>
            </a:p>
          </p:txBody>
        </p:sp>
        <p:sp>
          <p:nvSpPr>
            <p:cNvPr id="25" name="TextBox 21">
              <a:extLst>
                <a:ext uri="{FF2B5EF4-FFF2-40B4-BE49-F238E27FC236}">
                  <a16:creationId xmlns:a16="http://schemas.microsoft.com/office/drawing/2014/main" id="{21A7B1C3-4710-4FAD-67CC-4ED647AFB1D2}"/>
                </a:ext>
              </a:extLst>
            </p:cNvPr>
            <p:cNvSpPr txBox="1"/>
            <p:nvPr/>
          </p:nvSpPr>
          <p:spPr>
            <a:xfrm>
              <a:off x="0" y="-57150"/>
              <a:ext cx="812800" cy="2123545"/>
            </a:xfrm>
            <a:prstGeom prst="rect">
              <a:avLst/>
            </a:prstGeom>
            <a:grpFill/>
          </p:spPr>
          <p:txBody>
            <a:bodyPr lIns="50800" tIns="50800" rIns="50800" bIns="50800" rtlCol="0" anchor="ctr"/>
            <a:lstStyle/>
            <a:p>
              <a:pPr algn="ctr">
                <a:lnSpc>
                  <a:spcPts val="2659"/>
                </a:lnSpc>
              </a:pPr>
              <a:endParaRPr/>
            </a:p>
          </p:txBody>
        </p:sp>
      </p:grpSp>
      <p:sp>
        <p:nvSpPr>
          <p:cNvPr id="5" name="Rectangle 4">
            <a:extLst>
              <a:ext uri="{FF2B5EF4-FFF2-40B4-BE49-F238E27FC236}">
                <a16:creationId xmlns:a16="http://schemas.microsoft.com/office/drawing/2014/main" id="{594E26E8-338C-F072-9E8F-5BA748A8BF96}"/>
              </a:ext>
            </a:extLst>
          </p:cNvPr>
          <p:cNvSpPr/>
          <p:nvPr userDrawn="1"/>
        </p:nvSpPr>
        <p:spPr>
          <a:xfrm>
            <a:off x="769976" y="4332518"/>
            <a:ext cx="2833197" cy="1088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0332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AEA4FD94-BF7F-C44F-394C-289057DE5FBA}"/>
              </a:ext>
            </a:extLst>
          </p:cNvPr>
          <p:cNvSpPr/>
          <p:nvPr/>
        </p:nvSpPr>
        <p:spPr>
          <a:xfrm flipH="1">
            <a:off x="-48484" y="-25803"/>
            <a:ext cx="13004769" cy="695858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35000"/>
              <a:extLst>
                <a:ext uri="{28A0092B-C50C-407E-A947-70E740481C1C}">
                  <a14:useLocalDpi xmlns:a14="http://schemas.microsoft.com/office/drawing/2010/main"/>
                </a:ext>
              </a:extLst>
            </a:blip>
            <a:stretch>
              <a:fillRect/>
            </a:stretch>
          </a:blipFill>
        </p:spPr>
        <p:txBody>
          <a:bodyPr/>
          <a:lstStyle/>
          <a:p>
            <a:endParaRPr lang="en-US"/>
          </a:p>
        </p:txBody>
      </p:sp>
      <p:sp>
        <p:nvSpPr>
          <p:cNvPr id="2" name="Title 1">
            <a:extLst>
              <a:ext uri="{FF2B5EF4-FFF2-40B4-BE49-F238E27FC236}">
                <a16:creationId xmlns:a16="http://schemas.microsoft.com/office/drawing/2014/main" id="{6034DF03-2468-9321-290F-DC8B69678305}"/>
              </a:ext>
            </a:extLst>
          </p:cNvPr>
          <p:cNvSpPr>
            <a:spLocks noGrp="1"/>
          </p:cNvSpPr>
          <p:nvPr>
            <p:ph type="ctrTitle" hasCustomPrompt="1"/>
          </p:nvPr>
        </p:nvSpPr>
        <p:spPr>
          <a:xfrm>
            <a:off x="704660" y="1833949"/>
            <a:ext cx="7154826" cy="2387600"/>
          </a:xfrm>
          <a:prstGeom prst="rect">
            <a:avLst/>
          </a:prstGeom>
        </p:spPr>
        <p:txBody>
          <a:bodyPr anchor="b"/>
          <a:lstStyle>
            <a:lvl1pPr algn="l">
              <a:lnSpc>
                <a:spcPts val="6100"/>
              </a:lnSpc>
              <a:defRPr sz="6000" b="1">
                <a:solidFill>
                  <a:schemeClr val="accent5"/>
                </a:solidFill>
              </a:defRPr>
            </a:lvl1pPr>
          </a:lstStyle>
          <a:p>
            <a:r>
              <a:rPr lang="en-US"/>
              <a:t>CLICK TO EDIT SECTION TITLE STYLE</a:t>
            </a:r>
          </a:p>
        </p:txBody>
      </p:sp>
      <p:sp>
        <p:nvSpPr>
          <p:cNvPr id="3" name="Subtitle 2">
            <a:extLst>
              <a:ext uri="{FF2B5EF4-FFF2-40B4-BE49-F238E27FC236}">
                <a16:creationId xmlns:a16="http://schemas.microsoft.com/office/drawing/2014/main" id="{42D1FF1C-9143-1E88-79A2-332FE6BE5E7E}"/>
              </a:ext>
            </a:extLst>
          </p:cNvPr>
          <p:cNvSpPr>
            <a:spLocks noGrp="1"/>
          </p:cNvSpPr>
          <p:nvPr>
            <p:ph type="subTitle" idx="1"/>
          </p:nvPr>
        </p:nvSpPr>
        <p:spPr>
          <a:xfrm>
            <a:off x="704659" y="4564989"/>
            <a:ext cx="5444251" cy="1655762"/>
          </a:xfrm>
          <a:prstGeom prst="rect">
            <a:avLst/>
          </a:prstGeom>
        </p:spPr>
        <p:txBody>
          <a:bodyPr/>
          <a:lstStyle>
            <a:lvl1pPr marL="0" indent="0" algn="l">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a:extLst>
              <a:ext uri="{FF2B5EF4-FFF2-40B4-BE49-F238E27FC236}">
                <a16:creationId xmlns:a16="http://schemas.microsoft.com/office/drawing/2014/main" id="{594E26E8-338C-F072-9E8F-5BA748A8BF96}"/>
              </a:ext>
            </a:extLst>
          </p:cNvPr>
          <p:cNvSpPr/>
          <p:nvPr userDrawn="1"/>
        </p:nvSpPr>
        <p:spPr>
          <a:xfrm>
            <a:off x="769976" y="4332518"/>
            <a:ext cx="2833197" cy="10885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078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880FD-A67B-3B86-65FD-F4707EC19235}"/>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3E4FD55F-8CC5-7BB0-747F-5B67CC0A5352}"/>
              </a:ext>
            </a:extLst>
          </p:cNvPr>
          <p:cNvSpPr>
            <a:spLocks noGrp="1"/>
          </p:cNvSpPr>
          <p:nvPr>
            <p:ph idx="1"/>
          </p:nvPr>
        </p:nvSpPr>
        <p:spPr>
          <a:xfrm>
            <a:off x="281901" y="1271847"/>
            <a:ext cx="11628199"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97A7CD4-8800-996C-5371-7A3E06DD0C28}"/>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29FFA17B-977F-AD89-F6BA-ECB422F8C91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4035026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41E8-7DA7-6BE7-EC8D-10F98A091189}"/>
              </a:ext>
            </a:extLst>
          </p:cNvPr>
          <p:cNvSpPr>
            <a:spLocks noGrp="1"/>
          </p:cNvSpPr>
          <p:nvPr>
            <p:ph type="title" hasCustomPrompt="1"/>
          </p:nvPr>
        </p:nvSpPr>
        <p:spPr>
          <a:xfrm>
            <a:off x="831850" y="1709738"/>
            <a:ext cx="10515600" cy="2852737"/>
          </a:xfrm>
          <a:prstGeom prst="rect">
            <a:avLst/>
          </a:prstGeom>
        </p:spPr>
        <p:txBody>
          <a:bodyPr anchor="b"/>
          <a:lstStyle>
            <a:lvl1pPr>
              <a:defRPr sz="4800" b="1"/>
            </a:lvl1pPr>
          </a:lstStyle>
          <a:p>
            <a:r>
              <a:rPr lang="en-US"/>
              <a:t>CLICK TO EDIT MASTER TITLE STYLE</a:t>
            </a:r>
          </a:p>
        </p:txBody>
      </p:sp>
      <p:sp>
        <p:nvSpPr>
          <p:cNvPr id="3" name="Text Placeholder 2">
            <a:extLst>
              <a:ext uri="{FF2B5EF4-FFF2-40B4-BE49-F238E27FC236}">
                <a16:creationId xmlns:a16="http://schemas.microsoft.com/office/drawing/2014/main" id="{A1698F62-274C-98D2-F0A0-6C45D102D1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accent4"/>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FB61C07-FEA0-D5B5-7C0F-9C476C0E1837}"/>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9B8D2CDC-1082-43A7-AC00-B4ACBE26EDB6}" type="slidenum">
              <a:rPr lang="en-US" smtClean="0"/>
              <a:pPr/>
              <a:t>‹#›</a:t>
            </a:fld>
            <a:endParaRPr lang="en-US"/>
          </a:p>
        </p:txBody>
      </p:sp>
    </p:spTree>
    <p:extLst>
      <p:ext uri="{BB962C8B-B14F-4D97-AF65-F5344CB8AC3E}">
        <p14:creationId xmlns:p14="http://schemas.microsoft.com/office/powerpoint/2010/main" val="1944463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71844"/>
            <a:ext cx="542894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9E4A8-07DF-A563-CAA2-4C3E2AF058F4}"/>
              </a:ext>
            </a:extLst>
          </p:cNvPr>
          <p:cNvSpPr>
            <a:spLocks noGrp="1"/>
          </p:cNvSpPr>
          <p:nvPr>
            <p:ph sz="half" idx="2"/>
          </p:nvPr>
        </p:nvSpPr>
        <p:spPr>
          <a:xfrm>
            <a:off x="6018415" y="1271844"/>
            <a:ext cx="5891683"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1897231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F378D5A-558C-7B3F-2383-1085A4A40004}"/>
              </a:ext>
            </a:extLst>
          </p:cNvPr>
          <p:cNvSpPr>
            <a:spLocks noGrp="1"/>
          </p:cNvSpPr>
          <p:nvPr>
            <p:ph sz="half" idx="10"/>
          </p:nvPr>
        </p:nvSpPr>
        <p:spPr>
          <a:xfrm>
            <a:off x="4261755"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4101192"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8081048" y="1251034"/>
            <a:ext cx="0" cy="4905116"/>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2">
            <a:extLst>
              <a:ext uri="{FF2B5EF4-FFF2-40B4-BE49-F238E27FC236}">
                <a16:creationId xmlns:a16="http://schemas.microsoft.com/office/drawing/2014/main" id="{7544DC72-F4DB-2619-FBCA-0D8DF57620A5}"/>
              </a:ext>
            </a:extLst>
          </p:cNvPr>
          <p:cNvSpPr>
            <a:spLocks noGrp="1"/>
          </p:cNvSpPr>
          <p:nvPr>
            <p:ph sz="half" idx="11"/>
          </p:nvPr>
        </p:nvSpPr>
        <p:spPr>
          <a:xfrm>
            <a:off x="8241610" y="1251034"/>
            <a:ext cx="3658730"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401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899" y="1251034"/>
            <a:ext cx="252661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89E4A8-07DF-A563-CAA2-4C3E2AF058F4}"/>
              </a:ext>
            </a:extLst>
          </p:cNvPr>
          <p:cNvSpPr>
            <a:spLocks noGrp="1"/>
          </p:cNvSpPr>
          <p:nvPr>
            <p:ph sz="half" idx="2"/>
          </p:nvPr>
        </p:nvSpPr>
        <p:spPr>
          <a:xfrm>
            <a:off x="9111343"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
        <p:nvSpPr>
          <p:cNvPr id="2" name="Content Placeholder 3">
            <a:extLst>
              <a:ext uri="{FF2B5EF4-FFF2-40B4-BE49-F238E27FC236}">
                <a16:creationId xmlns:a16="http://schemas.microsoft.com/office/drawing/2014/main" id="{1F349EB5-F78F-AA7C-DFF9-B5997194D98F}"/>
              </a:ext>
            </a:extLst>
          </p:cNvPr>
          <p:cNvSpPr>
            <a:spLocks noGrp="1"/>
          </p:cNvSpPr>
          <p:nvPr>
            <p:ph sz="half" idx="10"/>
          </p:nvPr>
        </p:nvSpPr>
        <p:spPr>
          <a:xfrm>
            <a:off x="6077481"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65E233ED-2D46-8222-F3BF-11D5DCFC57D2}"/>
              </a:ext>
            </a:extLst>
          </p:cNvPr>
          <p:cNvSpPr>
            <a:spLocks noGrp="1"/>
          </p:cNvSpPr>
          <p:nvPr>
            <p:ph sz="half" idx="11"/>
          </p:nvPr>
        </p:nvSpPr>
        <p:spPr>
          <a:xfrm>
            <a:off x="3043620" y="1251034"/>
            <a:ext cx="279875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2926067"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B310C3-970C-DC54-6C04-D2F0FA546463}"/>
              </a:ext>
            </a:extLst>
          </p:cNvPr>
          <p:cNvCxnSpPr>
            <a:cxnSpLocks/>
          </p:cNvCxnSpPr>
          <p:nvPr userDrawn="1"/>
        </p:nvCxnSpPr>
        <p:spPr>
          <a:xfrm>
            <a:off x="5959928" y="1251034"/>
            <a:ext cx="0" cy="4905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8993789" y="1251034"/>
            <a:ext cx="0" cy="490511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304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09B1D-B831-4985-8124-AAEAD8B4B99C}"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29ABB-AF55-488F-87B0-AE6F2572C71B}" type="slidenum">
              <a:rPr lang="en-US" smtClean="0"/>
              <a:t>‹#›</a:t>
            </a:fld>
            <a:endParaRPr lang="en-US"/>
          </a:p>
        </p:txBody>
      </p:sp>
    </p:spTree>
    <p:extLst>
      <p:ext uri="{BB962C8B-B14F-4D97-AF65-F5344CB8AC3E}">
        <p14:creationId xmlns:p14="http://schemas.microsoft.com/office/powerpoint/2010/main" val="669541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68F865F-91C5-126B-0643-41D6963CBFE4}"/>
              </a:ext>
            </a:extLst>
          </p:cNvPr>
          <p:cNvSpPr>
            <a:spLocks noGrp="1"/>
          </p:cNvSpPr>
          <p:nvPr>
            <p:ph sz="half" idx="10"/>
          </p:nvPr>
        </p:nvSpPr>
        <p:spPr>
          <a:xfrm>
            <a:off x="2693368"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id="{07DE53D7-C66F-09EB-AEDB-30FC163C3C08}"/>
              </a:ext>
            </a:extLst>
          </p:cNvPr>
          <p:cNvSpPr>
            <a:spLocks noGrp="1"/>
          </p:cNvSpPr>
          <p:nvPr>
            <p:ph sz="half" idx="11"/>
          </p:nvPr>
        </p:nvSpPr>
        <p:spPr>
          <a:xfrm>
            <a:off x="5104836"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7879A29C-42A9-3B73-35D3-C8CB7CBE4AD6}"/>
              </a:ext>
            </a:extLst>
          </p:cNvPr>
          <p:cNvSpPr>
            <a:spLocks noGrp="1"/>
          </p:cNvSpPr>
          <p:nvPr>
            <p:ph sz="half" idx="1"/>
          </p:nvPr>
        </p:nvSpPr>
        <p:spPr>
          <a:xfrm>
            <a:off x="281900"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6B509306-2EEE-D9B4-3AAC-EE94150CD263}"/>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10" name="Rectangle 9">
            <a:extLst>
              <a:ext uri="{FF2B5EF4-FFF2-40B4-BE49-F238E27FC236}">
                <a16:creationId xmlns:a16="http://schemas.microsoft.com/office/drawing/2014/main" id="{9339637C-A94B-0774-77F8-EF599BF0779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a:extLst>
              <a:ext uri="{FF2B5EF4-FFF2-40B4-BE49-F238E27FC236}">
                <a16:creationId xmlns:a16="http://schemas.microsoft.com/office/drawing/2014/main" id="{9CDE95E7-AC1B-09E3-5A1E-9717322557A1}"/>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cxnSp>
        <p:nvCxnSpPr>
          <p:cNvPr id="7" name="Straight Connector 6">
            <a:extLst>
              <a:ext uri="{FF2B5EF4-FFF2-40B4-BE49-F238E27FC236}">
                <a16:creationId xmlns:a16="http://schemas.microsoft.com/office/drawing/2014/main" id="{9266B2A0-EDCC-1201-0761-589FB8B03325}"/>
              </a:ext>
            </a:extLst>
          </p:cNvPr>
          <p:cNvCxnSpPr>
            <a:cxnSpLocks/>
          </p:cNvCxnSpPr>
          <p:nvPr userDrawn="1"/>
        </p:nvCxnSpPr>
        <p:spPr>
          <a:xfrm>
            <a:off x="2478799"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8B310C3-970C-DC54-6C04-D2F0FA546463}"/>
              </a:ext>
            </a:extLst>
          </p:cNvPr>
          <p:cNvCxnSpPr>
            <a:cxnSpLocks/>
          </p:cNvCxnSpPr>
          <p:nvPr userDrawn="1"/>
        </p:nvCxnSpPr>
        <p:spPr>
          <a:xfrm>
            <a:off x="4890267"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F8FFE50-086E-955B-1185-A1DFBB01A9C0}"/>
              </a:ext>
            </a:extLst>
          </p:cNvPr>
          <p:cNvCxnSpPr>
            <a:cxnSpLocks/>
          </p:cNvCxnSpPr>
          <p:nvPr userDrawn="1"/>
        </p:nvCxnSpPr>
        <p:spPr>
          <a:xfrm>
            <a:off x="7301735" y="2057672"/>
            <a:ext cx="0" cy="3291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56EFA99-593D-AD7F-B455-9BAA6D3DD79F}"/>
              </a:ext>
            </a:extLst>
          </p:cNvPr>
          <p:cNvCxnSpPr>
            <a:cxnSpLocks/>
          </p:cNvCxnSpPr>
          <p:nvPr userDrawn="1"/>
        </p:nvCxnSpPr>
        <p:spPr>
          <a:xfrm>
            <a:off x="9713203" y="2057672"/>
            <a:ext cx="0" cy="3291840"/>
          </a:xfrm>
          <a:prstGeom prst="line">
            <a:avLst/>
          </a:prstGeom>
        </p:spPr>
        <p:style>
          <a:lnRef idx="2">
            <a:schemeClr val="accent1"/>
          </a:lnRef>
          <a:fillRef idx="0">
            <a:schemeClr val="accent1"/>
          </a:fillRef>
          <a:effectRef idx="1">
            <a:schemeClr val="accent1"/>
          </a:effectRef>
          <a:fontRef idx="minor">
            <a:schemeClr val="tx1"/>
          </a:fontRef>
        </p:style>
      </p:cxnSp>
      <p:sp>
        <p:nvSpPr>
          <p:cNvPr id="15" name="Content Placeholder 2">
            <a:extLst>
              <a:ext uri="{FF2B5EF4-FFF2-40B4-BE49-F238E27FC236}">
                <a16:creationId xmlns:a16="http://schemas.microsoft.com/office/drawing/2014/main" id="{CF732B9A-D9F8-553E-39F7-E35F0DA5FC46}"/>
              </a:ext>
            </a:extLst>
          </p:cNvPr>
          <p:cNvSpPr>
            <a:spLocks noGrp="1"/>
          </p:cNvSpPr>
          <p:nvPr>
            <p:ph sz="half" idx="12"/>
          </p:nvPr>
        </p:nvSpPr>
        <p:spPr>
          <a:xfrm>
            <a:off x="7516304"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B0D59CB2-C86B-0ADD-BB37-7CEC2459353C}"/>
              </a:ext>
            </a:extLst>
          </p:cNvPr>
          <p:cNvSpPr>
            <a:spLocks noGrp="1"/>
          </p:cNvSpPr>
          <p:nvPr>
            <p:ph sz="half" idx="13"/>
          </p:nvPr>
        </p:nvSpPr>
        <p:spPr>
          <a:xfrm>
            <a:off x="9927769" y="1251034"/>
            <a:ext cx="1982330" cy="490511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84854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2A7AC6F6-42C6-8A35-5D94-B91F6EB23A2C}"/>
              </a:ext>
            </a:extLst>
          </p:cNvPr>
          <p:cNvSpPr>
            <a:spLocks noGrp="1"/>
          </p:cNvSpPr>
          <p:nvPr>
            <p:ph idx="10"/>
          </p:nvPr>
        </p:nvSpPr>
        <p:spPr>
          <a:xfrm>
            <a:off x="7876316" y="-36987"/>
            <a:ext cx="4734467" cy="719342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a:p>
        </p:txBody>
      </p:sp>
      <p:sp>
        <p:nvSpPr>
          <p:cNvPr id="10" name="Content Placeholder 2">
            <a:extLst>
              <a:ext uri="{FF2B5EF4-FFF2-40B4-BE49-F238E27FC236}">
                <a16:creationId xmlns:a16="http://schemas.microsoft.com/office/drawing/2014/main" id="{11ED5A22-144B-0E1A-FB19-844FAF201927}"/>
              </a:ext>
            </a:extLst>
          </p:cNvPr>
          <p:cNvSpPr>
            <a:spLocks noGrp="1"/>
          </p:cNvSpPr>
          <p:nvPr>
            <p:ph sz="half" idx="1"/>
          </p:nvPr>
        </p:nvSpPr>
        <p:spPr>
          <a:xfrm>
            <a:off x="281899" y="1271844"/>
            <a:ext cx="5428945" cy="49051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579E9AEA-6EEC-B563-1406-906439EFA013}"/>
              </a:ext>
            </a:extLst>
          </p:cNvPr>
          <p:cNvSpPr>
            <a:spLocks noGrp="1"/>
          </p:cNvSpPr>
          <p:nvPr>
            <p:ph type="title" hasCustomPrompt="1"/>
          </p:nvPr>
        </p:nvSpPr>
        <p:spPr>
          <a:xfrm>
            <a:off x="281901" y="223835"/>
            <a:ext cx="6995199" cy="781051"/>
          </a:xfrm>
          <a:prstGeom prst="rect">
            <a:avLst/>
          </a:prstGeom>
        </p:spPr>
        <p:txBody>
          <a:bodyPr/>
          <a:lstStyle>
            <a:lvl1pPr>
              <a:defRPr b="1"/>
            </a:lvl1pPr>
          </a:lstStyle>
          <a:p>
            <a:r>
              <a:rPr lang="en-US"/>
              <a:t>CLICK TO EDIT MASTER</a:t>
            </a:r>
          </a:p>
        </p:txBody>
      </p:sp>
      <p:sp>
        <p:nvSpPr>
          <p:cNvPr id="13" name="Rectangle 12">
            <a:extLst>
              <a:ext uri="{FF2B5EF4-FFF2-40B4-BE49-F238E27FC236}">
                <a16:creationId xmlns:a16="http://schemas.microsoft.com/office/drawing/2014/main" id="{C1ACA225-300B-79B5-7446-1F1C957B570E}"/>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30182F1B-F0FF-DACD-74DF-2287934C66EB}"/>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18" name="Group 17">
            <a:extLst>
              <a:ext uri="{FF2B5EF4-FFF2-40B4-BE49-F238E27FC236}">
                <a16:creationId xmlns:a16="http://schemas.microsoft.com/office/drawing/2014/main" id="{A109FE6C-1D86-470C-D57D-11DD5DF76D7C}"/>
              </a:ext>
            </a:extLst>
          </p:cNvPr>
          <p:cNvGrpSpPr/>
          <p:nvPr userDrawn="1"/>
        </p:nvGrpSpPr>
        <p:grpSpPr>
          <a:xfrm>
            <a:off x="6096000" y="-701461"/>
            <a:ext cx="3556078" cy="8565722"/>
            <a:chOff x="2759659" y="-3225609"/>
            <a:chExt cx="5443005" cy="13110867"/>
          </a:xfrm>
        </p:grpSpPr>
        <p:grpSp>
          <p:nvGrpSpPr>
            <p:cNvPr id="3" name="Group 2">
              <a:extLst>
                <a:ext uri="{FF2B5EF4-FFF2-40B4-BE49-F238E27FC236}">
                  <a16:creationId xmlns:a16="http://schemas.microsoft.com/office/drawing/2014/main" id="{3E9C508D-911F-4929-45E2-6B3F54596298}"/>
                </a:ext>
              </a:extLst>
            </p:cNvPr>
            <p:cNvGrpSpPr/>
            <p:nvPr userDrawn="1"/>
          </p:nvGrpSpPr>
          <p:grpSpPr>
            <a:xfrm rot="10799999">
              <a:off x="2759659" y="4341221"/>
              <a:ext cx="5443005" cy="4805153"/>
              <a:chOff x="0" y="-6350"/>
              <a:chExt cx="812800" cy="717550"/>
            </a:xfrm>
          </p:grpSpPr>
          <p:sp>
            <p:nvSpPr>
              <p:cNvPr id="15" name="Freeform 6">
                <a:extLst>
                  <a:ext uri="{FF2B5EF4-FFF2-40B4-BE49-F238E27FC236}">
                    <a16:creationId xmlns:a16="http://schemas.microsoft.com/office/drawing/2014/main" id="{8C327301-B297-DD95-13B4-AB2C7003936D}"/>
                  </a:ext>
                </a:extLst>
              </p:cNvPr>
              <p:cNvSpPr/>
              <p:nvPr userDrawn="1"/>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chemeClr val="accent3"/>
              </a:solidFill>
            </p:spPr>
            <p:txBody>
              <a:bodyPr/>
              <a:lstStyle/>
              <a:p>
                <a:endParaRPr lang="en-US"/>
              </a:p>
            </p:txBody>
          </p:sp>
          <p:sp>
            <p:nvSpPr>
              <p:cNvPr id="16" name="TextBox 7">
                <a:extLst>
                  <a:ext uri="{FF2B5EF4-FFF2-40B4-BE49-F238E27FC236}">
                    <a16:creationId xmlns:a16="http://schemas.microsoft.com/office/drawing/2014/main" id="{E62E0E9A-E7CB-08C1-90FE-8642C894DE4D}"/>
                  </a:ext>
                </a:extLst>
              </p:cNvPr>
              <p:cNvSpPr txBox="1"/>
              <p:nvPr userDrawn="1"/>
            </p:nvSpPr>
            <p:spPr>
              <a:xfrm>
                <a:off x="127000" y="-6350"/>
                <a:ext cx="558800" cy="3873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4" name="Group 3">
              <a:extLst>
                <a:ext uri="{FF2B5EF4-FFF2-40B4-BE49-F238E27FC236}">
                  <a16:creationId xmlns:a16="http://schemas.microsoft.com/office/drawing/2014/main" id="{19D7C2A5-A70E-9D5B-3431-78A32BFB0123}"/>
                </a:ext>
              </a:extLst>
            </p:cNvPr>
            <p:cNvGrpSpPr/>
            <p:nvPr userDrawn="1"/>
          </p:nvGrpSpPr>
          <p:grpSpPr>
            <a:xfrm rot="-1772257">
              <a:off x="5460148" y="2205425"/>
              <a:ext cx="1688777" cy="7679833"/>
              <a:chOff x="0" y="-57150"/>
              <a:chExt cx="444781" cy="2022672"/>
            </a:xfrm>
          </p:grpSpPr>
          <p:sp>
            <p:nvSpPr>
              <p:cNvPr id="8" name="Freeform 11">
                <a:extLst>
                  <a:ext uri="{FF2B5EF4-FFF2-40B4-BE49-F238E27FC236}">
                    <a16:creationId xmlns:a16="http://schemas.microsoft.com/office/drawing/2014/main" id="{FDC105A6-0E5B-D43A-EDB4-EC170F7F8962}"/>
                  </a:ext>
                </a:extLst>
              </p:cNvPr>
              <p:cNvSpPr/>
              <p:nvPr userDrawn="1"/>
            </p:nvSpPr>
            <p:spPr>
              <a:xfrm>
                <a:off x="0" y="0"/>
                <a:ext cx="444781" cy="1965522"/>
              </a:xfrm>
              <a:custGeom>
                <a:avLst/>
                <a:gdLst/>
                <a:ahLst/>
                <a:cxnLst/>
                <a:rect l="l" t="t" r="r" b="b"/>
                <a:pathLst>
                  <a:path w="444781" h="1965522">
                    <a:moveTo>
                      <a:pt x="0" y="0"/>
                    </a:moveTo>
                    <a:lnTo>
                      <a:pt x="444781" y="0"/>
                    </a:lnTo>
                    <a:lnTo>
                      <a:pt x="444781" y="1965522"/>
                    </a:lnTo>
                    <a:lnTo>
                      <a:pt x="0" y="1965522"/>
                    </a:lnTo>
                    <a:close/>
                  </a:path>
                </a:pathLst>
              </a:custGeom>
              <a:solidFill>
                <a:srgbClr val="003D60"/>
              </a:solidFill>
            </p:spPr>
            <p:txBody>
              <a:bodyPr/>
              <a:lstStyle/>
              <a:p>
                <a:endParaRPr lang="en-US"/>
              </a:p>
            </p:txBody>
          </p:sp>
          <p:sp>
            <p:nvSpPr>
              <p:cNvPr id="9" name="TextBox 12">
                <a:extLst>
                  <a:ext uri="{FF2B5EF4-FFF2-40B4-BE49-F238E27FC236}">
                    <a16:creationId xmlns:a16="http://schemas.microsoft.com/office/drawing/2014/main" id="{04E9B440-B5D2-C120-CF8A-07976217056C}"/>
                  </a:ext>
                </a:extLst>
              </p:cNvPr>
              <p:cNvSpPr txBox="1"/>
              <p:nvPr userDrawn="1"/>
            </p:nvSpPr>
            <p:spPr>
              <a:xfrm>
                <a:off x="0" y="-57150"/>
                <a:ext cx="444781" cy="2022672"/>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5" name="Group 4">
              <a:extLst>
                <a:ext uri="{FF2B5EF4-FFF2-40B4-BE49-F238E27FC236}">
                  <a16:creationId xmlns:a16="http://schemas.microsoft.com/office/drawing/2014/main" id="{DD867FA1-B727-F5A9-006A-0CA48E815C92}"/>
                </a:ext>
              </a:extLst>
            </p:cNvPr>
            <p:cNvGrpSpPr/>
            <p:nvPr userDrawn="1"/>
          </p:nvGrpSpPr>
          <p:grpSpPr>
            <a:xfrm rot="997894">
              <a:off x="4738222" y="-3225609"/>
              <a:ext cx="1896148" cy="6946337"/>
              <a:chOff x="0" y="-57150"/>
              <a:chExt cx="499397" cy="1829488"/>
            </a:xfrm>
          </p:grpSpPr>
          <p:sp>
            <p:nvSpPr>
              <p:cNvPr id="6" name="Freeform 20">
                <a:extLst>
                  <a:ext uri="{FF2B5EF4-FFF2-40B4-BE49-F238E27FC236}">
                    <a16:creationId xmlns:a16="http://schemas.microsoft.com/office/drawing/2014/main" id="{8B1B70BB-00C3-5DC0-BEF9-337F1A5FF236}"/>
                  </a:ext>
                </a:extLst>
              </p:cNvPr>
              <p:cNvSpPr/>
              <p:nvPr userDrawn="1"/>
            </p:nvSpPr>
            <p:spPr>
              <a:xfrm>
                <a:off x="0" y="0"/>
                <a:ext cx="499397" cy="1772338"/>
              </a:xfrm>
              <a:custGeom>
                <a:avLst/>
                <a:gdLst/>
                <a:ahLst/>
                <a:cxnLst/>
                <a:rect l="l" t="t" r="r" b="b"/>
                <a:pathLst>
                  <a:path w="499397" h="1772338">
                    <a:moveTo>
                      <a:pt x="0" y="0"/>
                    </a:moveTo>
                    <a:lnTo>
                      <a:pt x="499397" y="0"/>
                    </a:lnTo>
                    <a:lnTo>
                      <a:pt x="499397" y="1772338"/>
                    </a:lnTo>
                    <a:lnTo>
                      <a:pt x="0" y="1772338"/>
                    </a:lnTo>
                    <a:close/>
                  </a:path>
                </a:pathLst>
              </a:custGeom>
              <a:solidFill>
                <a:srgbClr val="003D60"/>
              </a:solidFill>
            </p:spPr>
            <p:txBody>
              <a:bodyPr/>
              <a:lstStyle/>
              <a:p>
                <a:endParaRPr lang="en-US"/>
              </a:p>
            </p:txBody>
          </p:sp>
          <p:sp>
            <p:nvSpPr>
              <p:cNvPr id="7" name="TextBox 21">
                <a:extLst>
                  <a:ext uri="{FF2B5EF4-FFF2-40B4-BE49-F238E27FC236}">
                    <a16:creationId xmlns:a16="http://schemas.microsoft.com/office/drawing/2014/main" id="{F46E8BA3-D24F-C548-0112-7E8A1039156F}"/>
                  </a:ext>
                </a:extLst>
              </p:cNvPr>
              <p:cNvSpPr txBox="1"/>
              <p:nvPr userDrawn="1"/>
            </p:nvSpPr>
            <p:spPr>
              <a:xfrm>
                <a:off x="0" y="-57150"/>
                <a:ext cx="499397" cy="1829488"/>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spTree>
    <p:extLst>
      <p:ext uri="{BB962C8B-B14F-4D97-AF65-F5344CB8AC3E}">
        <p14:creationId xmlns:p14="http://schemas.microsoft.com/office/powerpoint/2010/main" val="3861064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2995324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
        <p:nvSpPr>
          <p:cNvPr id="3" name="Freeform 3">
            <a:extLst>
              <a:ext uri="{FF2B5EF4-FFF2-40B4-BE49-F238E27FC236}">
                <a16:creationId xmlns:a16="http://schemas.microsoft.com/office/drawing/2014/main" id="{0404E32B-7514-6C71-903B-2BE5B17497FE}"/>
              </a:ext>
            </a:extLst>
          </p:cNvPr>
          <p:cNvSpPr/>
          <p:nvPr userDrawn="1"/>
        </p:nvSpPr>
        <p:spPr>
          <a:xfrm>
            <a:off x="3645942" y="4183463"/>
            <a:ext cx="4748713" cy="4748713"/>
          </a:xfrm>
          <a:custGeom>
            <a:avLst/>
            <a:gdLst>
              <a:gd name="connsiteX0" fmla="*/ 0 w 7673056"/>
              <a:gd name="connsiteY0" fmla="*/ 0 h 7673056"/>
              <a:gd name="connsiteX1" fmla="*/ 7673056 w 7673056"/>
              <a:gd name="connsiteY1" fmla="*/ 0 h 7673056"/>
              <a:gd name="connsiteX2" fmla="*/ 7652535 w 7673056"/>
              <a:gd name="connsiteY2" fmla="*/ 3486795 h 7673056"/>
              <a:gd name="connsiteX3" fmla="*/ 0 w 7673056"/>
              <a:gd name="connsiteY3" fmla="*/ 7673056 h 7673056"/>
              <a:gd name="connsiteX4" fmla="*/ 0 w 7673056"/>
              <a:gd name="connsiteY4" fmla="*/ 0 h 767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3056" h="7673056">
                <a:moveTo>
                  <a:pt x="0" y="0"/>
                </a:moveTo>
                <a:lnTo>
                  <a:pt x="7673056" y="0"/>
                </a:lnTo>
                <a:lnTo>
                  <a:pt x="7652535" y="3486795"/>
                </a:lnTo>
                <a:lnTo>
                  <a:pt x="0" y="767305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a:ln>
            <a:noFill/>
          </a:ln>
        </p:spPr>
        <p:txBody>
          <a:bodyPr/>
          <a:lstStyle/>
          <a:p>
            <a:endParaRPr lang="en-US" sz="1200"/>
          </a:p>
        </p:txBody>
      </p:sp>
      <p:sp>
        <p:nvSpPr>
          <p:cNvPr id="4" name="Freeform 4">
            <a:extLst>
              <a:ext uri="{FF2B5EF4-FFF2-40B4-BE49-F238E27FC236}">
                <a16:creationId xmlns:a16="http://schemas.microsoft.com/office/drawing/2014/main" id="{1D8CEAD3-C5F4-9FB4-DE43-A2B07A7CA7E3}"/>
              </a:ext>
            </a:extLst>
          </p:cNvPr>
          <p:cNvSpPr/>
          <p:nvPr/>
        </p:nvSpPr>
        <p:spPr>
          <a:xfrm>
            <a:off x="5327657" y="3471094"/>
            <a:ext cx="1385284" cy="1385284"/>
          </a:xfrm>
          <a:custGeom>
            <a:avLst/>
            <a:gdLst/>
            <a:ahLst/>
            <a:cxnLst/>
            <a:rect l="l" t="t" r="r" b="b"/>
            <a:pathLst>
              <a:path w="2238367" h="2238367">
                <a:moveTo>
                  <a:pt x="0" y="0"/>
                </a:moveTo>
                <a:lnTo>
                  <a:pt x="2238368" y="0"/>
                </a:lnTo>
                <a:lnTo>
                  <a:pt x="2238368" y="2238367"/>
                </a:lnTo>
                <a:lnTo>
                  <a:pt x="0" y="2238367"/>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8ED9CC7B-FE5A-E1F7-7A87-897DB23E3B27}"/>
              </a:ext>
            </a:extLst>
          </p:cNvPr>
          <p:cNvSpPr/>
          <p:nvPr/>
        </p:nvSpPr>
        <p:spPr>
          <a:xfrm>
            <a:off x="5723025" y="3824385"/>
            <a:ext cx="594548" cy="651398"/>
          </a:xfrm>
          <a:custGeom>
            <a:avLst/>
            <a:gdLst/>
            <a:ahLst/>
            <a:cxnLst/>
            <a:rect l="l" t="t" r="r" b="b"/>
            <a:pathLst>
              <a:path w="960682" h="1052540">
                <a:moveTo>
                  <a:pt x="0" y="0"/>
                </a:moveTo>
                <a:lnTo>
                  <a:pt x="960682" y="0"/>
                </a:lnTo>
                <a:lnTo>
                  <a:pt x="960682" y="1052541"/>
                </a:lnTo>
                <a:lnTo>
                  <a:pt x="0" y="1052541"/>
                </a:lnTo>
                <a:lnTo>
                  <a:pt x="0" y="0"/>
                </a:lnTo>
                <a:close/>
              </a:path>
            </a:pathLst>
          </a:custGeom>
          <a: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BB8F9C64-3EB4-2530-F02C-7C3AEF498CEB}"/>
              </a:ext>
            </a:extLst>
          </p:cNvPr>
          <p:cNvSpPr/>
          <p:nvPr/>
        </p:nvSpPr>
        <p:spPr>
          <a:xfrm>
            <a:off x="7502851" y="4632383"/>
            <a:ext cx="1385284" cy="1385284"/>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6468EC4F-AF69-AB61-F351-29751D329186}"/>
              </a:ext>
            </a:extLst>
          </p:cNvPr>
          <p:cNvSpPr/>
          <p:nvPr/>
        </p:nvSpPr>
        <p:spPr>
          <a:xfrm>
            <a:off x="3152463" y="4632383"/>
            <a:ext cx="1385284" cy="1385284"/>
          </a:xfrm>
          <a:custGeom>
            <a:avLst/>
            <a:gdLst/>
            <a:ahLst/>
            <a:cxnLst/>
            <a:rect l="l" t="t" r="r" b="b"/>
            <a:pathLst>
              <a:path w="2238367" h="2238367">
                <a:moveTo>
                  <a:pt x="0" y="0"/>
                </a:moveTo>
                <a:lnTo>
                  <a:pt x="2238367" y="0"/>
                </a:lnTo>
                <a:lnTo>
                  <a:pt x="2238367" y="2238368"/>
                </a:lnTo>
                <a:lnTo>
                  <a:pt x="0" y="223836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a:blipFill>
        </p:spPr>
        <p:txBody>
          <a:bodyPr/>
          <a:lstStyle/>
          <a:p>
            <a:endParaRPr lang="en-US" sz="1200"/>
          </a:p>
        </p:txBody>
      </p:sp>
      <p:sp>
        <p:nvSpPr>
          <p:cNvPr id="11" name="Freeform 8">
            <a:extLst>
              <a:ext uri="{FF2B5EF4-FFF2-40B4-BE49-F238E27FC236}">
                <a16:creationId xmlns:a16="http://schemas.microsoft.com/office/drawing/2014/main" id="{125F4F1C-A94F-9AB1-CD66-F970770B3887}"/>
              </a:ext>
            </a:extLst>
          </p:cNvPr>
          <p:cNvSpPr/>
          <p:nvPr/>
        </p:nvSpPr>
        <p:spPr>
          <a:xfrm>
            <a:off x="3452519" y="4950285"/>
            <a:ext cx="785171" cy="749481"/>
          </a:xfrm>
          <a:custGeom>
            <a:avLst/>
            <a:gdLst/>
            <a:ahLst/>
            <a:cxnLst/>
            <a:rect l="l" t="t" r="r" b="b"/>
            <a:pathLst>
              <a:path w="1268693" h="1211025">
                <a:moveTo>
                  <a:pt x="0" y="0"/>
                </a:moveTo>
                <a:lnTo>
                  <a:pt x="1268693" y="0"/>
                </a:lnTo>
                <a:lnTo>
                  <a:pt x="1268693" y="1211025"/>
                </a:lnTo>
                <a:lnTo>
                  <a:pt x="0" y="121102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sz="1200"/>
          </a:p>
        </p:txBody>
      </p:sp>
      <p:sp>
        <p:nvSpPr>
          <p:cNvPr id="12" name="Freeform 9">
            <a:extLst>
              <a:ext uri="{FF2B5EF4-FFF2-40B4-BE49-F238E27FC236}">
                <a16:creationId xmlns:a16="http://schemas.microsoft.com/office/drawing/2014/main" id="{16046215-0071-2FB1-30B5-540D980C611D}"/>
              </a:ext>
            </a:extLst>
          </p:cNvPr>
          <p:cNvSpPr/>
          <p:nvPr/>
        </p:nvSpPr>
        <p:spPr>
          <a:xfrm>
            <a:off x="7853621" y="4978108"/>
            <a:ext cx="683743" cy="693835"/>
          </a:xfrm>
          <a:custGeom>
            <a:avLst/>
            <a:gdLst/>
            <a:ahLst/>
            <a:cxnLst/>
            <a:rect l="l" t="t" r="r" b="b"/>
            <a:pathLst>
              <a:path w="1104804" h="1121111">
                <a:moveTo>
                  <a:pt x="0" y="0"/>
                </a:moveTo>
                <a:lnTo>
                  <a:pt x="1104805" y="0"/>
                </a:lnTo>
                <a:lnTo>
                  <a:pt x="1104805" y="1121111"/>
                </a:lnTo>
                <a:lnTo>
                  <a:pt x="0" y="112111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sz="1200"/>
          </a:p>
        </p:txBody>
      </p:sp>
      <p:grpSp>
        <p:nvGrpSpPr>
          <p:cNvPr id="13" name="Group 10">
            <a:extLst>
              <a:ext uri="{FF2B5EF4-FFF2-40B4-BE49-F238E27FC236}">
                <a16:creationId xmlns:a16="http://schemas.microsoft.com/office/drawing/2014/main" id="{C62BA18E-690E-1348-3765-AFF15C7A2080}"/>
              </a:ext>
            </a:extLst>
          </p:cNvPr>
          <p:cNvGrpSpPr/>
          <p:nvPr/>
        </p:nvGrpSpPr>
        <p:grpSpPr>
          <a:xfrm>
            <a:off x="1459405" y="1517417"/>
            <a:ext cx="2149997" cy="400861"/>
            <a:chOff x="0" y="0"/>
            <a:chExt cx="914964" cy="170593"/>
          </a:xfrm>
        </p:grpSpPr>
        <p:sp>
          <p:nvSpPr>
            <p:cNvPr id="23" name="Freeform 11">
              <a:extLst>
                <a:ext uri="{FF2B5EF4-FFF2-40B4-BE49-F238E27FC236}">
                  <a16:creationId xmlns:a16="http://schemas.microsoft.com/office/drawing/2014/main" id="{0042DB5B-0610-EF66-C737-5476258D993E}"/>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4" name="TextBox 12">
              <a:extLst>
                <a:ext uri="{FF2B5EF4-FFF2-40B4-BE49-F238E27FC236}">
                  <a16:creationId xmlns:a16="http://schemas.microsoft.com/office/drawing/2014/main" id="{AFD8D551-2390-BE5F-9DC0-05FCEC1B6E41}"/>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1</a:t>
              </a:r>
            </a:p>
          </p:txBody>
        </p:sp>
      </p:grpSp>
      <p:sp>
        <p:nvSpPr>
          <p:cNvPr id="14" name="TextBox 14">
            <a:extLst>
              <a:ext uri="{FF2B5EF4-FFF2-40B4-BE49-F238E27FC236}">
                <a16:creationId xmlns:a16="http://schemas.microsoft.com/office/drawing/2014/main" id="{7EEA451E-A36A-1729-7134-E99F9514B6F9}"/>
              </a:ext>
            </a:extLst>
          </p:cNvPr>
          <p:cNvSpPr txBox="1"/>
          <p:nvPr/>
        </p:nvSpPr>
        <p:spPr>
          <a:xfrm>
            <a:off x="1494402" y="2036690"/>
            <a:ext cx="2080002" cy="2462213"/>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t>
            </a:r>
            <a:r>
              <a:rPr lang="en-US" sz="1600" spc="197" err="1">
                <a:solidFill>
                  <a:schemeClr val="tx1"/>
                </a:solidFill>
                <a:latin typeface="+mn-lt"/>
              </a:rPr>
              <a:t>amet</a:t>
            </a:r>
            <a:r>
              <a:rPr lang="en-US" sz="1600" spc="197">
                <a:solidFill>
                  <a:schemeClr val="tx1"/>
                </a:solidFill>
                <a:latin typeface="+mn-lt"/>
              </a:rPr>
              <a:t>, </a:t>
            </a:r>
            <a:r>
              <a:rPr lang="en-US" sz="1600" spc="197" err="1">
                <a:solidFill>
                  <a:schemeClr val="tx1"/>
                </a:solidFill>
                <a:latin typeface="+mn-lt"/>
              </a:rPr>
              <a:t>consectetur</a:t>
            </a:r>
            <a:r>
              <a:rPr lang="en-US" sz="1600" spc="197">
                <a:solidFill>
                  <a:schemeClr val="tx1"/>
                </a:solidFill>
                <a:latin typeface="+mn-lt"/>
              </a:rPr>
              <a:t> </a:t>
            </a:r>
            <a:r>
              <a:rPr lang="en-US" sz="1600" spc="197" err="1">
                <a:solidFill>
                  <a:schemeClr val="tx1"/>
                </a:solidFill>
                <a:latin typeface="+mn-lt"/>
              </a:rPr>
              <a:t>adipiscing</a:t>
            </a:r>
            <a:r>
              <a:rPr lang="en-US" sz="1600" spc="197">
                <a:solidFill>
                  <a:schemeClr val="tx1"/>
                </a:solidFill>
                <a:latin typeface="+mn-lt"/>
              </a:rPr>
              <a:t> </a:t>
            </a:r>
            <a:r>
              <a:rPr lang="en-US" sz="1600" spc="197" err="1">
                <a:solidFill>
                  <a:schemeClr val="tx1"/>
                </a:solidFill>
                <a:latin typeface="+mn-lt"/>
              </a:rPr>
              <a:t>elit</a:t>
            </a:r>
            <a:r>
              <a:rPr lang="en-US" sz="1600" spc="197">
                <a:solidFill>
                  <a:schemeClr val="tx1"/>
                </a:solidFill>
                <a:latin typeface="+mn-lt"/>
              </a:rPr>
              <a:t>. Duis </a:t>
            </a:r>
            <a:r>
              <a:rPr lang="en-US" sz="1600" spc="197" err="1">
                <a:solidFill>
                  <a:schemeClr val="tx1"/>
                </a:solidFill>
                <a:latin typeface="+mn-lt"/>
              </a:rPr>
              <a:t>vulputate</a:t>
            </a:r>
            <a:r>
              <a:rPr lang="en-US" sz="1600" spc="197">
                <a:solidFill>
                  <a:schemeClr val="tx1"/>
                </a:solidFill>
                <a:latin typeface="+mn-lt"/>
              </a:rPr>
              <a:t> </a:t>
            </a:r>
            <a:r>
              <a:rPr lang="en-US" sz="1600" spc="197" err="1">
                <a:solidFill>
                  <a:schemeClr val="tx1"/>
                </a:solidFill>
                <a:latin typeface="+mn-lt"/>
              </a:rPr>
              <a:t>nulla</a:t>
            </a:r>
            <a:r>
              <a:rPr lang="en-US" sz="1600" spc="197">
                <a:solidFill>
                  <a:schemeClr val="tx1"/>
                </a:solidFill>
                <a:latin typeface="+mn-lt"/>
              </a:rPr>
              <a:t> at ante </a:t>
            </a:r>
            <a:r>
              <a:rPr lang="en-US" sz="1600" spc="197" err="1">
                <a:solidFill>
                  <a:schemeClr val="tx1"/>
                </a:solidFill>
                <a:latin typeface="+mn-lt"/>
              </a:rPr>
              <a:t>rhoncus</a:t>
            </a:r>
            <a:r>
              <a:rPr lang="en-US" sz="1600" spc="197">
                <a:solidFill>
                  <a:schemeClr val="tx1"/>
                </a:solidFill>
                <a:latin typeface="+mn-lt"/>
              </a:rPr>
              <a:t>, vel </a:t>
            </a:r>
            <a:r>
              <a:rPr lang="en-US" sz="1600" spc="197" err="1">
                <a:solidFill>
                  <a:schemeClr val="tx1"/>
                </a:solidFill>
                <a:latin typeface="+mn-lt"/>
              </a:rPr>
              <a:t>efficitur</a:t>
            </a:r>
            <a:r>
              <a:rPr lang="en-US" sz="1600" spc="197">
                <a:solidFill>
                  <a:schemeClr val="tx1"/>
                </a:solidFill>
                <a:latin typeface="+mn-lt"/>
              </a:rPr>
              <a:t> </a:t>
            </a:r>
            <a:r>
              <a:rPr lang="en-US" sz="1600" spc="197" err="1">
                <a:solidFill>
                  <a:schemeClr val="tx1"/>
                </a:solidFill>
                <a:latin typeface="+mn-lt"/>
              </a:rPr>
              <a:t>felis</a:t>
            </a:r>
            <a:r>
              <a:rPr lang="en-US" sz="1600" spc="197">
                <a:solidFill>
                  <a:schemeClr val="tx1"/>
                </a:solidFill>
                <a:latin typeface="+mn-lt"/>
              </a:rPr>
              <a:t> </a:t>
            </a:r>
            <a:r>
              <a:rPr lang="en-US" sz="1600" spc="197" err="1">
                <a:solidFill>
                  <a:schemeClr val="tx1"/>
                </a:solidFill>
                <a:latin typeface="+mn-lt"/>
              </a:rPr>
              <a:t>condimentum</a:t>
            </a:r>
            <a:r>
              <a:rPr lang="en-US" sz="1600" spc="197">
                <a:solidFill>
                  <a:schemeClr val="tx1"/>
                </a:solidFill>
                <a:latin typeface="+mn-lt"/>
              </a:rPr>
              <a:t>. Proin </a:t>
            </a:r>
            <a:r>
              <a:rPr lang="en-US" sz="1600" spc="197" err="1">
                <a:solidFill>
                  <a:schemeClr val="tx1"/>
                </a:solidFill>
                <a:latin typeface="+mn-lt"/>
              </a:rPr>
              <a:t>odio</a:t>
            </a:r>
            <a:r>
              <a:rPr lang="en-US" sz="1600" spc="197">
                <a:solidFill>
                  <a:schemeClr val="tx1"/>
                </a:solidFill>
                <a:latin typeface="+mn-lt"/>
              </a:rPr>
              <a:t> </a:t>
            </a:r>
            <a:r>
              <a:rPr lang="en-US" sz="1600" spc="197" err="1">
                <a:solidFill>
                  <a:schemeClr val="tx1"/>
                </a:solidFill>
                <a:latin typeface="+mn-lt"/>
              </a:rPr>
              <a:t>odio</a:t>
            </a:r>
            <a:r>
              <a:rPr lang="en-US" sz="1600" spc="197">
                <a:solidFill>
                  <a:schemeClr val="tx1"/>
                </a:solidFill>
                <a:latin typeface="+mn-lt"/>
              </a:rPr>
              <a:t>.</a:t>
            </a:r>
          </a:p>
        </p:txBody>
      </p:sp>
      <p:grpSp>
        <p:nvGrpSpPr>
          <p:cNvPr id="15" name="Group 15">
            <a:extLst>
              <a:ext uri="{FF2B5EF4-FFF2-40B4-BE49-F238E27FC236}">
                <a16:creationId xmlns:a16="http://schemas.microsoft.com/office/drawing/2014/main" id="{C4EAA72B-C803-0F5B-A8B6-348B85BE6081}"/>
              </a:ext>
            </a:extLst>
          </p:cNvPr>
          <p:cNvGrpSpPr/>
          <p:nvPr/>
        </p:nvGrpSpPr>
        <p:grpSpPr>
          <a:xfrm>
            <a:off x="4828831" y="1517417"/>
            <a:ext cx="2149997" cy="400861"/>
            <a:chOff x="0" y="0"/>
            <a:chExt cx="914964" cy="170593"/>
          </a:xfrm>
        </p:grpSpPr>
        <p:sp>
          <p:nvSpPr>
            <p:cNvPr id="21" name="Freeform 16">
              <a:extLst>
                <a:ext uri="{FF2B5EF4-FFF2-40B4-BE49-F238E27FC236}">
                  <a16:creationId xmlns:a16="http://schemas.microsoft.com/office/drawing/2014/main" id="{6D229C19-D667-29EA-4714-4E59929FE1EA}"/>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2" name="TextBox 17">
              <a:extLst>
                <a:ext uri="{FF2B5EF4-FFF2-40B4-BE49-F238E27FC236}">
                  <a16:creationId xmlns:a16="http://schemas.microsoft.com/office/drawing/2014/main" id="{C8E16D52-0E5A-BFD6-5EDB-B31516546AFE}"/>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2</a:t>
              </a:r>
            </a:p>
          </p:txBody>
        </p:sp>
      </p:grpSp>
      <p:sp>
        <p:nvSpPr>
          <p:cNvPr id="16" name="TextBox 18">
            <a:extLst>
              <a:ext uri="{FF2B5EF4-FFF2-40B4-BE49-F238E27FC236}">
                <a16:creationId xmlns:a16="http://schemas.microsoft.com/office/drawing/2014/main" id="{540AC094-9175-32D9-DCF9-9A8324A34AD1}"/>
              </a:ext>
            </a:extLst>
          </p:cNvPr>
          <p:cNvSpPr txBox="1"/>
          <p:nvPr/>
        </p:nvSpPr>
        <p:spPr>
          <a:xfrm>
            <a:off x="4160482" y="2035016"/>
            <a:ext cx="3871035" cy="1231106"/>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t>
            </a:r>
            <a:r>
              <a:rPr lang="en-US" sz="1600" spc="197" err="1">
                <a:solidFill>
                  <a:schemeClr val="tx1"/>
                </a:solidFill>
                <a:latin typeface="+mn-lt"/>
              </a:rPr>
              <a:t>amet</a:t>
            </a:r>
            <a:r>
              <a:rPr lang="en-US" sz="1600" spc="197">
                <a:solidFill>
                  <a:schemeClr val="tx1"/>
                </a:solidFill>
                <a:latin typeface="+mn-lt"/>
              </a:rPr>
              <a:t>, </a:t>
            </a:r>
            <a:r>
              <a:rPr lang="en-US" sz="1600" spc="197" err="1">
                <a:solidFill>
                  <a:schemeClr val="tx1"/>
                </a:solidFill>
                <a:latin typeface="+mn-lt"/>
              </a:rPr>
              <a:t>consectetur</a:t>
            </a:r>
            <a:r>
              <a:rPr lang="en-US" sz="1600" spc="197">
                <a:solidFill>
                  <a:schemeClr val="tx1"/>
                </a:solidFill>
                <a:latin typeface="+mn-lt"/>
              </a:rPr>
              <a:t> </a:t>
            </a:r>
            <a:r>
              <a:rPr lang="en-US" sz="1600" spc="197" err="1">
                <a:solidFill>
                  <a:schemeClr val="tx1"/>
                </a:solidFill>
                <a:latin typeface="+mn-lt"/>
              </a:rPr>
              <a:t>adipiscing</a:t>
            </a:r>
            <a:r>
              <a:rPr lang="en-US" sz="1600" spc="197">
                <a:solidFill>
                  <a:schemeClr val="tx1"/>
                </a:solidFill>
                <a:latin typeface="+mn-lt"/>
              </a:rPr>
              <a:t> </a:t>
            </a:r>
            <a:r>
              <a:rPr lang="en-US" sz="1600" spc="197" err="1">
                <a:solidFill>
                  <a:schemeClr val="tx1"/>
                </a:solidFill>
                <a:latin typeface="+mn-lt"/>
              </a:rPr>
              <a:t>elit</a:t>
            </a:r>
            <a:r>
              <a:rPr lang="en-US" sz="1600" spc="197">
                <a:solidFill>
                  <a:schemeClr val="tx1"/>
                </a:solidFill>
                <a:latin typeface="+mn-lt"/>
              </a:rPr>
              <a:t>. Duis </a:t>
            </a:r>
            <a:r>
              <a:rPr lang="en-US" sz="1600" spc="197" err="1">
                <a:solidFill>
                  <a:schemeClr val="tx1"/>
                </a:solidFill>
                <a:latin typeface="+mn-lt"/>
              </a:rPr>
              <a:t>vulputate</a:t>
            </a:r>
            <a:r>
              <a:rPr lang="en-US" sz="1600" spc="197">
                <a:solidFill>
                  <a:schemeClr val="tx1"/>
                </a:solidFill>
                <a:latin typeface="+mn-lt"/>
              </a:rPr>
              <a:t> </a:t>
            </a:r>
            <a:r>
              <a:rPr lang="en-US" sz="1600" spc="197" err="1">
                <a:solidFill>
                  <a:schemeClr val="tx1"/>
                </a:solidFill>
                <a:latin typeface="+mn-lt"/>
              </a:rPr>
              <a:t>nulla</a:t>
            </a:r>
            <a:r>
              <a:rPr lang="en-US" sz="1600" spc="197">
                <a:solidFill>
                  <a:schemeClr val="tx1"/>
                </a:solidFill>
                <a:latin typeface="+mn-lt"/>
              </a:rPr>
              <a:t> at ante </a:t>
            </a:r>
            <a:r>
              <a:rPr lang="en-US" sz="1600" spc="197" err="1">
                <a:solidFill>
                  <a:schemeClr val="tx1"/>
                </a:solidFill>
                <a:latin typeface="+mn-lt"/>
              </a:rPr>
              <a:t>rhoncus</a:t>
            </a:r>
            <a:r>
              <a:rPr lang="en-US" sz="1600" spc="197">
                <a:solidFill>
                  <a:schemeClr val="tx1"/>
                </a:solidFill>
                <a:latin typeface="+mn-lt"/>
              </a:rPr>
              <a:t>, vel </a:t>
            </a:r>
            <a:r>
              <a:rPr lang="en-US" sz="1600" spc="197" err="1">
                <a:solidFill>
                  <a:schemeClr val="tx1"/>
                </a:solidFill>
                <a:latin typeface="+mn-lt"/>
              </a:rPr>
              <a:t>efficitur</a:t>
            </a:r>
            <a:r>
              <a:rPr lang="en-US" sz="1600" spc="197">
                <a:solidFill>
                  <a:schemeClr val="tx1"/>
                </a:solidFill>
                <a:latin typeface="+mn-lt"/>
              </a:rPr>
              <a:t> </a:t>
            </a:r>
            <a:r>
              <a:rPr lang="en-US" sz="1600" spc="197" err="1">
                <a:solidFill>
                  <a:schemeClr val="tx1"/>
                </a:solidFill>
                <a:latin typeface="+mn-lt"/>
              </a:rPr>
              <a:t>felis</a:t>
            </a:r>
            <a:r>
              <a:rPr lang="en-US" sz="1600" spc="197">
                <a:solidFill>
                  <a:schemeClr val="tx1"/>
                </a:solidFill>
                <a:latin typeface="+mn-lt"/>
              </a:rPr>
              <a:t> </a:t>
            </a:r>
            <a:r>
              <a:rPr lang="en-US" sz="1600" spc="197" err="1">
                <a:solidFill>
                  <a:schemeClr val="tx1"/>
                </a:solidFill>
                <a:latin typeface="+mn-lt"/>
              </a:rPr>
              <a:t>condimentum</a:t>
            </a:r>
            <a:r>
              <a:rPr lang="en-US" sz="1600" spc="197">
                <a:solidFill>
                  <a:schemeClr val="tx1"/>
                </a:solidFill>
                <a:latin typeface="+mn-lt"/>
              </a:rPr>
              <a:t>. Proin </a:t>
            </a:r>
            <a:r>
              <a:rPr lang="en-US" sz="1600" spc="197" err="1">
                <a:solidFill>
                  <a:schemeClr val="tx1"/>
                </a:solidFill>
                <a:latin typeface="+mn-lt"/>
              </a:rPr>
              <a:t>odio</a:t>
            </a:r>
            <a:r>
              <a:rPr lang="en-US" sz="1600" spc="197">
                <a:solidFill>
                  <a:schemeClr val="tx1"/>
                </a:solidFill>
                <a:latin typeface="+mn-lt"/>
              </a:rPr>
              <a:t> </a:t>
            </a:r>
            <a:r>
              <a:rPr lang="en-US" sz="1600" spc="197" err="1">
                <a:solidFill>
                  <a:schemeClr val="tx1"/>
                </a:solidFill>
                <a:latin typeface="+mn-lt"/>
              </a:rPr>
              <a:t>odio</a:t>
            </a:r>
            <a:r>
              <a:rPr lang="en-US" sz="1600" spc="197">
                <a:solidFill>
                  <a:schemeClr val="tx1"/>
                </a:solidFill>
                <a:latin typeface="+mn-lt"/>
              </a:rPr>
              <a:t>.</a:t>
            </a:r>
          </a:p>
        </p:txBody>
      </p:sp>
      <p:grpSp>
        <p:nvGrpSpPr>
          <p:cNvPr id="17" name="Group 19">
            <a:extLst>
              <a:ext uri="{FF2B5EF4-FFF2-40B4-BE49-F238E27FC236}">
                <a16:creationId xmlns:a16="http://schemas.microsoft.com/office/drawing/2014/main" id="{A3BE26DF-4A4B-1B5D-CBE4-A6B0FE245FA5}"/>
              </a:ext>
            </a:extLst>
          </p:cNvPr>
          <p:cNvGrpSpPr/>
          <p:nvPr/>
        </p:nvGrpSpPr>
        <p:grpSpPr>
          <a:xfrm>
            <a:off x="8582598" y="1517417"/>
            <a:ext cx="2149997" cy="400861"/>
            <a:chOff x="0" y="0"/>
            <a:chExt cx="914964" cy="170593"/>
          </a:xfrm>
        </p:grpSpPr>
        <p:sp>
          <p:nvSpPr>
            <p:cNvPr id="19" name="Freeform 20">
              <a:extLst>
                <a:ext uri="{FF2B5EF4-FFF2-40B4-BE49-F238E27FC236}">
                  <a16:creationId xmlns:a16="http://schemas.microsoft.com/office/drawing/2014/main" id="{95065806-B0CE-7597-ADF2-8E2598FB15BF}"/>
                </a:ext>
              </a:extLst>
            </p:cNvPr>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chemeClr val="accent5"/>
            </a:solidFill>
          </p:spPr>
          <p:txBody>
            <a:bodyPr/>
            <a:lstStyle/>
            <a:p>
              <a:endParaRPr lang="en-US" sz="1200"/>
            </a:p>
          </p:txBody>
        </p:sp>
        <p:sp>
          <p:nvSpPr>
            <p:cNvPr id="20" name="TextBox 21">
              <a:extLst>
                <a:ext uri="{FF2B5EF4-FFF2-40B4-BE49-F238E27FC236}">
                  <a16:creationId xmlns:a16="http://schemas.microsoft.com/office/drawing/2014/main" id="{D7A767EF-C2DC-F562-76AC-6D9F4A7705AF}"/>
                </a:ext>
              </a:extLst>
            </p:cNvPr>
            <p:cNvSpPr txBox="1"/>
            <p:nvPr/>
          </p:nvSpPr>
          <p:spPr>
            <a:xfrm>
              <a:off x="0" y="-57150"/>
              <a:ext cx="914964" cy="227743"/>
            </a:xfrm>
            <a:prstGeom prst="rect">
              <a:avLst/>
            </a:prstGeom>
          </p:spPr>
          <p:txBody>
            <a:bodyPr lIns="50800" tIns="50800" rIns="50800" bIns="50800" rtlCol="0" anchor="ctr"/>
            <a:lstStyle/>
            <a:p>
              <a:pPr marL="0" lvl="0" indent="0" algn="ctr">
                <a:lnSpc>
                  <a:spcPts val="4114"/>
                </a:lnSpc>
                <a:spcBef>
                  <a:spcPct val="0"/>
                </a:spcBef>
              </a:pPr>
              <a:r>
                <a:rPr lang="en-US" sz="2000" b="1" spc="29">
                  <a:solidFill>
                    <a:srgbClr val="FFFFFF"/>
                  </a:solidFill>
                  <a:latin typeface="+mn-lt"/>
                  <a:ea typeface="DM Sans Bold"/>
                </a:rPr>
                <a:t>OBJECTIVE 3</a:t>
              </a:r>
            </a:p>
          </p:txBody>
        </p:sp>
      </p:grpSp>
      <p:sp>
        <p:nvSpPr>
          <p:cNvPr id="18" name="TextBox 22">
            <a:extLst>
              <a:ext uri="{FF2B5EF4-FFF2-40B4-BE49-F238E27FC236}">
                <a16:creationId xmlns:a16="http://schemas.microsoft.com/office/drawing/2014/main" id="{465543AD-EFE0-B720-D56F-8F7E423B4A78}"/>
              </a:ext>
            </a:extLst>
          </p:cNvPr>
          <p:cNvSpPr txBox="1"/>
          <p:nvPr/>
        </p:nvSpPr>
        <p:spPr>
          <a:xfrm>
            <a:off x="8617595" y="2036690"/>
            <a:ext cx="2080002" cy="2462213"/>
          </a:xfrm>
          <a:prstGeom prst="rect">
            <a:avLst/>
          </a:prstGeom>
        </p:spPr>
        <p:txBody>
          <a:bodyPr lIns="0" tIns="0" rIns="0" bIns="0" rtlCol="0" anchor="t">
            <a:spAutoFit/>
          </a:bodyPr>
          <a:lstStyle/>
          <a:p>
            <a:pPr marL="0" lvl="0" indent="0" algn="ctr">
              <a:lnSpc>
                <a:spcPct val="100000"/>
              </a:lnSpc>
              <a:spcBef>
                <a:spcPct val="0"/>
              </a:spcBef>
            </a:pPr>
            <a:r>
              <a:rPr lang="en-US" sz="1600" spc="197">
                <a:solidFill>
                  <a:schemeClr val="tx1"/>
                </a:solidFill>
                <a:latin typeface="+mn-lt"/>
              </a:rPr>
              <a:t>Lorem ipsum dolor sit amet, consectetur adipiscing elit. Duis vulputate nulla at ante rhoncus, vel efficitur felis condimentum. Proin odio odio.</a:t>
            </a:r>
          </a:p>
        </p:txBody>
      </p:sp>
      <p:sp>
        <p:nvSpPr>
          <p:cNvPr id="28" name="Rectangle 27">
            <a:extLst>
              <a:ext uri="{FF2B5EF4-FFF2-40B4-BE49-F238E27FC236}">
                <a16:creationId xmlns:a16="http://schemas.microsoft.com/office/drawing/2014/main" id="{EFE79163-F542-9ECA-23B4-97855D196CEB}"/>
              </a:ext>
            </a:extLst>
          </p:cNvPr>
          <p:cNvSpPr/>
          <p:nvPr userDrawn="1"/>
        </p:nvSpPr>
        <p:spPr>
          <a:xfrm>
            <a:off x="3452519" y="6376898"/>
            <a:ext cx="862484" cy="491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305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2" name="Group 1">
            <a:extLst>
              <a:ext uri="{FF2B5EF4-FFF2-40B4-BE49-F238E27FC236}">
                <a16:creationId xmlns:a16="http://schemas.microsoft.com/office/drawing/2014/main" id="{8C79015F-6B7F-8226-882B-3BA810D24666}"/>
              </a:ext>
            </a:extLst>
          </p:cNvPr>
          <p:cNvGrpSpPr/>
          <p:nvPr userDrawn="1"/>
        </p:nvGrpSpPr>
        <p:grpSpPr>
          <a:xfrm>
            <a:off x="1496624" y="1845901"/>
            <a:ext cx="9198751" cy="3715383"/>
            <a:chOff x="2274468" y="3653528"/>
            <a:chExt cx="13739064" cy="5549218"/>
          </a:xfrm>
        </p:grpSpPr>
        <p:sp>
          <p:nvSpPr>
            <p:cNvPr id="3" name="Freeform 4">
              <a:extLst>
                <a:ext uri="{FF2B5EF4-FFF2-40B4-BE49-F238E27FC236}">
                  <a16:creationId xmlns:a16="http://schemas.microsoft.com/office/drawing/2014/main" id="{D93EE4E8-7F5E-44AD-14C4-03672075F5A1}"/>
                </a:ext>
              </a:extLst>
            </p:cNvPr>
            <p:cNvSpPr/>
            <p:nvPr/>
          </p:nvSpPr>
          <p:spPr>
            <a:xfrm>
              <a:off x="11885510"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4" name="Group 5">
              <a:extLst>
                <a:ext uri="{FF2B5EF4-FFF2-40B4-BE49-F238E27FC236}">
                  <a16:creationId xmlns:a16="http://schemas.microsoft.com/office/drawing/2014/main" id="{025967F2-76B6-8D12-E426-CB8469933B3C}"/>
                </a:ext>
              </a:extLst>
            </p:cNvPr>
            <p:cNvGrpSpPr/>
            <p:nvPr/>
          </p:nvGrpSpPr>
          <p:grpSpPr>
            <a:xfrm>
              <a:off x="11900353" y="4678112"/>
              <a:ext cx="4113179" cy="4087473"/>
              <a:chOff x="0" y="0"/>
              <a:chExt cx="1279723" cy="1271725"/>
            </a:xfrm>
          </p:grpSpPr>
          <p:sp>
            <p:nvSpPr>
              <p:cNvPr id="34" name="Freeform 6">
                <a:extLst>
                  <a:ext uri="{FF2B5EF4-FFF2-40B4-BE49-F238E27FC236}">
                    <a16:creationId xmlns:a16="http://schemas.microsoft.com/office/drawing/2014/main" id="{AC7FAFFD-EFE4-9EA6-94D1-8904747814EC}"/>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5" name="TextBox 7">
                <a:extLst>
                  <a:ext uri="{FF2B5EF4-FFF2-40B4-BE49-F238E27FC236}">
                    <a16:creationId xmlns:a16="http://schemas.microsoft.com/office/drawing/2014/main" id="{A023BE7E-D56F-AAC7-7CEA-B85E2C6A2BFA}"/>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5" name="Freeform 8">
              <a:extLst>
                <a:ext uri="{FF2B5EF4-FFF2-40B4-BE49-F238E27FC236}">
                  <a16:creationId xmlns:a16="http://schemas.microsoft.com/office/drawing/2014/main" id="{581ADB6E-074B-68B2-A08E-2D394B9CAE74}"/>
                </a:ext>
              </a:extLst>
            </p:cNvPr>
            <p:cNvSpPr/>
            <p:nvPr/>
          </p:nvSpPr>
          <p:spPr>
            <a:xfrm>
              <a:off x="7080191" y="8765585"/>
              <a:ext cx="4128022" cy="437161"/>
            </a:xfrm>
            <a:custGeom>
              <a:avLst/>
              <a:gdLst/>
              <a:ahLst/>
              <a:cxnLst/>
              <a:rect l="l" t="t" r="r" b="b"/>
              <a:pathLst>
                <a:path w="4128022" h="437161">
                  <a:moveTo>
                    <a:pt x="0" y="0"/>
                  </a:moveTo>
                  <a:lnTo>
                    <a:pt x="4128021" y="0"/>
                  </a:lnTo>
                  <a:lnTo>
                    <a:pt x="4128021"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6" name="Group 9">
              <a:extLst>
                <a:ext uri="{FF2B5EF4-FFF2-40B4-BE49-F238E27FC236}">
                  <a16:creationId xmlns:a16="http://schemas.microsoft.com/office/drawing/2014/main" id="{4C54C53C-B717-7A4A-76CF-53D07D2D0B22}"/>
                </a:ext>
              </a:extLst>
            </p:cNvPr>
            <p:cNvGrpSpPr/>
            <p:nvPr/>
          </p:nvGrpSpPr>
          <p:grpSpPr>
            <a:xfrm>
              <a:off x="7095033" y="4678112"/>
              <a:ext cx="4113179" cy="4087473"/>
              <a:chOff x="0" y="0"/>
              <a:chExt cx="1279723" cy="1271725"/>
            </a:xfrm>
          </p:grpSpPr>
          <p:sp>
            <p:nvSpPr>
              <p:cNvPr id="32" name="Freeform 10">
                <a:extLst>
                  <a:ext uri="{FF2B5EF4-FFF2-40B4-BE49-F238E27FC236}">
                    <a16:creationId xmlns:a16="http://schemas.microsoft.com/office/drawing/2014/main" id="{BB1D6FF1-B695-0D87-D4BF-27A3FC906A77}"/>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3" name="TextBox 11">
                <a:extLst>
                  <a:ext uri="{FF2B5EF4-FFF2-40B4-BE49-F238E27FC236}">
                    <a16:creationId xmlns:a16="http://schemas.microsoft.com/office/drawing/2014/main" id="{ACB0EFCC-9E1A-0695-0372-D4BDB72158EC}"/>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7" name="Freeform 12">
              <a:extLst>
                <a:ext uri="{FF2B5EF4-FFF2-40B4-BE49-F238E27FC236}">
                  <a16:creationId xmlns:a16="http://schemas.microsoft.com/office/drawing/2014/main" id="{2BD15EAC-39B8-7D1E-5840-9764B14592B1}"/>
                </a:ext>
              </a:extLst>
            </p:cNvPr>
            <p:cNvSpPr/>
            <p:nvPr/>
          </p:nvSpPr>
          <p:spPr>
            <a:xfrm>
              <a:off x="2274468" y="8765585"/>
              <a:ext cx="4128022" cy="437161"/>
            </a:xfrm>
            <a:custGeom>
              <a:avLst/>
              <a:gdLst/>
              <a:ahLst/>
              <a:cxnLst/>
              <a:rect l="l" t="t" r="r" b="b"/>
              <a:pathLst>
                <a:path w="4128022" h="437161">
                  <a:moveTo>
                    <a:pt x="0" y="0"/>
                  </a:moveTo>
                  <a:lnTo>
                    <a:pt x="4128022" y="0"/>
                  </a:lnTo>
                  <a:lnTo>
                    <a:pt x="4128022" y="437161"/>
                  </a:lnTo>
                  <a:lnTo>
                    <a:pt x="0" y="43716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a:lnSpc>
                  <a:spcPct val="100000"/>
                </a:lnSpc>
              </a:pPr>
              <a:endParaRPr lang="en-US" sz="1200">
                <a:latin typeface="+mn-lt"/>
              </a:endParaRPr>
            </a:p>
          </p:txBody>
        </p:sp>
        <p:grpSp>
          <p:nvGrpSpPr>
            <p:cNvPr id="11" name="Group 13">
              <a:extLst>
                <a:ext uri="{FF2B5EF4-FFF2-40B4-BE49-F238E27FC236}">
                  <a16:creationId xmlns:a16="http://schemas.microsoft.com/office/drawing/2014/main" id="{C9BC93CC-4722-31F4-2ACF-7354D153FFDE}"/>
                </a:ext>
              </a:extLst>
            </p:cNvPr>
            <p:cNvGrpSpPr/>
            <p:nvPr/>
          </p:nvGrpSpPr>
          <p:grpSpPr>
            <a:xfrm>
              <a:off x="2289311" y="4678112"/>
              <a:ext cx="4113179" cy="4087473"/>
              <a:chOff x="0" y="0"/>
              <a:chExt cx="1279723" cy="1271725"/>
            </a:xfrm>
          </p:grpSpPr>
          <p:sp>
            <p:nvSpPr>
              <p:cNvPr id="30" name="Freeform 14">
                <a:extLst>
                  <a:ext uri="{FF2B5EF4-FFF2-40B4-BE49-F238E27FC236}">
                    <a16:creationId xmlns:a16="http://schemas.microsoft.com/office/drawing/2014/main" id="{58A2C5B9-D689-58DA-CEFE-16D4215565FB}"/>
                  </a:ext>
                </a:extLst>
              </p:cNvPr>
              <p:cNvSpPr/>
              <p:nvPr/>
            </p:nvSpPr>
            <p:spPr>
              <a:xfrm>
                <a:off x="0" y="0"/>
                <a:ext cx="1279723" cy="1271725"/>
              </a:xfrm>
              <a:custGeom>
                <a:avLst/>
                <a:gdLst/>
                <a:ahLst/>
                <a:cxnLst/>
                <a:rect l="l" t="t" r="r" b="b"/>
                <a:pathLst>
                  <a:path w="1279723" h="1271725">
                    <a:moveTo>
                      <a:pt x="0" y="0"/>
                    </a:moveTo>
                    <a:lnTo>
                      <a:pt x="1279723" y="0"/>
                    </a:lnTo>
                    <a:lnTo>
                      <a:pt x="1279723" y="1271725"/>
                    </a:lnTo>
                    <a:lnTo>
                      <a:pt x="0" y="1271725"/>
                    </a:lnTo>
                    <a:close/>
                  </a:path>
                </a:pathLst>
              </a:custGeom>
              <a:solidFill>
                <a:schemeClr val="accent5"/>
              </a:solidFill>
            </p:spPr>
            <p:txBody>
              <a:bodyPr/>
              <a:lstStyle/>
              <a:p>
                <a:pPr>
                  <a:lnSpc>
                    <a:spcPct val="100000"/>
                  </a:lnSpc>
                </a:pPr>
                <a:endParaRPr lang="en-US" sz="1200">
                  <a:latin typeface="+mn-lt"/>
                </a:endParaRPr>
              </a:p>
            </p:txBody>
          </p:sp>
          <p:sp>
            <p:nvSpPr>
              <p:cNvPr id="31" name="TextBox 15">
                <a:extLst>
                  <a:ext uri="{FF2B5EF4-FFF2-40B4-BE49-F238E27FC236}">
                    <a16:creationId xmlns:a16="http://schemas.microsoft.com/office/drawing/2014/main" id="{B1D35FD2-99A3-6908-CCEA-EFAA2C2AFAF2}"/>
                  </a:ext>
                </a:extLst>
              </p:cNvPr>
              <p:cNvSpPr txBox="1"/>
              <p:nvPr/>
            </p:nvSpPr>
            <p:spPr>
              <a:xfrm>
                <a:off x="0" y="-57150"/>
                <a:ext cx="1279723" cy="1328875"/>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2" name="Group 16">
              <a:extLst>
                <a:ext uri="{FF2B5EF4-FFF2-40B4-BE49-F238E27FC236}">
                  <a16:creationId xmlns:a16="http://schemas.microsoft.com/office/drawing/2014/main" id="{06728D18-8C2D-A58C-8DCE-BFD1F4E67B04}"/>
                </a:ext>
              </a:extLst>
            </p:cNvPr>
            <p:cNvGrpSpPr/>
            <p:nvPr/>
          </p:nvGrpSpPr>
          <p:grpSpPr>
            <a:xfrm>
              <a:off x="3321316" y="3653528"/>
              <a:ext cx="2049168" cy="2049168"/>
              <a:chOff x="0" y="0"/>
              <a:chExt cx="812800" cy="812800"/>
            </a:xfrm>
          </p:grpSpPr>
          <p:sp>
            <p:nvSpPr>
              <p:cNvPr id="28" name="Freeform 17">
                <a:extLst>
                  <a:ext uri="{FF2B5EF4-FFF2-40B4-BE49-F238E27FC236}">
                    <a16:creationId xmlns:a16="http://schemas.microsoft.com/office/drawing/2014/main" id="{591A3D47-69FB-6D65-7D0A-6641DAEEFFA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9" name="TextBox 18">
                <a:extLst>
                  <a:ext uri="{FF2B5EF4-FFF2-40B4-BE49-F238E27FC236}">
                    <a16:creationId xmlns:a16="http://schemas.microsoft.com/office/drawing/2014/main" id="{08EC96DE-A79A-182A-3745-C055986BBA57}"/>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3" name="Group 19">
              <a:extLst>
                <a:ext uri="{FF2B5EF4-FFF2-40B4-BE49-F238E27FC236}">
                  <a16:creationId xmlns:a16="http://schemas.microsoft.com/office/drawing/2014/main" id="{75D1A7E9-FF7C-A02B-DD0D-930973C44E0B}"/>
                </a:ext>
              </a:extLst>
            </p:cNvPr>
            <p:cNvGrpSpPr/>
            <p:nvPr/>
          </p:nvGrpSpPr>
          <p:grpSpPr>
            <a:xfrm>
              <a:off x="8119617" y="3653528"/>
              <a:ext cx="2049168" cy="2049168"/>
              <a:chOff x="0" y="0"/>
              <a:chExt cx="812800" cy="812800"/>
            </a:xfrm>
          </p:grpSpPr>
          <p:sp>
            <p:nvSpPr>
              <p:cNvPr id="26" name="Freeform 20">
                <a:extLst>
                  <a:ext uri="{FF2B5EF4-FFF2-40B4-BE49-F238E27FC236}">
                    <a16:creationId xmlns:a16="http://schemas.microsoft.com/office/drawing/2014/main" id="{AD5344D4-3861-784D-D2C3-0778EF401E2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7" name="TextBox 21">
                <a:extLst>
                  <a:ext uri="{FF2B5EF4-FFF2-40B4-BE49-F238E27FC236}">
                    <a16:creationId xmlns:a16="http://schemas.microsoft.com/office/drawing/2014/main" id="{4AC77786-D885-4D7A-AE36-4105581E7A56}"/>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grpSp>
          <p:nvGrpSpPr>
            <p:cNvPr id="14" name="Group 22">
              <a:extLst>
                <a:ext uri="{FF2B5EF4-FFF2-40B4-BE49-F238E27FC236}">
                  <a16:creationId xmlns:a16="http://schemas.microsoft.com/office/drawing/2014/main" id="{2290B3EE-78C9-57B0-63A5-82EEA58F97D4}"/>
                </a:ext>
              </a:extLst>
            </p:cNvPr>
            <p:cNvGrpSpPr/>
            <p:nvPr/>
          </p:nvGrpSpPr>
          <p:grpSpPr>
            <a:xfrm>
              <a:off x="12933709" y="3653528"/>
              <a:ext cx="2049168" cy="2049168"/>
              <a:chOff x="0" y="0"/>
              <a:chExt cx="812800" cy="812800"/>
            </a:xfrm>
          </p:grpSpPr>
          <p:sp>
            <p:nvSpPr>
              <p:cNvPr id="24" name="Freeform 23">
                <a:extLst>
                  <a:ext uri="{FF2B5EF4-FFF2-40B4-BE49-F238E27FC236}">
                    <a16:creationId xmlns:a16="http://schemas.microsoft.com/office/drawing/2014/main" id="{2788AB10-79CF-C83B-69EB-78D4AD6F39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200">
                  <a:latin typeface="+mn-lt"/>
                </a:endParaRPr>
              </a:p>
            </p:txBody>
          </p:sp>
          <p:sp>
            <p:nvSpPr>
              <p:cNvPr id="25" name="TextBox 24">
                <a:extLst>
                  <a:ext uri="{FF2B5EF4-FFF2-40B4-BE49-F238E27FC236}">
                    <a16:creationId xmlns:a16="http://schemas.microsoft.com/office/drawing/2014/main" id="{052D86BB-C42F-2DB7-40EF-577E5836B434}"/>
                  </a:ext>
                </a:extLst>
              </p:cNvPr>
              <p:cNvSpPr txBox="1"/>
              <p:nvPr/>
            </p:nvSpPr>
            <p:spPr>
              <a:xfrm>
                <a:off x="76200" y="19050"/>
                <a:ext cx="660400" cy="717550"/>
              </a:xfrm>
              <a:prstGeom prst="rect">
                <a:avLst/>
              </a:prstGeom>
            </p:spPr>
            <p:txBody>
              <a:bodyPr lIns="50800" tIns="50800" rIns="50800" bIns="50800" rtlCol="0" anchor="ctr"/>
              <a:lstStyle/>
              <a:p>
                <a:pPr marL="0" lvl="0" indent="0" algn="ctr">
                  <a:lnSpc>
                    <a:spcPct val="100000"/>
                  </a:lnSpc>
                  <a:spcBef>
                    <a:spcPct val="0"/>
                  </a:spcBef>
                </a:pPr>
                <a:endParaRPr sz="1200">
                  <a:latin typeface="+mn-lt"/>
                </a:endParaRPr>
              </a:p>
            </p:txBody>
          </p:sp>
        </p:grpSp>
        <p:sp>
          <p:nvSpPr>
            <p:cNvPr id="15" name="Freeform 25">
              <a:extLst>
                <a:ext uri="{FF2B5EF4-FFF2-40B4-BE49-F238E27FC236}">
                  <a16:creationId xmlns:a16="http://schemas.microsoft.com/office/drawing/2014/main" id="{63995A96-1BDF-DA68-5314-FAE7304455D0}"/>
                </a:ext>
              </a:extLst>
            </p:cNvPr>
            <p:cNvSpPr/>
            <p:nvPr/>
          </p:nvSpPr>
          <p:spPr>
            <a:xfrm>
              <a:off x="3732628" y="4016965"/>
              <a:ext cx="1211702" cy="1322294"/>
            </a:xfrm>
            <a:custGeom>
              <a:avLst/>
              <a:gdLst/>
              <a:ahLst/>
              <a:cxnLst/>
              <a:rect l="l" t="t" r="r" b="b"/>
              <a:pathLst>
                <a:path w="1211702" h="1322294">
                  <a:moveTo>
                    <a:pt x="0" y="0"/>
                  </a:moveTo>
                  <a:lnTo>
                    <a:pt x="1211702" y="0"/>
                  </a:lnTo>
                  <a:lnTo>
                    <a:pt x="1211702" y="1322294"/>
                  </a:lnTo>
                  <a:lnTo>
                    <a:pt x="0" y="132229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a:lnSpc>
                  <a:spcPct val="100000"/>
                </a:lnSpc>
              </a:pPr>
              <a:endParaRPr lang="en-US" sz="1200">
                <a:latin typeface="+mn-lt"/>
              </a:endParaRPr>
            </a:p>
          </p:txBody>
        </p:sp>
        <p:sp>
          <p:nvSpPr>
            <p:cNvPr id="16" name="Freeform 26">
              <a:extLst>
                <a:ext uri="{FF2B5EF4-FFF2-40B4-BE49-F238E27FC236}">
                  <a16:creationId xmlns:a16="http://schemas.microsoft.com/office/drawing/2014/main" id="{D89712EF-539E-DB63-3300-40FE0B95FB1B}"/>
                </a:ext>
              </a:extLst>
            </p:cNvPr>
            <p:cNvSpPr/>
            <p:nvPr/>
          </p:nvSpPr>
          <p:spPr>
            <a:xfrm>
              <a:off x="8563658" y="4016965"/>
              <a:ext cx="1160684" cy="1393835"/>
            </a:xfrm>
            <a:custGeom>
              <a:avLst/>
              <a:gdLst/>
              <a:ahLst/>
              <a:cxnLst/>
              <a:rect l="l" t="t" r="r" b="b"/>
              <a:pathLst>
                <a:path w="1160684" h="1393835">
                  <a:moveTo>
                    <a:pt x="0" y="0"/>
                  </a:moveTo>
                  <a:lnTo>
                    <a:pt x="1160684" y="0"/>
                  </a:lnTo>
                  <a:lnTo>
                    <a:pt x="1160684" y="1393835"/>
                  </a:lnTo>
                  <a:lnTo>
                    <a:pt x="0" y="139383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a:lnSpc>
                  <a:spcPct val="100000"/>
                </a:lnSpc>
              </a:pPr>
              <a:endParaRPr lang="en-US" sz="1200">
                <a:latin typeface="+mn-lt"/>
              </a:endParaRPr>
            </a:p>
          </p:txBody>
        </p:sp>
        <p:sp>
          <p:nvSpPr>
            <p:cNvPr id="17" name="Freeform 27">
              <a:extLst>
                <a:ext uri="{FF2B5EF4-FFF2-40B4-BE49-F238E27FC236}">
                  <a16:creationId xmlns:a16="http://schemas.microsoft.com/office/drawing/2014/main" id="{3CD6B5EB-5F89-BEA9-77A8-81B2D97C8CDB}"/>
                </a:ext>
              </a:extLst>
            </p:cNvPr>
            <p:cNvSpPr/>
            <p:nvPr/>
          </p:nvSpPr>
          <p:spPr>
            <a:xfrm>
              <a:off x="13272985" y="3986188"/>
              <a:ext cx="1353071" cy="1353071"/>
            </a:xfrm>
            <a:custGeom>
              <a:avLst/>
              <a:gdLst/>
              <a:ahLst/>
              <a:cxnLst/>
              <a:rect l="l" t="t" r="r" b="b"/>
              <a:pathLst>
                <a:path w="1353071" h="1353071">
                  <a:moveTo>
                    <a:pt x="0" y="0"/>
                  </a:moveTo>
                  <a:lnTo>
                    <a:pt x="1353071" y="0"/>
                  </a:lnTo>
                  <a:lnTo>
                    <a:pt x="1353071" y="1353071"/>
                  </a:lnTo>
                  <a:lnTo>
                    <a:pt x="0" y="1353071"/>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a:lnSpc>
                  <a:spcPct val="100000"/>
                </a:lnSpc>
              </a:pPr>
              <a:endParaRPr lang="en-US" sz="1200">
                <a:latin typeface="+mn-lt"/>
              </a:endParaRPr>
            </a:p>
          </p:txBody>
        </p:sp>
        <p:sp>
          <p:nvSpPr>
            <p:cNvPr id="18" name="TextBox 29">
              <a:extLst>
                <a:ext uri="{FF2B5EF4-FFF2-40B4-BE49-F238E27FC236}">
                  <a16:creationId xmlns:a16="http://schemas.microsoft.com/office/drawing/2014/main" id="{59C60318-848F-A5B8-1DEE-A8586E84F489}"/>
                </a:ext>
              </a:extLst>
            </p:cNvPr>
            <p:cNvSpPr txBox="1"/>
            <p:nvPr/>
          </p:nvSpPr>
          <p:spPr>
            <a:xfrm>
              <a:off x="2574589" y="6388867"/>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t>
              </a:r>
              <a:r>
                <a:rPr lang="en-US" sz="1200" spc="168" err="1">
                  <a:solidFill>
                    <a:srgbClr val="FFFBFB"/>
                  </a:solidFill>
                  <a:latin typeface="+mn-lt"/>
                </a:rPr>
                <a:t>amet</a:t>
              </a:r>
              <a:r>
                <a:rPr lang="en-US" sz="1200" spc="168">
                  <a:solidFill>
                    <a:srgbClr val="FFFBFB"/>
                  </a:solidFill>
                  <a:latin typeface="+mn-lt"/>
                </a:rPr>
                <a:t>, </a:t>
              </a:r>
              <a:r>
                <a:rPr lang="en-US" sz="1200" spc="168" err="1">
                  <a:solidFill>
                    <a:srgbClr val="FFFBFB"/>
                  </a:solidFill>
                  <a:latin typeface="+mn-lt"/>
                </a:rPr>
                <a:t>consectetur</a:t>
              </a:r>
              <a:r>
                <a:rPr lang="en-US" sz="1200" spc="168">
                  <a:solidFill>
                    <a:srgbClr val="FFFBFB"/>
                  </a:solidFill>
                  <a:latin typeface="+mn-lt"/>
                </a:rPr>
                <a:t> </a:t>
              </a:r>
              <a:r>
                <a:rPr lang="en-US" sz="1200" spc="168" err="1">
                  <a:solidFill>
                    <a:srgbClr val="FFFBFB"/>
                  </a:solidFill>
                  <a:latin typeface="+mn-lt"/>
                </a:rPr>
                <a:t>adipiscing</a:t>
              </a:r>
              <a:r>
                <a:rPr lang="en-US" sz="1200" spc="168">
                  <a:solidFill>
                    <a:srgbClr val="FFFBFB"/>
                  </a:solidFill>
                  <a:latin typeface="+mn-lt"/>
                </a:rPr>
                <a:t> </a:t>
              </a:r>
              <a:r>
                <a:rPr lang="en-US" sz="1200" spc="168" err="1">
                  <a:solidFill>
                    <a:srgbClr val="FFFBFB"/>
                  </a:solidFill>
                  <a:latin typeface="+mn-lt"/>
                </a:rPr>
                <a:t>elit</a:t>
              </a:r>
              <a:r>
                <a:rPr lang="en-US" sz="1200" spc="168">
                  <a:solidFill>
                    <a:srgbClr val="FFFBFB"/>
                  </a:solidFill>
                  <a:latin typeface="+mn-lt"/>
                </a:rPr>
                <a:t>. Duis </a:t>
              </a:r>
              <a:r>
                <a:rPr lang="en-US" sz="1200" spc="168" err="1">
                  <a:solidFill>
                    <a:srgbClr val="FFFBFB"/>
                  </a:solidFill>
                  <a:latin typeface="+mn-lt"/>
                </a:rPr>
                <a:t>vulputate</a:t>
              </a:r>
              <a:r>
                <a:rPr lang="en-US" sz="1200" spc="168">
                  <a:solidFill>
                    <a:srgbClr val="FFFBFB"/>
                  </a:solidFill>
                  <a:latin typeface="+mn-lt"/>
                </a:rPr>
                <a:t> </a:t>
              </a:r>
              <a:r>
                <a:rPr lang="en-US" sz="1200" spc="168" err="1">
                  <a:solidFill>
                    <a:srgbClr val="FFFBFB"/>
                  </a:solidFill>
                  <a:latin typeface="+mn-lt"/>
                </a:rPr>
                <a:t>nulla</a:t>
              </a:r>
              <a:r>
                <a:rPr lang="en-US" sz="1200" spc="168">
                  <a:solidFill>
                    <a:srgbClr val="FFFBFB"/>
                  </a:solidFill>
                  <a:latin typeface="+mn-lt"/>
                </a:rPr>
                <a:t> at ante </a:t>
              </a:r>
              <a:r>
                <a:rPr lang="en-US" sz="1200" spc="168" err="1">
                  <a:solidFill>
                    <a:srgbClr val="FFFBFB"/>
                  </a:solidFill>
                  <a:latin typeface="+mn-lt"/>
                </a:rPr>
                <a:t>rhoncus</a:t>
              </a:r>
              <a:r>
                <a:rPr lang="en-US" sz="1200" spc="168">
                  <a:solidFill>
                    <a:srgbClr val="FFFBFB"/>
                  </a:solidFill>
                  <a:latin typeface="+mn-lt"/>
                </a:rPr>
                <a:t>, vel </a:t>
              </a:r>
              <a:r>
                <a:rPr lang="en-US" sz="1200" spc="168" err="1">
                  <a:solidFill>
                    <a:srgbClr val="FFFBFB"/>
                  </a:solidFill>
                  <a:latin typeface="+mn-lt"/>
                </a:rPr>
                <a:t>efficitur</a:t>
              </a:r>
              <a:r>
                <a:rPr lang="en-US" sz="1200" spc="168">
                  <a:solidFill>
                    <a:srgbClr val="FFFBFB"/>
                  </a:solidFill>
                  <a:latin typeface="+mn-lt"/>
                </a:rPr>
                <a:t> </a:t>
              </a:r>
              <a:r>
                <a:rPr lang="en-US" sz="1200" spc="168" err="1">
                  <a:solidFill>
                    <a:srgbClr val="FFFBFB"/>
                  </a:solidFill>
                  <a:latin typeface="+mn-lt"/>
                </a:rPr>
                <a:t>felis</a:t>
              </a:r>
              <a:r>
                <a:rPr lang="en-US" sz="1200" spc="168">
                  <a:solidFill>
                    <a:srgbClr val="FFFBFB"/>
                  </a:solidFill>
                  <a:latin typeface="+mn-lt"/>
                </a:rPr>
                <a:t> </a:t>
              </a:r>
              <a:r>
                <a:rPr lang="en-US" sz="1200" spc="168" err="1">
                  <a:solidFill>
                    <a:srgbClr val="FFFBFB"/>
                  </a:solidFill>
                  <a:latin typeface="+mn-lt"/>
                </a:rPr>
                <a:t>condimentum</a:t>
              </a:r>
              <a:r>
                <a:rPr lang="en-US" sz="1200" spc="168">
                  <a:solidFill>
                    <a:srgbClr val="FFFBFB"/>
                  </a:solidFill>
                  <a:latin typeface="+mn-lt"/>
                </a:rPr>
                <a:t>. Proin </a:t>
              </a:r>
              <a:r>
                <a:rPr lang="en-US" sz="1200" spc="168" err="1">
                  <a:solidFill>
                    <a:srgbClr val="FFFBFB"/>
                  </a:solidFill>
                  <a:latin typeface="+mn-lt"/>
                </a:rPr>
                <a:t>odio</a:t>
              </a:r>
              <a:r>
                <a:rPr lang="en-US" sz="1200" spc="168">
                  <a:solidFill>
                    <a:srgbClr val="FFFBFB"/>
                  </a:solidFill>
                  <a:latin typeface="+mn-lt"/>
                </a:rPr>
                <a:t> </a:t>
              </a:r>
              <a:r>
                <a:rPr lang="en-US" sz="1200" spc="168" err="1">
                  <a:solidFill>
                    <a:srgbClr val="FFFBFB"/>
                  </a:solidFill>
                  <a:latin typeface="+mn-lt"/>
                </a:rPr>
                <a:t>odio</a:t>
              </a:r>
              <a:r>
                <a:rPr lang="en-US" sz="1200" spc="168">
                  <a:solidFill>
                    <a:srgbClr val="FFFBFB"/>
                  </a:solidFill>
                  <a:latin typeface="+mn-lt"/>
                </a:rPr>
                <a:t>.</a:t>
              </a:r>
            </a:p>
          </p:txBody>
        </p:sp>
        <p:sp>
          <p:nvSpPr>
            <p:cNvPr id="19" name="TextBox 30">
              <a:extLst>
                <a:ext uri="{FF2B5EF4-FFF2-40B4-BE49-F238E27FC236}">
                  <a16:creationId xmlns:a16="http://schemas.microsoft.com/office/drawing/2014/main" id="{A44BC420-2409-414F-E2A0-FCAEA9273CCB}"/>
                </a:ext>
              </a:extLst>
            </p:cNvPr>
            <p:cNvSpPr txBox="1"/>
            <p:nvPr/>
          </p:nvSpPr>
          <p:spPr>
            <a:xfrm>
              <a:off x="7372687" y="6388869"/>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amet, consectetur adipiscing elit. Duis vulputate nulla at ante rhoncus, vel efficitur felis condimentum. Proin odio odio.</a:t>
              </a:r>
            </a:p>
          </p:txBody>
        </p:sp>
        <p:sp>
          <p:nvSpPr>
            <p:cNvPr id="20" name="TextBox 31">
              <a:extLst>
                <a:ext uri="{FF2B5EF4-FFF2-40B4-BE49-F238E27FC236}">
                  <a16:creationId xmlns:a16="http://schemas.microsoft.com/office/drawing/2014/main" id="{C5FA8094-73A7-6BBC-77E7-2FA4EFB03548}"/>
                </a:ext>
              </a:extLst>
            </p:cNvPr>
            <p:cNvSpPr txBox="1"/>
            <p:nvPr/>
          </p:nvSpPr>
          <p:spPr>
            <a:xfrm>
              <a:off x="12178209" y="6388867"/>
              <a:ext cx="3542624" cy="1930693"/>
            </a:xfrm>
            <a:prstGeom prst="rect">
              <a:avLst/>
            </a:prstGeom>
          </p:spPr>
          <p:txBody>
            <a:bodyPr lIns="0" tIns="0" rIns="0" bIns="0" rtlCol="0" anchor="t">
              <a:spAutoFit/>
            </a:bodyPr>
            <a:lstStyle/>
            <a:p>
              <a:pPr algn="ctr">
                <a:lnSpc>
                  <a:spcPct val="100000"/>
                </a:lnSpc>
              </a:pPr>
              <a:r>
                <a:rPr lang="en-US" sz="1200" spc="168">
                  <a:solidFill>
                    <a:srgbClr val="FFFBFB"/>
                  </a:solidFill>
                  <a:latin typeface="+mn-lt"/>
                </a:rPr>
                <a:t>Lorem ipsum dolor sit amet, consectetur adipiscing elit. Duis vulputate nulla at ante rhoncus, vel efficitur felis condimentum. Proin odio odio.</a:t>
              </a:r>
            </a:p>
          </p:txBody>
        </p:sp>
        <p:sp>
          <p:nvSpPr>
            <p:cNvPr id="21" name="TextBox 32">
              <a:extLst>
                <a:ext uri="{FF2B5EF4-FFF2-40B4-BE49-F238E27FC236}">
                  <a16:creationId xmlns:a16="http://schemas.microsoft.com/office/drawing/2014/main" id="{78A63D69-94C8-E5CB-A249-C4DE17B898EE}"/>
                </a:ext>
              </a:extLst>
            </p:cNvPr>
            <p:cNvSpPr txBox="1"/>
            <p:nvPr/>
          </p:nvSpPr>
          <p:spPr>
            <a:xfrm>
              <a:off x="2858455"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sp>
          <p:nvSpPr>
            <p:cNvPr id="22" name="TextBox 33">
              <a:extLst>
                <a:ext uri="{FF2B5EF4-FFF2-40B4-BE49-F238E27FC236}">
                  <a16:creationId xmlns:a16="http://schemas.microsoft.com/office/drawing/2014/main" id="{63102093-D703-98F4-4FDE-8B508A33198B}"/>
                </a:ext>
              </a:extLst>
            </p:cNvPr>
            <p:cNvSpPr txBox="1"/>
            <p:nvPr/>
          </p:nvSpPr>
          <p:spPr>
            <a:xfrm>
              <a:off x="7665320"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sp>
          <p:nvSpPr>
            <p:cNvPr id="23" name="TextBox 34">
              <a:extLst>
                <a:ext uri="{FF2B5EF4-FFF2-40B4-BE49-F238E27FC236}">
                  <a16:creationId xmlns:a16="http://schemas.microsoft.com/office/drawing/2014/main" id="{0AA0C23B-B86D-FF69-E20B-4FF57892747D}"/>
                </a:ext>
              </a:extLst>
            </p:cNvPr>
            <p:cNvSpPr txBox="1"/>
            <p:nvPr/>
          </p:nvSpPr>
          <p:spPr>
            <a:xfrm>
              <a:off x="12475037" y="5765747"/>
              <a:ext cx="2974893" cy="459689"/>
            </a:xfrm>
            <a:prstGeom prst="rect">
              <a:avLst/>
            </a:prstGeom>
          </p:spPr>
          <p:txBody>
            <a:bodyPr lIns="0" tIns="0" rIns="0" bIns="0" rtlCol="0" anchor="t">
              <a:spAutoFit/>
            </a:bodyPr>
            <a:lstStyle/>
            <a:p>
              <a:pPr marL="0" lvl="0" indent="0" algn="ctr">
                <a:lnSpc>
                  <a:spcPct val="100000"/>
                </a:lnSpc>
                <a:spcBef>
                  <a:spcPct val="0"/>
                </a:spcBef>
              </a:pPr>
              <a:r>
                <a:rPr lang="en-US" sz="2000" b="1" spc="298">
                  <a:solidFill>
                    <a:srgbClr val="FDFBFB"/>
                  </a:solidFill>
                  <a:latin typeface="+mn-lt"/>
                  <a:ea typeface="Oswald"/>
                </a:rPr>
                <a:t>STRATEGY</a:t>
              </a:r>
            </a:p>
          </p:txBody>
        </p:sp>
      </p:grpSp>
    </p:spTree>
    <p:extLst>
      <p:ext uri="{BB962C8B-B14F-4D97-AF65-F5344CB8AC3E}">
        <p14:creationId xmlns:p14="http://schemas.microsoft.com/office/powerpoint/2010/main" val="3603049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6D28CB8-9E63-F81D-4114-C7284341143F}"/>
              </a:ext>
            </a:extLst>
          </p:cNvPr>
          <p:cNvSpPr>
            <a:spLocks noGrp="1"/>
          </p:cNvSpPr>
          <p:nvPr>
            <p:ph type="title" hasCustomPrompt="1"/>
          </p:nvPr>
        </p:nvSpPr>
        <p:spPr>
          <a:xfrm>
            <a:off x="281901" y="223835"/>
            <a:ext cx="11628198" cy="781051"/>
          </a:xfrm>
          <a:prstGeom prst="rect">
            <a:avLst/>
          </a:prstGeom>
        </p:spPr>
        <p:txBody>
          <a:bodyPr/>
          <a:lstStyle>
            <a:lvl1pPr>
              <a:defRPr b="1"/>
            </a:lvl1pPr>
          </a:lstStyle>
          <a:p>
            <a:r>
              <a:rPr lang="en-US"/>
              <a:t>CLICK TO EDIT MASTER TITLE STYLE</a:t>
            </a:r>
          </a:p>
        </p:txBody>
      </p:sp>
      <p:sp>
        <p:nvSpPr>
          <p:cNvPr id="9" name="Rectangle 8">
            <a:extLst>
              <a:ext uri="{FF2B5EF4-FFF2-40B4-BE49-F238E27FC236}">
                <a16:creationId xmlns:a16="http://schemas.microsoft.com/office/drawing/2014/main" id="{0F39F7C7-6631-CD64-1DE5-BBE9399FD2DF}"/>
              </a:ext>
            </a:extLst>
          </p:cNvPr>
          <p:cNvSpPr/>
          <p:nvPr userDrawn="1"/>
        </p:nvSpPr>
        <p:spPr>
          <a:xfrm>
            <a:off x="407571" y="926869"/>
            <a:ext cx="1023851" cy="780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F6071399-4D6D-E519-9637-150BA889BCD7}"/>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grpSp>
        <p:nvGrpSpPr>
          <p:cNvPr id="34" name="Group 33">
            <a:extLst>
              <a:ext uri="{FF2B5EF4-FFF2-40B4-BE49-F238E27FC236}">
                <a16:creationId xmlns:a16="http://schemas.microsoft.com/office/drawing/2014/main" id="{95A67E89-FE63-2A3A-2486-41BE7A2FED32}"/>
              </a:ext>
            </a:extLst>
          </p:cNvPr>
          <p:cNvGrpSpPr/>
          <p:nvPr userDrawn="1"/>
        </p:nvGrpSpPr>
        <p:grpSpPr>
          <a:xfrm>
            <a:off x="1600200" y="1730791"/>
            <a:ext cx="8991601" cy="4062599"/>
            <a:chOff x="1589541" y="1920649"/>
            <a:chExt cx="15108918" cy="7257232"/>
          </a:xfrm>
        </p:grpSpPr>
        <p:sp>
          <p:nvSpPr>
            <p:cNvPr id="2" name="Freeform 3">
              <a:extLst>
                <a:ext uri="{FF2B5EF4-FFF2-40B4-BE49-F238E27FC236}">
                  <a16:creationId xmlns:a16="http://schemas.microsoft.com/office/drawing/2014/main" id="{2DEAA92C-23FD-5418-DC9C-C848DAD74F42}"/>
                </a:ext>
              </a:extLst>
            </p:cNvPr>
            <p:cNvSpPr/>
            <p:nvPr userDrawn="1"/>
          </p:nvSpPr>
          <p:spPr>
            <a:xfrm>
              <a:off x="2779206" y="1920649"/>
              <a:ext cx="2027545" cy="3080525"/>
            </a:xfrm>
            <a:custGeom>
              <a:avLst/>
              <a:gdLst/>
              <a:ahLst/>
              <a:cxnLst/>
              <a:rect l="l" t="t" r="r" b="b"/>
              <a:pathLst>
                <a:path w="2027545" h="3080525">
                  <a:moveTo>
                    <a:pt x="0" y="0"/>
                  </a:moveTo>
                  <a:lnTo>
                    <a:pt x="2027545" y="0"/>
                  </a:lnTo>
                  <a:lnTo>
                    <a:pt x="2027545" y="3080525"/>
                  </a:lnTo>
                  <a:lnTo>
                    <a:pt x="0" y="308052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a:lnSpc>
                  <a:spcPct val="100000"/>
                </a:lnSpc>
              </a:pPr>
              <a:endParaRPr lang="en-US" sz="1100"/>
            </a:p>
          </p:txBody>
        </p:sp>
        <p:sp>
          <p:nvSpPr>
            <p:cNvPr id="3" name="AutoShape 5">
              <a:extLst>
                <a:ext uri="{FF2B5EF4-FFF2-40B4-BE49-F238E27FC236}">
                  <a16:creationId xmlns:a16="http://schemas.microsoft.com/office/drawing/2014/main" id="{5CB4354F-DBBF-18F3-4816-D80B00CFC7BB}"/>
                </a:ext>
              </a:extLst>
            </p:cNvPr>
            <p:cNvSpPr/>
            <p:nvPr userDrawn="1"/>
          </p:nvSpPr>
          <p:spPr>
            <a:xfrm>
              <a:off x="1589541" y="5472067"/>
              <a:ext cx="15108918" cy="0"/>
            </a:xfrm>
            <a:prstGeom prst="line">
              <a:avLst/>
            </a:prstGeom>
            <a:ln w="38100" cap="flat">
              <a:solidFill>
                <a:schemeClr val="tx2"/>
              </a:solidFill>
              <a:prstDash val="solid"/>
              <a:headEnd type="none" w="sm" len="sm"/>
              <a:tailEnd type="none" w="sm" len="sm"/>
            </a:ln>
          </p:spPr>
          <p:txBody>
            <a:bodyPr/>
            <a:lstStyle/>
            <a:p>
              <a:pPr>
                <a:lnSpc>
                  <a:spcPct val="100000"/>
                </a:lnSpc>
              </a:pPr>
              <a:endParaRPr lang="en-US" sz="1100"/>
            </a:p>
          </p:txBody>
        </p:sp>
        <p:grpSp>
          <p:nvGrpSpPr>
            <p:cNvPr id="4" name="Group 6">
              <a:extLst>
                <a:ext uri="{FF2B5EF4-FFF2-40B4-BE49-F238E27FC236}">
                  <a16:creationId xmlns:a16="http://schemas.microsoft.com/office/drawing/2014/main" id="{1D66F138-B5F1-139B-CD88-D1B4B850B16B}"/>
                </a:ext>
              </a:extLst>
            </p:cNvPr>
            <p:cNvGrpSpPr/>
            <p:nvPr userDrawn="1"/>
          </p:nvGrpSpPr>
          <p:grpSpPr>
            <a:xfrm>
              <a:off x="3542437" y="5240576"/>
              <a:ext cx="501082" cy="501082"/>
              <a:chOff x="0" y="0"/>
              <a:chExt cx="812800" cy="812800"/>
            </a:xfrm>
          </p:grpSpPr>
          <p:sp>
            <p:nvSpPr>
              <p:cNvPr id="5" name="Freeform 7">
                <a:extLst>
                  <a:ext uri="{FF2B5EF4-FFF2-40B4-BE49-F238E27FC236}">
                    <a16:creationId xmlns:a16="http://schemas.microsoft.com/office/drawing/2014/main" id="{27E6CF14-46FF-4A49-84AD-0832A73718B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6" name="TextBox 8">
                <a:extLst>
                  <a:ext uri="{FF2B5EF4-FFF2-40B4-BE49-F238E27FC236}">
                    <a16:creationId xmlns:a16="http://schemas.microsoft.com/office/drawing/2014/main" id="{D0DD27CA-D33A-6514-B2C8-10FC7D135A50}"/>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7" name="TextBox 9">
              <a:extLst>
                <a:ext uri="{FF2B5EF4-FFF2-40B4-BE49-F238E27FC236}">
                  <a16:creationId xmlns:a16="http://schemas.microsoft.com/office/drawing/2014/main" id="{4F479FAC-58AA-CB28-BE27-D8280FA6F807}"/>
                </a:ext>
              </a:extLst>
            </p:cNvPr>
            <p:cNvSpPr txBox="1"/>
            <p:nvPr userDrawn="1"/>
          </p:nvSpPr>
          <p:spPr>
            <a:xfrm>
              <a:off x="2190717"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11" name="TextBox 10">
              <a:extLst>
                <a:ext uri="{FF2B5EF4-FFF2-40B4-BE49-F238E27FC236}">
                  <a16:creationId xmlns:a16="http://schemas.microsoft.com/office/drawing/2014/main" id="{3AEBD4CF-1906-A8DC-CAB6-6077738F83DC}"/>
                </a:ext>
              </a:extLst>
            </p:cNvPr>
            <p:cNvSpPr txBox="1"/>
            <p:nvPr userDrawn="1"/>
          </p:nvSpPr>
          <p:spPr>
            <a:xfrm>
              <a:off x="2870668"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1</a:t>
              </a:r>
            </a:p>
          </p:txBody>
        </p:sp>
        <p:sp>
          <p:nvSpPr>
            <p:cNvPr id="12" name="TextBox 11">
              <a:extLst>
                <a:ext uri="{FF2B5EF4-FFF2-40B4-BE49-F238E27FC236}">
                  <a16:creationId xmlns:a16="http://schemas.microsoft.com/office/drawing/2014/main" id="{E8333032-11E8-6206-B59C-FD245D945A7E}"/>
                </a:ext>
              </a:extLst>
            </p:cNvPr>
            <p:cNvSpPr txBox="1"/>
            <p:nvPr userDrawn="1"/>
          </p:nvSpPr>
          <p:spPr>
            <a:xfrm>
              <a:off x="2059452" y="5941547"/>
              <a:ext cx="3467056"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JANUARY</a:t>
              </a:r>
            </a:p>
          </p:txBody>
        </p:sp>
        <p:sp>
          <p:nvSpPr>
            <p:cNvPr id="13" name="Freeform 12">
              <a:extLst>
                <a:ext uri="{FF2B5EF4-FFF2-40B4-BE49-F238E27FC236}">
                  <a16:creationId xmlns:a16="http://schemas.microsoft.com/office/drawing/2014/main" id="{10D12767-7BB5-8174-BF02-6CF02C643543}"/>
                </a:ext>
              </a:extLst>
            </p:cNvPr>
            <p:cNvSpPr/>
            <p:nvPr userDrawn="1"/>
          </p:nvSpPr>
          <p:spPr>
            <a:xfrm>
              <a:off x="6267505"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a:lnSpc>
                  <a:spcPct val="100000"/>
                </a:lnSpc>
              </a:pPr>
              <a:endParaRPr lang="en-US" sz="1100">
                <a:latin typeface="+mn-lt"/>
              </a:endParaRPr>
            </a:p>
          </p:txBody>
        </p:sp>
        <p:grpSp>
          <p:nvGrpSpPr>
            <p:cNvPr id="14" name="Group 13">
              <a:extLst>
                <a:ext uri="{FF2B5EF4-FFF2-40B4-BE49-F238E27FC236}">
                  <a16:creationId xmlns:a16="http://schemas.microsoft.com/office/drawing/2014/main" id="{6AB7512F-A961-4E63-5272-26A775D9182E}"/>
                </a:ext>
              </a:extLst>
            </p:cNvPr>
            <p:cNvGrpSpPr/>
            <p:nvPr userDrawn="1"/>
          </p:nvGrpSpPr>
          <p:grpSpPr>
            <a:xfrm>
              <a:off x="7030737" y="5240576"/>
              <a:ext cx="501082" cy="501082"/>
              <a:chOff x="0" y="0"/>
              <a:chExt cx="812800" cy="812800"/>
            </a:xfrm>
          </p:grpSpPr>
          <p:sp>
            <p:nvSpPr>
              <p:cNvPr id="15" name="Freeform 14">
                <a:extLst>
                  <a:ext uri="{FF2B5EF4-FFF2-40B4-BE49-F238E27FC236}">
                    <a16:creationId xmlns:a16="http://schemas.microsoft.com/office/drawing/2014/main" id="{F2DA3F76-789F-A2D9-9F44-962DE7D060C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16" name="TextBox 15">
                <a:extLst>
                  <a:ext uri="{FF2B5EF4-FFF2-40B4-BE49-F238E27FC236}">
                    <a16:creationId xmlns:a16="http://schemas.microsoft.com/office/drawing/2014/main" id="{894EC70F-7659-3932-CCED-1D79C53840E3}"/>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17" name="TextBox 16">
              <a:extLst>
                <a:ext uri="{FF2B5EF4-FFF2-40B4-BE49-F238E27FC236}">
                  <a16:creationId xmlns:a16="http://schemas.microsoft.com/office/drawing/2014/main" id="{7AEC1CD3-75C1-C92C-00BD-F900432CCD80}"/>
                </a:ext>
              </a:extLst>
            </p:cNvPr>
            <p:cNvSpPr txBox="1"/>
            <p:nvPr userDrawn="1"/>
          </p:nvSpPr>
          <p:spPr>
            <a:xfrm>
              <a:off x="6358965"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2</a:t>
              </a:r>
            </a:p>
          </p:txBody>
        </p:sp>
        <p:sp>
          <p:nvSpPr>
            <p:cNvPr id="18" name="Freeform 17">
              <a:extLst>
                <a:ext uri="{FF2B5EF4-FFF2-40B4-BE49-F238E27FC236}">
                  <a16:creationId xmlns:a16="http://schemas.microsoft.com/office/drawing/2014/main" id="{FB2EBFE3-FC19-F6D6-5F35-10D02F9E4FD1}"/>
                </a:ext>
              </a:extLst>
            </p:cNvPr>
            <p:cNvSpPr/>
            <p:nvPr userDrawn="1"/>
          </p:nvSpPr>
          <p:spPr>
            <a:xfrm>
              <a:off x="9758062"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a:lnSpc>
                  <a:spcPct val="100000"/>
                </a:lnSpc>
              </a:pPr>
              <a:endParaRPr lang="en-US" sz="1100"/>
            </a:p>
          </p:txBody>
        </p:sp>
        <p:grpSp>
          <p:nvGrpSpPr>
            <p:cNvPr id="19" name="Group 18">
              <a:extLst>
                <a:ext uri="{FF2B5EF4-FFF2-40B4-BE49-F238E27FC236}">
                  <a16:creationId xmlns:a16="http://schemas.microsoft.com/office/drawing/2014/main" id="{9949A4AD-0136-2DF7-7F76-8A183A2D8B16}"/>
                </a:ext>
              </a:extLst>
            </p:cNvPr>
            <p:cNvGrpSpPr/>
            <p:nvPr userDrawn="1"/>
          </p:nvGrpSpPr>
          <p:grpSpPr>
            <a:xfrm>
              <a:off x="10521294" y="5240576"/>
              <a:ext cx="501082" cy="501082"/>
              <a:chOff x="0" y="0"/>
              <a:chExt cx="812800" cy="812800"/>
            </a:xfrm>
          </p:grpSpPr>
          <p:sp>
            <p:nvSpPr>
              <p:cNvPr id="20" name="Freeform 19">
                <a:extLst>
                  <a:ext uri="{FF2B5EF4-FFF2-40B4-BE49-F238E27FC236}">
                    <a16:creationId xmlns:a16="http://schemas.microsoft.com/office/drawing/2014/main" id="{F889D1F2-CC80-A5E9-D3D5-7D24960A7EB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21" name="TextBox 20">
                <a:extLst>
                  <a:ext uri="{FF2B5EF4-FFF2-40B4-BE49-F238E27FC236}">
                    <a16:creationId xmlns:a16="http://schemas.microsoft.com/office/drawing/2014/main" id="{67F4A447-F7AB-FE18-C40B-052ED8D692B7}"/>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22" name="TextBox 21">
              <a:extLst>
                <a:ext uri="{FF2B5EF4-FFF2-40B4-BE49-F238E27FC236}">
                  <a16:creationId xmlns:a16="http://schemas.microsoft.com/office/drawing/2014/main" id="{CCDDED16-7E7B-2B77-8E5E-416F44F156AE}"/>
                </a:ext>
              </a:extLst>
            </p:cNvPr>
            <p:cNvSpPr txBox="1"/>
            <p:nvPr userDrawn="1"/>
          </p:nvSpPr>
          <p:spPr>
            <a:xfrm>
              <a:off x="9849522"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3</a:t>
              </a:r>
            </a:p>
          </p:txBody>
        </p:sp>
        <p:sp>
          <p:nvSpPr>
            <p:cNvPr id="23" name="Freeform 22">
              <a:extLst>
                <a:ext uri="{FF2B5EF4-FFF2-40B4-BE49-F238E27FC236}">
                  <a16:creationId xmlns:a16="http://schemas.microsoft.com/office/drawing/2014/main" id="{84BF2039-7E92-6DF3-9538-97DA6C98BFB3}"/>
                </a:ext>
              </a:extLst>
            </p:cNvPr>
            <p:cNvSpPr/>
            <p:nvPr userDrawn="1"/>
          </p:nvSpPr>
          <p:spPr>
            <a:xfrm>
              <a:off x="13248619" y="1920649"/>
              <a:ext cx="2027545" cy="3080525"/>
            </a:xfrm>
            <a:custGeom>
              <a:avLst/>
              <a:gdLst/>
              <a:ahLst/>
              <a:cxnLst/>
              <a:rect l="l" t="t" r="r" b="b"/>
              <a:pathLst>
                <a:path w="2027545" h="3080525">
                  <a:moveTo>
                    <a:pt x="0" y="0"/>
                  </a:moveTo>
                  <a:lnTo>
                    <a:pt x="2027546" y="0"/>
                  </a:lnTo>
                  <a:lnTo>
                    <a:pt x="2027546" y="3080525"/>
                  </a:lnTo>
                  <a:lnTo>
                    <a:pt x="0" y="308052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a:lnSpc>
                  <a:spcPct val="100000"/>
                </a:lnSpc>
              </a:pPr>
              <a:endParaRPr lang="en-US" sz="1100"/>
            </a:p>
          </p:txBody>
        </p:sp>
        <p:grpSp>
          <p:nvGrpSpPr>
            <p:cNvPr id="24" name="Group 23">
              <a:extLst>
                <a:ext uri="{FF2B5EF4-FFF2-40B4-BE49-F238E27FC236}">
                  <a16:creationId xmlns:a16="http://schemas.microsoft.com/office/drawing/2014/main" id="{07C0D9F2-9032-32A5-CE36-B610BE8CCC6A}"/>
                </a:ext>
              </a:extLst>
            </p:cNvPr>
            <p:cNvGrpSpPr/>
            <p:nvPr userDrawn="1"/>
          </p:nvGrpSpPr>
          <p:grpSpPr>
            <a:xfrm>
              <a:off x="14011851" y="5240576"/>
              <a:ext cx="501082" cy="501082"/>
              <a:chOff x="0" y="0"/>
              <a:chExt cx="812800" cy="812800"/>
            </a:xfrm>
          </p:grpSpPr>
          <p:sp>
            <p:nvSpPr>
              <p:cNvPr id="25" name="Freeform 24">
                <a:extLst>
                  <a:ext uri="{FF2B5EF4-FFF2-40B4-BE49-F238E27FC236}">
                    <a16:creationId xmlns:a16="http://schemas.microsoft.com/office/drawing/2014/main" id="{EEF48E7E-E147-E521-716D-14640D8F118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5"/>
              </a:solidFill>
            </p:spPr>
            <p:txBody>
              <a:bodyPr/>
              <a:lstStyle/>
              <a:p>
                <a:pPr>
                  <a:lnSpc>
                    <a:spcPct val="100000"/>
                  </a:lnSpc>
                </a:pPr>
                <a:endParaRPr lang="en-US" sz="1100"/>
              </a:p>
            </p:txBody>
          </p:sp>
          <p:sp>
            <p:nvSpPr>
              <p:cNvPr id="26" name="TextBox 25">
                <a:extLst>
                  <a:ext uri="{FF2B5EF4-FFF2-40B4-BE49-F238E27FC236}">
                    <a16:creationId xmlns:a16="http://schemas.microsoft.com/office/drawing/2014/main" id="{7AA9CF47-1407-5CAF-BAAC-A3B975204F6C}"/>
                  </a:ext>
                </a:extLst>
              </p:cNvPr>
              <p:cNvSpPr txBox="1"/>
              <p:nvPr/>
            </p:nvSpPr>
            <p:spPr>
              <a:xfrm>
                <a:off x="76200" y="57150"/>
                <a:ext cx="660400" cy="679450"/>
              </a:xfrm>
              <a:prstGeom prst="rect">
                <a:avLst/>
              </a:prstGeom>
            </p:spPr>
            <p:txBody>
              <a:bodyPr lIns="50800" tIns="50800" rIns="50800" bIns="50800" rtlCol="0" anchor="ctr"/>
              <a:lstStyle/>
              <a:p>
                <a:pPr algn="ctr">
                  <a:lnSpc>
                    <a:spcPct val="100000"/>
                  </a:lnSpc>
                </a:pPr>
                <a:endParaRPr sz="1100"/>
              </a:p>
            </p:txBody>
          </p:sp>
        </p:grpSp>
        <p:sp>
          <p:nvSpPr>
            <p:cNvPr id="27" name="TextBox 26">
              <a:extLst>
                <a:ext uri="{FF2B5EF4-FFF2-40B4-BE49-F238E27FC236}">
                  <a16:creationId xmlns:a16="http://schemas.microsoft.com/office/drawing/2014/main" id="{5364D298-AC88-FDEB-AC40-4D4A8BC1FAB9}"/>
                </a:ext>
              </a:extLst>
            </p:cNvPr>
            <p:cNvSpPr txBox="1"/>
            <p:nvPr userDrawn="1"/>
          </p:nvSpPr>
          <p:spPr>
            <a:xfrm>
              <a:off x="13340079" y="2339198"/>
              <a:ext cx="2027545" cy="1319514"/>
            </a:xfrm>
            <a:prstGeom prst="rect">
              <a:avLst/>
            </a:prstGeom>
          </p:spPr>
          <p:txBody>
            <a:bodyPr lIns="0" tIns="0" rIns="0" bIns="0" rtlCol="0" anchor="t">
              <a:spAutoFit/>
            </a:bodyPr>
            <a:lstStyle/>
            <a:p>
              <a:pPr algn="ctr">
                <a:lnSpc>
                  <a:spcPct val="100000"/>
                </a:lnSpc>
              </a:pPr>
              <a:r>
                <a:rPr lang="en-US" sz="4800" spc="649">
                  <a:solidFill>
                    <a:srgbClr val="FFFBFB"/>
                  </a:solidFill>
                  <a:latin typeface="+mj-lt"/>
                </a:rPr>
                <a:t>4</a:t>
              </a:r>
            </a:p>
          </p:txBody>
        </p:sp>
        <p:sp>
          <p:nvSpPr>
            <p:cNvPr id="28" name="TextBox 27">
              <a:extLst>
                <a:ext uri="{FF2B5EF4-FFF2-40B4-BE49-F238E27FC236}">
                  <a16:creationId xmlns:a16="http://schemas.microsoft.com/office/drawing/2014/main" id="{DA240909-7C92-10CE-B78C-472B68D8A8DB}"/>
                </a:ext>
              </a:extLst>
            </p:cNvPr>
            <p:cNvSpPr txBox="1"/>
            <p:nvPr userDrawn="1"/>
          </p:nvSpPr>
          <p:spPr>
            <a:xfrm>
              <a:off x="5679015"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29" name="TextBox 28">
              <a:extLst>
                <a:ext uri="{FF2B5EF4-FFF2-40B4-BE49-F238E27FC236}">
                  <a16:creationId xmlns:a16="http://schemas.microsoft.com/office/drawing/2014/main" id="{248B4168-7F02-3B0F-AD6A-BC839454AB22}"/>
                </a:ext>
              </a:extLst>
            </p:cNvPr>
            <p:cNvSpPr txBox="1"/>
            <p:nvPr userDrawn="1"/>
          </p:nvSpPr>
          <p:spPr>
            <a:xfrm>
              <a:off x="5889723" y="5941547"/>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FEBRUARY</a:t>
              </a:r>
            </a:p>
          </p:txBody>
        </p:sp>
        <p:sp>
          <p:nvSpPr>
            <p:cNvPr id="30" name="TextBox 29">
              <a:extLst>
                <a:ext uri="{FF2B5EF4-FFF2-40B4-BE49-F238E27FC236}">
                  <a16:creationId xmlns:a16="http://schemas.microsoft.com/office/drawing/2014/main" id="{B048AAC6-CA3E-995F-5D06-700AADED1A41}"/>
                </a:ext>
              </a:extLst>
            </p:cNvPr>
            <p:cNvSpPr txBox="1"/>
            <p:nvPr userDrawn="1"/>
          </p:nvSpPr>
          <p:spPr>
            <a:xfrm>
              <a:off x="9169572" y="6537442"/>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31" name="TextBox 30">
              <a:extLst>
                <a:ext uri="{FF2B5EF4-FFF2-40B4-BE49-F238E27FC236}">
                  <a16:creationId xmlns:a16="http://schemas.microsoft.com/office/drawing/2014/main" id="{EAE8CCDE-D69E-577E-384E-AEBFC19939CB}"/>
                </a:ext>
              </a:extLst>
            </p:cNvPr>
            <p:cNvSpPr txBox="1"/>
            <p:nvPr userDrawn="1"/>
          </p:nvSpPr>
          <p:spPr>
            <a:xfrm>
              <a:off x="9380278" y="5941547"/>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MARCH</a:t>
              </a:r>
            </a:p>
          </p:txBody>
        </p:sp>
        <p:sp>
          <p:nvSpPr>
            <p:cNvPr id="32" name="TextBox 31">
              <a:extLst>
                <a:ext uri="{FF2B5EF4-FFF2-40B4-BE49-F238E27FC236}">
                  <a16:creationId xmlns:a16="http://schemas.microsoft.com/office/drawing/2014/main" id="{5C85DF7F-1A8F-DFCD-D4ED-194F3324FC10}"/>
                </a:ext>
              </a:extLst>
            </p:cNvPr>
            <p:cNvSpPr txBox="1"/>
            <p:nvPr userDrawn="1"/>
          </p:nvSpPr>
          <p:spPr>
            <a:xfrm>
              <a:off x="12660131" y="6538853"/>
              <a:ext cx="3204527" cy="2639028"/>
            </a:xfrm>
            <a:prstGeom prst="rect">
              <a:avLst/>
            </a:prstGeom>
          </p:spPr>
          <p:txBody>
            <a:bodyPr lIns="0" tIns="0" rIns="0" bIns="0" rtlCol="0" anchor="t">
              <a:spAutoFit/>
            </a:bodyPr>
            <a:lstStyle/>
            <a:p>
              <a:pPr algn="ctr">
                <a:lnSpc>
                  <a:spcPct val="100000"/>
                </a:lnSpc>
              </a:pPr>
              <a:r>
                <a:rPr lang="en-US" sz="1200" spc="180">
                  <a:solidFill>
                    <a:schemeClr val="tx1"/>
                  </a:solidFill>
                  <a:latin typeface="+mn-lt"/>
                </a:rPr>
                <a:t>Lorem ipsum dolor sit amet, consectetur adipiscing elit. Duis vulputate nulla at ante rhoncus, vel efficitur felis condimentum. Proin odio odio.</a:t>
              </a:r>
            </a:p>
          </p:txBody>
        </p:sp>
        <p:sp>
          <p:nvSpPr>
            <p:cNvPr id="33" name="TextBox 32">
              <a:extLst>
                <a:ext uri="{FF2B5EF4-FFF2-40B4-BE49-F238E27FC236}">
                  <a16:creationId xmlns:a16="http://schemas.microsoft.com/office/drawing/2014/main" id="{02CA73FB-07C8-13B9-515D-708262CB6B49}"/>
                </a:ext>
              </a:extLst>
            </p:cNvPr>
            <p:cNvSpPr txBox="1"/>
            <p:nvPr userDrawn="1"/>
          </p:nvSpPr>
          <p:spPr>
            <a:xfrm>
              <a:off x="12870835" y="5942960"/>
              <a:ext cx="2709834" cy="494818"/>
            </a:xfrm>
            <a:prstGeom prst="rect">
              <a:avLst/>
            </a:prstGeom>
          </p:spPr>
          <p:txBody>
            <a:bodyPr lIns="0" tIns="0" rIns="0" bIns="0" rtlCol="0" anchor="t">
              <a:spAutoFit/>
            </a:bodyPr>
            <a:lstStyle/>
            <a:p>
              <a:pPr algn="ctr">
                <a:lnSpc>
                  <a:spcPct val="100000"/>
                </a:lnSpc>
              </a:pPr>
              <a:r>
                <a:rPr lang="en-US" sz="1800" b="1" spc="289">
                  <a:solidFill>
                    <a:schemeClr val="tx1"/>
                  </a:solidFill>
                  <a:latin typeface="+mn-lt"/>
                </a:rPr>
                <a:t>APRIL</a:t>
              </a:r>
            </a:p>
          </p:txBody>
        </p:sp>
      </p:grpSp>
    </p:spTree>
    <p:extLst>
      <p:ext uri="{BB962C8B-B14F-4D97-AF65-F5344CB8AC3E}">
        <p14:creationId xmlns:p14="http://schemas.microsoft.com/office/powerpoint/2010/main" val="1883530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502D7A-A1B8-6E61-1839-391AB763F385}"/>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8/22/2024</a:t>
            </a:fld>
            <a:endParaRPr lang="en-US"/>
          </a:p>
        </p:txBody>
      </p:sp>
      <p:sp>
        <p:nvSpPr>
          <p:cNvPr id="3" name="Footer Placeholder 2">
            <a:extLst>
              <a:ext uri="{FF2B5EF4-FFF2-40B4-BE49-F238E27FC236}">
                <a16:creationId xmlns:a16="http://schemas.microsoft.com/office/drawing/2014/main" id="{825BEB04-B03E-6AAD-1219-B39AB16097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31A78BB-6CF6-91E7-20A9-967381BA11D6}"/>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3122414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3FD5-085E-1BF3-15E5-28AE969EDB88}"/>
              </a:ext>
            </a:extLst>
          </p:cNvPr>
          <p:cNvSpPr>
            <a:spLocks noGrp="1"/>
          </p:cNvSpPr>
          <p:nvPr>
            <p:ph type="title" hasCustomPrompt="1"/>
          </p:nvPr>
        </p:nvSpPr>
        <p:spPr>
          <a:xfrm>
            <a:off x="839788" y="457200"/>
            <a:ext cx="3932237" cy="1600200"/>
          </a:xfrm>
          <a:prstGeom prst="rect">
            <a:avLst/>
          </a:prstGeom>
        </p:spPr>
        <p:txBody>
          <a:bodyPr anchor="b"/>
          <a:lstStyle>
            <a:lvl1pPr>
              <a:defRPr sz="3200" b="1"/>
            </a:lvl1pPr>
          </a:lstStyle>
          <a:p>
            <a:r>
              <a:rPr lang="en-US"/>
              <a:t>CLICK TO EDIT MASTER TITLE STYLE</a:t>
            </a:r>
          </a:p>
        </p:txBody>
      </p:sp>
      <p:sp>
        <p:nvSpPr>
          <p:cNvPr id="3" name="Content Placeholder 2">
            <a:extLst>
              <a:ext uri="{FF2B5EF4-FFF2-40B4-BE49-F238E27FC236}">
                <a16:creationId xmlns:a16="http://schemas.microsoft.com/office/drawing/2014/main" id="{18C4B4AE-75D5-5651-48D5-CD5111A1F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D5091-36B9-CBDC-5D48-0D442A979F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A17F102-5450-E53A-54E6-82BFEC60DF1A}"/>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9B8D2CDC-1082-43A7-AC00-B4ACBE26EDB6}" type="slidenum">
              <a:rPr lang="en-US" smtClean="0"/>
              <a:pPr/>
              <a:t>‹#›</a:t>
            </a:fld>
            <a:endParaRPr lang="en-US"/>
          </a:p>
        </p:txBody>
      </p:sp>
    </p:spTree>
    <p:extLst>
      <p:ext uri="{BB962C8B-B14F-4D97-AF65-F5344CB8AC3E}">
        <p14:creationId xmlns:p14="http://schemas.microsoft.com/office/powerpoint/2010/main" val="3282164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135C-7C87-F643-7DB8-19A367D7DC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45D07-F593-A564-4ACC-B8B8BEF7CB2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87D5E2-8BA9-B57B-E661-3B1714EF0E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90D34-9C93-E73D-2F8E-5A530D398FC1}"/>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8/22/2024</a:t>
            </a:fld>
            <a:endParaRPr lang="en-US"/>
          </a:p>
        </p:txBody>
      </p:sp>
      <p:sp>
        <p:nvSpPr>
          <p:cNvPr id="6" name="Footer Placeholder 5">
            <a:extLst>
              <a:ext uri="{FF2B5EF4-FFF2-40B4-BE49-F238E27FC236}">
                <a16:creationId xmlns:a16="http://schemas.microsoft.com/office/drawing/2014/main" id="{7202BB7F-498B-5937-D6D1-A545DEF69A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F60723-D090-B409-BAAF-EA351E004802}"/>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2032250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B14E-787F-B3D5-0BA2-8A46AC594FF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CB9971-3199-03B4-DB5C-96A9CBC933C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430C1-9B2B-1EAB-DB31-F3FBA9171D1E}"/>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8/22/2024</a:t>
            </a:fld>
            <a:endParaRPr lang="en-US"/>
          </a:p>
        </p:txBody>
      </p:sp>
      <p:sp>
        <p:nvSpPr>
          <p:cNvPr id="5" name="Footer Placeholder 4">
            <a:extLst>
              <a:ext uri="{FF2B5EF4-FFF2-40B4-BE49-F238E27FC236}">
                <a16:creationId xmlns:a16="http://schemas.microsoft.com/office/drawing/2014/main" id="{861C2576-23EF-2BB6-60F5-911991F719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970F31-6FBF-D971-C203-5395C9F18A7A}"/>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186218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C09B1D-B831-4985-8124-AAEAD8B4B99C}"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29ABB-AF55-488F-87B0-AE6F2572C71B}" type="slidenum">
              <a:rPr lang="en-US" smtClean="0"/>
              <a:t>‹#›</a:t>
            </a:fld>
            <a:endParaRPr lang="en-US"/>
          </a:p>
        </p:txBody>
      </p:sp>
    </p:spTree>
    <p:extLst>
      <p:ext uri="{BB962C8B-B14F-4D97-AF65-F5344CB8AC3E}">
        <p14:creationId xmlns:p14="http://schemas.microsoft.com/office/powerpoint/2010/main" val="3712100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171CD0-F40A-4B75-6ADF-B3202BA1374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AE446E-D573-652A-E974-54EB65CDF09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4142B-B107-528C-EDC0-EB5C578D7B36}"/>
              </a:ext>
            </a:extLst>
          </p:cNvPr>
          <p:cNvSpPr>
            <a:spLocks noGrp="1"/>
          </p:cNvSpPr>
          <p:nvPr>
            <p:ph type="dt" sz="half" idx="10"/>
          </p:nvPr>
        </p:nvSpPr>
        <p:spPr>
          <a:xfrm>
            <a:off x="838200" y="6356350"/>
            <a:ext cx="2743200" cy="365125"/>
          </a:xfrm>
          <a:prstGeom prst="rect">
            <a:avLst/>
          </a:prstGeom>
        </p:spPr>
        <p:txBody>
          <a:bodyPr/>
          <a:lstStyle/>
          <a:p>
            <a:fld id="{A078DA77-9FEF-4C23-9052-D0D8E1C0C4D5}" type="datetimeFigureOut">
              <a:rPr lang="en-US" smtClean="0"/>
              <a:t>8/22/2024</a:t>
            </a:fld>
            <a:endParaRPr lang="en-US"/>
          </a:p>
        </p:txBody>
      </p:sp>
      <p:sp>
        <p:nvSpPr>
          <p:cNvPr id="5" name="Footer Placeholder 4">
            <a:extLst>
              <a:ext uri="{FF2B5EF4-FFF2-40B4-BE49-F238E27FC236}">
                <a16:creationId xmlns:a16="http://schemas.microsoft.com/office/drawing/2014/main" id="{82099CCE-E1F3-FB3C-707A-F3A4C5412D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958FE-BAB8-112C-C6C3-6847E141CD86}"/>
              </a:ext>
            </a:extLst>
          </p:cNvPr>
          <p:cNvSpPr>
            <a:spLocks noGrp="1"/>
          </p:cNvSpPr>
          <p:nvPr>
            <p:ph type="sldNum" sz="quarter" idx="12"/>
          </p:nvPr>
        </p:nvSpPr>
        <p:spPr>
          <a:xfrm>
            <a:off x="8610600" y="6356350"/>
            <a:ext cx="2743200" cy="365125"/>
          </a:xfrm>
          <a:prstGeom prst="rect">
            <a:avLst/>
          </a:prstGeom>
        </p:spPr>
        <p:txBody>
          <a:bodyPr/>
          <a:lstStyle/>
          <a:p>
            <a:fld id="{9B8D2CDC-1082-43A7-AC00-B4ACBE26EDB6}" type="slidenum">
              <a:rPr lang="en-US" smtClean="0"/>
              <a:t>‹#›</a:t>
            </a:fld>
            <a:endParaRPr lang="en-US"/>
          </a:p>
        </p:txBody>
      </p:sp>
    </p:spTree>
    <p:extLst>
      <p:ext uri="{BB962C8B-B14F-4D97-AF65-F5344CB8AC3E}">
        <p14:creationId xmlns:p14="http://schemas.microsoft.com/office/powerpoint/2010/main" val="690886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667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AFD48C-4136-4D8E-D32C-2F217BFA8C0B}"/>
              </a:ext>
            </a:extLst>
          </p:cNvPr>
          <p:cNvSpPr>
            <a:spLocks noGrp="1"/>
          </p:cNvSpPr>
          <p:nvPr>
            <p:ph type="dt" sz="half" idx="10"/>
          </p:nvPr>
        </p:nvSpPr>
        <p:spPr/>
        <p:txBody>
          <a:bodyPr/>
          <a:lstStyle>
            <a:lvl1pPr>
              <a:defRPr/>
            </a:lvl1pPr>
          </a:lstStyle>
          <a:p>
            <a:pPr>
              <a:defRPr/>
            </a:pPr>
            <a:fld id="{BA2A6A02-0AB4-4535-A4A2-23F577DD3AE8}" type="datetime1">
              <a:rPr lang="en-US" smtClean="0"/>
              <a:t>8/22/2024</a:t>
            </a:fld>
            <a:endParaRPr lang="en-US"/>
          </a:p>
        </p:txBody>
      </p:sp>
      <p:sp>
        <p:nvSpPr>
          <p:cNvPr id="5" name="Footer Placeholder 4">
            <a:extLst>
              <a:ext uri="{FF2B5EF4-FFF2-40B4-BE49-F238E27FC236}">
                <a16:creationId xmlns:a16="http://schemas.microsoft.com/office/drawing/2014/main" id="{B015E717-451A-2DA4-AEA7-E55373A686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B4FF4C7-69CF-9089-8C3B-71FDB7F61BAC}"/>
              </a:ext>
            </a:extLst>
          </p:cNvPr>
          <p:cNvSpPr>
            <a:spLocks noGrp="1"/>
          </p:cNvSpPr>
          <p:nvPr>
            <p:ph type="sldNum" sz="quarter" idx="12"/>
          </p:nvPr>
        </p:nvSpPr>
        <p:spPr/>
        <p:txBody>
          <a:bodyPr/>
          <a:lstStyle>
            <a:lvl1pPr>
              <a:defRPr/>
            </a:lvl1pPr>
          </a:lstStyle>
          <a:p>
            <a:pPr>
              <a:defRPr/>
            </a:pPr>
            <a:fld id="{0BD4F613-8F2E-414D-8A72-39FE3BF477A0}" type="slidenum">
              <a:rPr lang="en-US"/>
              <a:pPr>
                <a:defRPr/>
              </a:pPr>
              <a:t>‹#›</a:t>
            </a:fld>
            <a:endParaRPr lang="en-US"/>
          </a:p>
        </p:txBody>
      </p:sp>
    </p:spTree>
    <p:extLst>
      <p:ext uri="{BB962C8B-B14F-4D97-AF65-F5344CB8AC3E}">
        <p14:creationId xmlns:p14="http://schemas.microsoft.com/office/powerpoint/2010/main" val="307389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C2453-F9C5-2D01-2E60-689D7883BB12}"/>
              </a:ext>
            </a:extLst>
          </p:cNvPr>
          <p:cNvSpPr>
            <a:spLocks noGrp="1"/>
          </p:cNvSpPr>
          <p:nvPr>
            <p:ph type="dt" sz="half" idx="10"/>
          </p:nvPr>
        </p:nvSpPr>
        <p:spPr/>
        <p:txBody>
          <a:bodyPr/>
          <a:lstStyle>
            <a:lvl1pPr>
              <a:defRPr/>
            </a:lvl1pPr>
          </a:lstStyle>
          <a:p>
            <a:pPr>
              <a:defRPr/>
            </a:pPr>
            <a:fld id="{F425D10B-5DC4-47E5-80B5-D5A260F7CA66}" type="datetime1">
              <a:rPr lang="en-US" smtClean="0"/>
              <a:t>8/22/2024</a:t>
            </a:fld>
            <a:endParaRPr lang="en-US"/>
          </a:p>
        </p:txBody>
      </p:sp>
      <p:sp>
        <p:nvSpPr>
          <p:cNvPr id="5" name="Footer Placeholder 4">
            <a:extLst>
              <a:ext uri="{FF2B5EF4-FFF2-40B4-BE49-F238E27FC236}">
                <a16:creationId xmlns:a16="http://schemas.microsoft.com/office/drawing/2014/main" id="{1FD331B9-E4FC-6612-4F2A-10107502D7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793625-841E-3C4A-5E1A-6C26C147C458}"/>
              </a:ext>
            </a:extLst>
          </p:cNvPr>
          <p:cNvSpPr>
            <a:spLocks noGrp="1"/>
          </p:cNvSpPr>
          <p:nvPr>
            <p:ph type="sldNum" sz="quarter" idx="12"/>
          </p:nvPr>
        </p:nvSpPr>
        <p:spPr/>
        <p:txBody>
          <a:bodyPr/>
          <a:lstStyle>
            <a:lvl1pPr>
              <a:defRPr/>
            </a:lvl1pPr>
          </a:lstStyle>
          <a:p>
            <a:pPr>
              <a:defRPr/>
            </a:pPr>
            <a:fld id="{0AA019C0-9DF4-4670-98E7-7309BB2AEC45}" type="slidenum">
              <a:rPr lang="en-US"/>
              <a:pPr>
                <a:defRPr/>
              </a:pPr>
              <a:t>‹#›</a:t>
            </a:fld>
            <a:endParaRPr lang="en-US"/>
          </a:p>
        </p:txBody>
      </p:sp>
    </p:spTree>
    <p:extLst>
      <p:ext uri="{BB962C8B-B14F-4D97-AF65-F5344CB8AC3E}">
        <p14:creationId xmlns:p14="http://schemas.microsoft.com/office/powerpoint/2010/main" val="876322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545F8F-7710-004F-9B2F-DDDAAD479331}"/>
              </a:ext>
            </a:extLst>
          </p:cNvPr>
          <p:cNvSpPr>
            <a:spLocks noGrp="1"/>
          </p:cNvSpPr>
          <p:nvPr>
            <p:ph type="dt" sz="half" idx="10"/>
          </p:nvPr>
        </p:nvSpPr>
        <p:spPr/>
        <p:txBody>
          <a:bodyPr/>
          <a:lstStyle>
            <a:lvl1pPr>
              <a:defRPr/>
            </a:lvl1pPr>
          </a:lstStyle>
          <a:p>
            <a:pPr>
              <a:defRPr/>
            </a:pPr>
            <a:fld id="{04B82E93-48D6-43D6-A4B6-53BC29393D81}" type="datetime1">
              <a:rPr lang="en-US" smtClean="0"/>
              <a:t>8/22/2024</a:t>
            </a:fld>
            <a:endParaRPr lang="en-US"/>
          </a:p>
        </p:txBody>
      </p:sp>
      <p:sp>
        <p:nvSpPr>
          <p:cNvPr id="5" name="Footer Placeholder 4">
            <a:extLst>
              <a:ext uri="{FF2B5EF4-FFF2-40B4-BE49-F238E27FC236}">
                <a16:creationId xmlns:a16="http://schemas.microsoft.com/office/drawing/2014/main" id="{926D33EB-8343-EC4A-9FD5-9960FCB7B0F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FAD8F5-2EAA-1597-01A4-89EFF169AAA0}"/>
              </a:ext>
            </a:extLst>
          </p:cNvPr>
          <p:cNvSpPr>
            <a:spLocks noGrp="1"/>
          </p:cNvSpPr>
          <p:nvPr>
            <p:ph type="sldNum" sz="quarter" idx="12"/>
          </p:nvPr>
        </p:nvSpPr>
        <p:spPr/>
        <p:txBody>
          <a:bodyPr/>
          <a:lstStyle>
            <a:lvl1pPr>
              <a:defRPr/>
            </a:lvl1pPr>
          </a:lstStyle>
          <a:p>
            <a:pPr>
              <a:defRPr/>
            </a:pPr>
            <a:fld id="{592D28BC-7650-4C83-B875-D72FD9C92510}" type="slidenum">
              <a:rPr lang="en-US"/>
              <a:pPr>
                <a:defRPr/>
              </a:pPr>
              <a:t>‹#›</a:t>
            </a:fld>
            <a:endParaRPr lang="en-US"/>
          </a:p>
        </p:txBody>
      </p:sp>
    </p:spTree>
    <p:extLst>
      <p:ext uri="{BB962C8B-B14F-4D97-AF65-F5344CB8AC3E}">
        <p14:creationId xmlns:p14="http://schemas.microsoft.com/office/powerpoint/2010/main" val="3156881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39E4E81-F69A-C1EE-B50D-B37D6C8DD6AA}"/>
              </a:ext>
            </a:extLst>
          </p:cNvPr>
          <p:cNvSpPr>
            <a:spLocks noGrp="1"/>
          </p:cNvSpPr>
          <p:nvPr>
            <p:ph type="dt" sz="half" idx="10"/>
          </p:nvPr>
        </p:nvSpPr>
        <p:spPr/>
        <p:txBody>
          <a:bodyPr/>
          <a:lstStyle>
            <a:lvl1pPr>
              <a:defRPr/>
            </a:lvl1pPr>
          </a:lstStyle>
          <a:p>
            <a:pPr>
              <a:defRPr/>
            </a:pPr>
            <a:fld id="{C3AD4F4A-6B1E-4246-A242-E512B77FFB66}" type="datetime1">
              <a:rPr lang="en-US" smtClean="0"/>
              <a:t>8/22/2024</a:t>
            </a:fld>
            <a:endParaRPr lang="en-US"/>
          </a:p>
        </p:txBody>
      </p:sp>
      <p:sp>
        <p:nvSpPr>
          <p:cNvPr id="6" name="Footer Placeholder 4">
            <a:extLst>
              <a:ext uri="{FF2B5EF4-FFF2-40B4-BE49-F238E27FC236}">
                <a16:creationId xmlns:a16="http://schemas.microsoft.com/office/drawing/2014/main" id="{52929A36-05B3-0644-C889-5C893C0429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37C0046-D5A0-8BF3-9838-A057763BC1ED}"/>
              </a:ext>
            </a:extLst>
          </p:cNvPr>
          <p:cNvSpPr>
            <a:spLocks noGrp="1"/>
          </p:cNvSpPr>
          <p:nvPr>
            <p:ph type="sldNum" sz="quarter" idx="12"/>
          </p:nvPr>
        </p:nvSpPr>
        <p:spPr/>
        <p:txBody>
          <a:bodyPr/>
          <a:lstStyle>
            <a:lvl1pPr>
              <a:defRPr/>
            </a:lvl1pPr>
          </a:lstStyle>
          <a:p>
            <a:pPr>
              <a:defRPr/>
            </a:pPr>
            <a:fld id="{42B800D1-FDFB-4A4C-8E01-815BD2964CD4}" type="slidenum">
              <a:rPr lang="en-US"/>
              <a:pPr>
                <a:defRPr/>
              </a:pPr>
              <a:t>‹#›</a:t>
            </a:fld>
            <a:endParaRPr lang="en-US"/>
          </a:p>
        </p:txBody>
      </p:sp>
    </p:spTree>
    <p:extLst>
      <p:ext uri="{BB962C8B-B14F-4D97-AF65-F5344CB8AC3E}">
        <p14:creationId xmlns:p14="http://schemas.microsoft.com/office/powerpoint/2010/main" val="4138293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2A312CA-33F3-7DBE-780B-E7C50BC949AC}"/>
              </a:ext>
            </a:extLst>
          </p:cNvPr>
          <p:cNvSpPr>
            <a:spLocks noGrp="1"/>
          </p:cNvSpPr>
          <p:nvPr>
            <p:ph type="dt" sz="half" idx="10"/>
          </p:nvPr>
        </p:nvSpPr>
        <p:spPr/>
        <p:txBody>
          <a:bodyPr/>
          <a:lstStyle>
            <a:lvl1pPr>
              <a:defRPr/>
            </a:lvl1pPr>
          </a:lstStyle>
          <a:p>
            <a:pPr>
              <a:defRPr/>
            </a:pPr>
            <a:fld id="{799AF903-D677-4799-BF2C-50A0418020AC}" type="datetime1">
              <a:rPr lang="en-US" smtClean="0"/>
              <a:t>8/22/2024</a:t>
            </a:fld>
            <a:endParaRPr lang="en-US"/>
          </a:p>
        </p:txBody>
      </p:sp>
      <p:sp>
        <p:nvSpPr>
          <p:cNvPr id="8" name="Footer Placeholder 4">
            <a:extLst>
              <a:ext uri="{FF2B5EF4-FFF2-40B4-BE49-F238E27FC236}">
                <a16:creationId xmlns:a16="http://schemas.microsoft.com/office/drawing/2014/main" id="{1509472B-CBF1-903A-DAB0-EED69466871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7F6CDB-A520-CF7B-40CE-E3B791673C18}"/>
              </a:ext>
            </a:extLst>
          </p:cNvPr>
          <p:cNvSpPr>
            <a:spLocks noGrp="1"/>
          </p:cNvSpPr>
          <p:nvPr>
            <p:ph type="sldNum" sz="quarter" idx="12"/>
          </p:nvPr>
        </p:nvSpPr>
        <p:spPr/>
        <p:txBody>
          <a:bodyPr/>
          <a:lstStyle>
            <a:lvl1pPr>
              <a:defRPr/>
            </a:lvl1pPr>
          </a:lstStyle>
          <a:p>
            <a:pPr>
              <a:defRPr/>
            </a:pPr>
            <a:fld id="{6C421C9E-6D47-4D71-8C59-E4966138474A}" type="slidenum">
              <a:rPr lang="en-US"/>
              <a:pPr>
                <a:defRPr/>
              </a:pPr>
              <a:t>‹#›</a:t>
            </a:fld>
            <a:endParaRPr lang="en-US"/>
          </a:p>
        </p:txBody>
      </p:sp>
    </p:spTree>
    <p:extLst>
      <p:ext uri="{BB962C8B-B14F-4D97-AF65-F5344CB8AC3E}">
        <p14:creationId xmlns:p14="http://schemas.microsoft.com/office/powerpoint/2010/main" val="2954247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D4F7BC9-A54F-D97B-E9F6-957E2CCC58CA}"/>
              </a:ext>
            </a:extLst>
          </p:cNvPr>
          <p:cNvSpPr>
            <a:spLocks noGrp="1"/>
          </p:cNvSpPr>
          <p:nvPr>
            <p:ph type="dt" sz="half" idx="10"/>
          </p:nvPr>
        </p:nvSpPr>
        <p:spPr/>
        <p:txBody>
          <a:bodyPr/>
          <a:lstStyle>
            <a:lvl1pPr>
              <a:defRPr/>
            </a:lvl1pPr>
          </a:lstStyle>
          <a:p>
            <a:pPr>
              <a:defRPr/>
            </a:pPr>
            <a:fld id="{FC31A93E-C43F-4FEA-AB79-9B2477A0C673}" type="datetime1">
              <a:rPr lang="en-US" smtClean="0"/>
              <a:t>8/22/2024</a:t>
            </a:fld>
            <a:endParaRPr lang="en-US"/>
          </a:p>
        </p:txBody>
      </p:sp>
      <p:sp>
        <p:nvSpPr>
          <p:cNvPr id="4" name="Footer Placeholder 4">
            <a:extLst>
              <a:ext uri="{FF2B5EF4-FFF2-40B4-BE49-F238E27FC236}">
                <a16:creationId xmlns:a16="http://schemas.microsoft.com/office/drawing/2014/main" id="{F455ABC7-AB17-7805-0662-CC13D5C821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43BA8B0-E2BC-1C62-AC47-620B80A314B0}"/>
              </a:ext>
            </a:extLst>
          </p:cNvPr>
          <p:cNvSpPr>
            <a:spLocks noGrp="1"/>
          </p:cNvSpPr>
          <p:nvPr>
            <p:ph type="sldNum" sz="quarter" idx="12"/>
          </p:nvPr>
        </p:nvSpPr>
        <p:spPr/>
        <p:txBody>
          <a:bodyPr/>
          <a:lstStyle>
            <a:lvl1pPr>
              <a:defRPr/>
            </a:lvl1pPr>
          </a:lstStyle>
          <a:p>
            <a:pPr>
              <a:defRPr/>
            </a:pPr>
            <a:fld id="{B6320125-BBDD-4C81-AD6C-341E7413DFAA}" type="slidenum">
              <a:rPr lang="en-US"/>
              <a:pPr>
                <a:defRPr/>
              </a:pPr>
              <a:t>‹#›</a:t>
            </a:fld>
            <a:endParaRPr lang="en-US"/>
          </a:p>
        </p:txBody>
      </p:sp>
    </p:spTree>
    <p:extLst>
      <p:ext uri="{BB962C8B-B14F-4D97-AF65-F5344CB8AC3E}">
        <p14:creationId xmlns:p14="http://schemas.microsoft.com/office/powerpoint/2010/main" val="2431079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A5C138-5DE0-3172-13C0-4F7410FFC9DA}"/>
              </a:ext>
            </a:extLst>
          </p:cNvPr>
          <p:cNvSpPr>
            <a:spLocks noGrp="1"/>
          </p:cNvSpPr>
          <p:nvPr>
            <p:ph type="dt" sz="half" idx="10"/>
          </p:nvPr>
        </p:nvSpPr>
        <p:spPr/>
        <p:txBody>
          <a:bodyPr/>
          <a:lstStyle>
            <a:lvl1pPr>
              <a:defRPr/>
            </a:lvl1pPr>
          </a:lstStyle>
          <a:p>
            <a:pPr>
              <a:defRPr/>
            </a:pPr>
            <a:fld id="{3781479F-7CC3-459E-AB49-819DF2EA180F}" type="datetime1">
              <a:rPr lang="en-US" smtClean="0"/>
              <a:t>8/22/2024</a:t>
            </a:fld>
            <a:endParaRPr lang="en-US"/>
          </a:p>
        </p:txBody>
      </p:sp>
      <p:sp>
        <p:nvSpPr>
          <p:cNvPr id="3" name="Footer Placeholder 4">
            <a:extLst>
              <a:ext uri="{FF2B5EF4-FFF2-40B4-BE49-F238E27FC236}">
                <a16:creationId xmlns:a16="http://schemas.microsoft.com/office/drawing/2014/main" id="{FBBD689C-217F-ABE2-7071-C0544304EEF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7F32728-FA8E-EFC3-B1F8-AEC5D3A2195C}"/>
              </a:ext>
            </a:extLst>
          </p:cNvPr>
          <p:cNvSpPr>
            <a:spLocks noGrp="1"/>
          </p:cNvSpPr>
          <p:nvPr>
            <p:ph type="sldNum" sz="quarter" idx="12"/>
          </p:nvPr>
        </p:nvSpPr>
        <p:spPr/>
        <p:txBody>
          <a:bodyPr/>
          <a:lstStyle>
            <a:lvl1pPr>
              <a:defRPr/>
            </a:lvl1pPr>
          </a:lstStyle>
          <a:p>
            <a:pPr>
              <a:defRPr/>
            </a:pPr>
            <a:fld id="{E0581D08-9DD6-4809-B92A-3F6B7D21316A}" type="slidenum">
              <a:rPr lang="en-US"/>
              <a:pPr>
                <a:defRPr/>
              </a:pPr>
              <a:t>‹#›</a:t>
            </a:fld>
            <a:endParaRPr lang="en-US"/>
          </a:p>
        </p:txBody>
      </p:sp>
    </p:spTree>
    <p:extLst>
      <p:ext uri="{BB962C8B-B14F-4D97-AF65-F5344CB8AC3E}">
        <p14:creationId xmlns:p14="http://schemas.microsoft.com/office/powerpoint/2010/main" val="3054767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586FD2D-79D6-6DDA-20F6-957E7CBCEC09}"/>
              </a:ext>
            </a:extLst>
          </p:cNvPr>
          <p:cNvSpPr>
            <a:spLocks noGrp="1"/>
          </p:cNvSpPr>
          <p:nvPr>
            <p:ph type="dt" sz="half" idx="10"/>
          </p:nvPr>
        </p:nvSpPr>
        <p:spPr/>
        <p:txBody>
          <a:bodyPr/>
          <a:lstStyle>
            <a:lvl1pPr>
              <a:defRPr/>
            </a:lvl1pPr>
          </a:lstStyle>
          <a:p>
            <a:pPr>
              <a:defRPr/>
            </a:pPr>
            <a:fld id="{D821B073-B996-4DDC-BDC4-D4C4196577C0}" type="datetime1">
              <a:rPr lang="en-US" smtClean="0"/>
              <a:t>8/22/2024</a:t>
            </a:fld>
            <a:endParaRPr lang="en-US"/>
          </a:p>
        </p:txBody>
      </p:sp>
      <p:sp>
        <p:nvSpPr>
          <p:cNvPr id="6" name="Footer Placeholder 4">
            <a:extLst>
              <a:ext uri="{FF2B5EF4-FFF2-40B4-BE49-F238E27FC236}">
                <a16:creationId xmlns:a16="http://schemas.microsoft.com/office/drawing/2014/main" id="{EF69DA2D-AAE8-B793-633D-DC0D91DCFB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B6923C-0CA1-D2E6-93C2-26BF49C659FD}"/>
              </a:ext>
            </a:extLst>
          </p:cNvPr>
          <p:cNvSpPr>
            <a:spLocks noGrp="1"/>
          </p:cNvSpPr>
          <p:nvPr>
            <p:ph type="sldNum" sz="quarter" idx="12"/>
          </p:nvPr>
        </p:nvSpPr>
        <p:spPr/>
        <p:txBody>
          <a:bodyPr/>
          <a:lstStyle>
            <a:lvl1pPr>
              <a:defRPr/>
            </a:lvl1pPr>
          </a:lstStyle>
          <a:p>
            <a:pPr>
              <a:defRPr/>
            </a:pPr>
            <a:fld id="{97C9F588-6D4B-434C-9088-CA76D5BA24B5}" type="slidenum">
              <a:rPr lang="en-US"/>
              <a:pPr>
                <a:defRPr/>
              </a:pPr>
              <a:t>‹#›</a:t>
            </a:fld>
            <a:endParaRPr lang="en-US"/>
          </a:p>
        </p:txBody>
      </p:sp>
    </p:spTree>
    <p:extLst>
      <p:ext uri="{BB962C8B-B14F-4D97-AF65-F5344CB8AC3E}">
        <p14:creationId xmlns:p14="http://schemas.microsoft.com/office/powerpoint/2010/main" val="375581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C09B1D-B831-4985-8124-AAEAD8B4B99C}"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29ABB-AF55-488F-87B0-AE6F2572C71B}" type="slidenum">
              <a:rPr lang="en-US" smtClean="0"/>
              <a:t>‹#›</a:t>
            </a:fld>
            <a:endParaRPr lang="en-US"/>
          </a:p>
        </p:txBody>
      </p:sp>
    </p:spTree>
    <p:extLst>
      <p:ext uri="{BB962C8B-B14F-4D97-AF65-F5344CB8AC3E}">
        <p14:creationId xmlns:p14="http://schemas.microsoft.com/office/powerpoint/2010/main" val="1828336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5A1A8ED-F4B1-5D09-A2B0-98DA4FABB77B}"/>
              </a:ext>
            </a:extLst>
          </p:cNvPr>
          <p:cNvSpPr>
            <a:spLocks noGrp="1"/>
          </p:cNvSpPr>
          <p:nvPr>
            <p:ph type="dt" sz="half" idx="10"/>
          </p:nvPr>
        </p:nvSpPr>
        <p:spPr/>
        <p:txBody>
          <a:bodyPr/>
          <a:lstStyle>
            <a:lvl1pPr>
              <a:defRPr/>
            </a:lvl1pPr>
          </a:lstStyle>
          <a:p>
            <a:pPr>
              <a:defRPr/>
            </a:pPr>
            <a:fld id="{CCC8A438-4FE9-4BD5-9465-241F9350F556}" type="datetime1">
              <a:rPr lang="en-US" smtClean="0"/>
              <a:t>8/22/2024</a:t>
            </a:fld>
            <a:endParaRPr lang="en-US"/>
          </a:p>
        </p:txBody>
      </p:sp>
      <p:sp>
        <p:nvSpPr>
          <p:cNvPr id="6" name="Footer Placeholder 4">
            <a:extLst>
              <a:ext uri="{FF2B5EF4-FFF2-40B4-BE49-F238E27FC236}">
                <a16:creationId xmlns:a16="http://schemas.microsoft.com/office/drawing/2014/main" id="{9D8A5FD4-16E2-36E7-6B5A-F3EEBA43C2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C698882-B660-0675-6200-C7665C814B81}"/>
              </a:ext>
            </a:extLst>
          </p:cNvPr>
          <p:cNvSpPr>
            <a:spLocks noGrp="1"/>
          </p:cNvSpPr>
          <p:nvPr>
            <p:ph type="sldNum" sz="quarter" idx="12"/>
          </p:nvPr>
        </p:nvSpPr>
        <p:spPr/>
        <p:txBody>
          <a:bodyPr/>
          <a:lstStyle>
            <a:lvl1pPr>
              <a:defRPr/>
            </a:lvl1pPr>
          </a:lstStyle>
          <a:p>
            <a:pPr>
              <a:defRPr/>
            </a:pPr>
            <a:fld id="{1C2F1274-C276-4E09-A0D1-765232038626}" type="slidenum">
              <a:rPr lang="en-US"/>
              <a:pPr>
                <a:defRPr/>
              </a:pPr>
              <a:t>‹#›</a:t>
            </a:fld>
            <a:endParaRPr lang="en-US"/>
          </a:p>
        </p:txBody>
      </p:sp>
    </p:spTree>
    <p:extLst>
      <p:ext uri="{BB962C8B-B14F-4D97-AF65-F5344CB8AC3E}">
        <p14:creationId xmlns:p14="http://schemas.microsoft.com/office/powerpoint/2010/main" val="3014612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1318D-9D70-8FCB-2D5A-41A739E912E9}"/>
              </a:ext>
            </a:extLst>
          </p:cNvPr>
          <p:cNvSpPr>
            <a:spLocks noGrp="1"/>
          </p:cNvSpPr>
          <p:nvPr>
            <p:ph type="dt" sz="half" idx="10"/>
          </p:nvPr>
        </p:nvSpPr>
        <p:spPr/>
        <p:txBody>
          <a:bodyPr/>
          <a:lstStyle>
            <a:lvl1pPr>
              <a:defRPr/>
            </a:lvl1pPr>
          </a:lstStyle>
          <a:p>
            <a:pPr>
              <a:defRPr/>
            </a:pPr>
            <a:fld id="{68E1C543-DAE8-481E-9154-370F309A2C36}" type="datetime1">
              <a:rPr lang="en-US" smtClean="0"/>
              <a:t>8/22/2024</a:t>
            </a:fld>
            <a:endParaRPr lang="en-US"/>
          </a:p>
        </p:txBody>
      </p:sp>
      <p:sp>
        <p:nvSpPr>
          <p:cNvPr id="5" name="Footer Placeholder 4">
            <a:extLst>
              <a:ext uri="{FF2B5EF4-FFF2-40B4-BE49-F238E27FC236}">
                <a16:creationId xmlns:a16="http://schemas.microsoft.com/office/drawing/2014/main" id="{8A93A5FF-FD48-1518-7833-68584EF931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66DF42-FA01-DC75-1A4A-2A04E20DF035}"/>
              </a:ext>
            </a:extLst>
          </p:cNvPr>
          <p:cNvSpPr>
            <a:spLocks noGrp="1"/>
          </p:cNvSpPr>
          <p:nvPr>
            <p:ph type="sldNum" sz="quarter" idx="12"/>
          </p:nvPr>
        </p:nvSpPr>
        <p:spPr/>
        <p:txBody>
          <a:bodyPr/>
          <a:lstStyle>
            <a:lvl1pPr>
              <a:defRPr/>
            </a:lvl1pPr>
          </a:lstStyle>
          <a:p>
            <a:pPr>
              <a:defRPr/>
            </a:pPr>
            <a:fld id="{07DA53E4-18F9-4276-A523-C84A2D37394B}" type="slidenum">
              <a:rPr lang="en-US"/>
              <a:pPr>
                <a:defRPr/>
              </a:pPr>
              <a:t>‹#›</a:t>
            </a:fld>
            <a:endParaRPr lang="en-US"/>
          </a:p>
        </p:txBody>
      </p:sp>
    </p:spTree>
    <p:extLst>
      <p:ext uri="{BB962C8B-B14F-4D97-AF65-F5344CB8AC3E}">
        <p14:creationId xmlns:p14="http://schemas.microsoft.com/office/powerpoint/2010/main" val="1244545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487BB-7AE1-65DE-6D59-DA93852545EB}"/>
              </a:ext>
            </a:extLst>
          </p:cNvPr>
          <p:cNvSpPr>
            <a:spLocks noGrp="1"/>
          </p:cNvSpPr>
          <p:nvPr>
            <p:ph type="dt" sz="half" idx="10"/>
          </p:nvPr>
        </p:nvSpPr>
        <p:spPr/>
        <p:txBody>
          <a:bodyPr/>
          <a:lstStyle>
            <a:lvl1pPr>
              <a:defRPr/>
            </a:lvl1pPr>
          </a:lstStyle>
          <a:p>
            <a:pPr>
              <a:defRPr/>
            </a:pPr>
            <a:fld id="{267466AF-1939-4CB3-A95F-7832B4C7D766}" type="datetime1">
              <a:rPr lang="en-US" smtClean="0"/>
              <a:t>8/22/2024</a:t>
            </a:fld>
            <a:endParaRPr lang="en-US"/>
          </a:p>
        </p:txBody>
      </p:sp>
      <p:sp>
        <p:nvSpPr>
          <p:cNvPr id="5" name="Footer Placeholder 4">
            <a:extLst>
              <a:ext uri="{FF2B5EF4-FFF2-40B4-BE49-F238E27FC236}">
                <a16:creationId xmlns:a16="http://schemas.microsoft.com/office/drawing/2014/main" id="{2AD72243-D0F5-7B9A-1BA2-8E66EFF52B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8CE599-CAE6-EE0F-4AC3-CCC4CB078875}"/>
              </a:ext>
            </a:extLst>
          </p:cNvPr>
          <p:cNvSpPr>
            <a:spLocks noGrp="1"/>
          </p:cNvSpPr>
          <p:nvPr>
            <p:ph type="sldNum" sz="quarter" idx="12"/>
          </p:nvPr>
        </p:nvSpPr>
        <p:spPr/>
        <p:txBody>
          <a:bodyPr/>
          <a:lstStyle>
            <a:lvl1pPr>
              <a:defRPr/>
            </a:lvl1pPr>
          </a:lstStyle>
          <a:p>
            <a:pPr>
              <a:defRPr/>
            </a:pPr>
            <a:fld id="{BED02C42-D5D6-4156-99DC-ADE2DD04D8F2}" type="slidenum">
              <a:rPr lang="en-US"/>
              <a:pPr>
                <a:defRPr/>
              </a:pPr>
              <a:t>‹#›</a:t>
            </a:fld>
            <a:endParaRPr lang="en-US"/>
          </a:p>
        </p:txBody>
      </p:sp>
    </p:spTree>
    <p:extLst>
      <p:ext uri="{BB962C8B-B14F-4D97-AF65-F5344CB8AC3E}">
        <p14:creationId xmlns:p14="http://schemas.microsoft.com/office/powerpoint/2010/main" val="291063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C09B1D-B831-4985-8124-AAEAD8B4B99C}"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29ABB-AF55-488F-87B0-AE6F2572C71B}" type="slidenum">
              <a:rPr lang="en-US" smtClean="0"/>
              <a:t>‹#›</a:t>
            </a:fld>
            <a:endParaRPr lang="en-US"/>
          </a:p>
        </p:txBody>
      </p:sp>
    </p:spTree>
    <p:extLst>
      <p:ext uri="{BB962C8B-B14F-4D97-AF65-F5344CB8AC3E}">
        <p14:creationId xmlns:p14="http://schemas.microsoft.com/office/powerpoint/2010/main" val="30097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C09B1D-B831-4985-8124-AAEAD8B4B99C}"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29ABB-AF55-488F-87B0-AE6F2572C71B}" type="slidenum">
              <a:rPr lang="en-US" smtClean="0"/>
              <a:t>‹#›</a:t>
            </a:fld>
            <a:endParaRPr lang="en-US"/>
          </a:p>
        </p:txBody>
      </p:sp>
    </p:spTree>
    <p:extLst>
      <p:ext uri="{BB962C8B-B14F-4D97-AF65-F5344CB8AC3E}">
        <p14:creationId xmlns:p14="http://schemas.microsoft.com/office/powerpoint/2010/main" val="188001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09B1D-B831-4985-8124-AAEAD8B4B99C}"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29ABB-AF55-488F-87B0-AE6F2572C71B}" type="slidenum">
              <a:rPr lang="en-US" smtClean="0"/>
              <a:t>‹#›</a:t>
            </a:fld>
            <a:endParaRPr lang="en-US"/>
          </a:p>
        </p:txBody>
      </p:sp>
    </p:spTree>
    <p:extLst>
      <p:ext uri="{BB962C8B-B14F-4D97-AF65-F5344CB8AC3E}">
        <p14:creationId xmlns:p14="http://schemas.microsoft.com/office/powerpoint/2010/main" val="379473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C09B1D-B831-4985-8124-AAEAD8B4B99C}"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29ABB-AF55-488F-87B0-AE6F2572C71B}" type="slidenum">
              <a:rPr lang="en-US" smtClean="0"/>
              <a:t>‹#›</a:t>
            </a:fld>
            <a:endParaRPr lang="en-US"/>
          </a:p>
        </p:txBody>
      </p:sp>
    </p:spTree>
    <p:extLst>
      <p:ext uri="{BB962C8B-B14F-4D97-AF65-F5344CB8AC3E}">
        <p14:creationId xmlns:p14="http://schemas.microsoft.com/office/powerpoint/2010/main" val="227916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C09B1D-B831-4985-8124-AAEAD8B4B99C}"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29ABB-AF55-488F-87B0-AE6F2572C71B}" type="slidenum">
              <a:rPr lang="en-US" smtClean="0"/>
              <a:t>‹#›</a:t>
            </a:fld>
            <a:endParaRPr lang="en-US"/>
          </a:p>
        </p:txBody>
      </p:sp>
    </p:spTree>
    <p:extLst>
      <p:ext uri="{BB962C8B-B14F-4D97-AF65-F5344CB8AC3E}">
        <p14:creationId xmlns:p14="http://schemas.microsoft.com/office/powerpoint/2010/main" val="1511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09B1D-B831-4985-8124-AAEAD8B4B99C}" type="datetimeFigureOut">
              <a:rPr lang="en-US" smtClean="0"/>
              <a:t>8/22/2024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29ABB-AF55-488F-87B0-AE6F2572C71B}" type="slidenum">
              <a:rPr lang="en-US" smtClean="0"/>
              <a:t>‹#›</a:t>
            </a:fld>
            <a:endParaRPr lang="en-US"/>
          </a:p>
        </p:txBody>
      </p:sp>
    </p:spTree>
    <p:extLst>
      <p:ext uri="{BB962C8B-B14F-4D97-AF65-F5344CB8AC3E}">
        <p14:creationId xmlns:p14="http://schemas.microsoft.com/office/powerpoint/2010/main" val="1015377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5727A1-F735-07D5-8CE6-6AD6A163F6FF}"/>
              </a:ext>
            </a:extLst>
          </p:cNvPr>
          <p:cNvSpPr/>
          <p:nvPr userDrawn="1"/>
        </p:nvSpPr>
        <p:spPr>
          <a:xfrm>
            <a:off x="-166254" y="6330142"/>
            <a:ext cx="12477404" cy="4571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73D0E999-9043-EEFC-1EC2-BB5B1EDC64B2}"/>
              </a:ext>
            </a:extLst>
          </p:cNvPr>
          <p:cNvSpPr txBox="1">
            <a:spLocks/>
          </p:cNvSpPr>
          <p:nvPr userDrawn="1"/>
        </p:nvSpPr>
        <p:spPr>
          <a:xfrm>
            <a:off x="11047616" y="6402298"/>
            <a:ext cx="862484" cy="319177"/>
          </a:xfrm>
          <a:prstGeom prst="rect">
            <a:avLst/>
          </a:prstGeom>
          <a:noFill/>
        </p:spPr>
        <p:txBody>
          <a:bodyPr/>
          <a:lstStyle>
            <a:defPPr>
              <a:defRPr lang="en-US"/>
            </a:defPPr>
            <a:lvl1pPr marL="0" algn="r" defTabSz="914400" rtl="0" eaLnBrk="1" latinLnBrk="0" hangingPunct="1">
              <a:defRPr sz="18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8D2CDC-1082-43A7-AC00-B4ACBE26EDB6}" type="slidenum">
              <a:rPr lang="en-US" smtClean="0"/>
              <a:pPr/>
              <a:t>‹#›</a:t>
            </a:fld>
            <a:endParaRPr lang="en-US"/>
          </a:p>
        </p:txBody>
      </p:sp>
    </p:spTree>
    <p:extLst>
      <p:ext uri="{BB962C8B-B14F-4D97-AF65-F5344CB8AC3E}">
        <p14:creationId xmlns:p14="http://schemas.microsoft.com/office/powerpoint/2010/main" val="25931684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9CF4940-BD4B-9AF5-95F4-FCA7F59BC8E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5AB4A7B9-F1A9-441D-3080-3E0EA39D67A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CCF7D63-8601-84D0-1E96-B7B95D99D6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mtClean="0">
                <a:solidFill>
                  <a:schemeClr val="tx1">
                    <a:tint val="82000"/>
                  </a:schemeClr>
                </a:solidFill>
              </a:defRPr>
            </a:lvl1pPr>
          </a:lstStyle>
          <a:p>
            <a:pPr>
              <a:defRPr/>
            </a:pPr>
            <a:fld id="{676A3E0B-4362-41A6-B38A-595809F1E748}" type="datetime1">
              <a:rPr lang="en-US" smtClean="0"/>
              <a:t>8/22/2024</a:t>
            </a:fld>
            <a:endParaRPr lang="en-US"/>
          </a:p>
        </p:txBody>
      </p:sp>
      <p:sp>
        <p:nvSpPr>
          <p:cNvPr id="5" name="Footer Placeholder 4">
            <a:extLst>
              <a:ext uri="{FF2B5EF4-FFF2-40B4-BE49-F238E27FC236}">
                <a16:creationId xmlns:a16="http://schemas.microsoft.com/office/drawing/2014/main" id="{D5DD3F9C-FF06-DF62-3264-2CE949B2F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292F2DD-84ED-AB7E-4FAC-A5D5E5532D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mtClean="0">
                <a:solidFill>
                  <a:schemeClr val="tx1">
                    <a:tint val="82000"/>
                  </a:schemeClr>
                </a:solidFill>
              </a:defRPr>
            </a:lvl1pPr>
          </a:lstStyle>
          <a:p>
            <a:pPr>
              <a:defRPr/>
            </a:pPr>
            <a:fld id="{49442E28-4836-4BCB-8F55-1F2F41EF069F}" type="slidenum">
              <a:rPr lang="en-US"/>
              <a:pPr>
                <a:defRPr/>
              </a:pPr>
              <a:t>‹#›</a:t>
            </a:fld>
            <a:endParaRPr lang="en-US"/>
          </a:p>
        </p:txBody>
      </p:sp>
    </p:spTree>
    <p:extLst>
      <p:ext uri="{BB962C8B-B14F-4D97-AF65-F5344CB8AC3E}">
        <p14:creationId xmlns:p14="http://schemas.microsoft.com/office/powerpoint/2010/main" val="64063946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ptos Display" panose="020B0004020202020204" pitchFamily="34" charset="0"/>
        </a:defRPr>
      </a:lvl2pPr>
      <a:lvl3pPr algn="l" rtl="0" fontAlgn="base">
        <a:lnSpc>
          <a:spcPct val="90000"/>
        </a:lnSpc>
        <a:spcBef>
          <a:spcPct val="0"/>
        </a:spcBef>
        <a:spcAft>
          <a:spcPct val="0"/>
        </a:spcAft>
        <a:defRPr sz="4400">
          <a:solidFill>
            <a:schemeClr val="tx1"/>
          </a:solidFill>
          <a:latin typeface="Aptos Display" panose="020B0004020202020204" pitchFamily="34" charset="0"/>
        </a:defRPr>
      </a:lvl3pPr>
      <a:lvl4pPr algn="l" rtl="0" fontAlgn="base">
        <a:lnSpc>
          <a:spcPct val="90000"/>
        </a:lnSpc>
        <a:spcBef>
          <a:spcPct val="0"/>
        </a:spcBef>
        <a:spcAft>
          <a:spcPct val="0"/>
        </a:spcAft>
        <a:defRPr sz="4400">
          <a:solidFill>
            <a:schemeClr val="tx1"/>
          </a:solidFill>
          <a:latin typeface="Aptos Display" panose="020B0004020202020204" pitchFamily="34" charset="0"/>
        </a:defRPr>
      </a:lvl4pPr>
      <a:lvl5pPr algn="l" rtl="0" fontAlgn="base">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18/10/relationships/comments" Target="../comments/modernComment_B99_5F6EB02B.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6.sv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140.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8.svg"/><Relationship Id="rId5" Type="http://schemas.openxmlformats.org/officeDocument/2006/relationships/image" Target="../media/image40.png"/><Relationship Id="rId4" Type="http://schemas.openxmlformats.org/officeDocument/2006/relationships/image" Target="../media/image136.svg"/></Relationships>
</file>

<file path=ppt/slides/_rels/slide28.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4.tmp"/><Relationship Id="rId4" Type="http://schemas.openxmlformats.org/officeDocument/2006/relationships/image" Target="../media/image43.tmp"/></Relationships>
</file>

<file path=ppt/slides/_rels/slide29.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5.sv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51.svg"/><Relationship Id="rId7" Type="http://schemas.openxmlformats.org/officeDocument/2006/relationships/image" Target="../media/image155.sv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53.svg"/><Relationship Id="rId4" Type="http://schemas.openxmlformats.org/officeDocument/2006/relationships/image" Target="../media/image51.png"/><Relationship Id="rId9" Type="http://schemas.openxmlformats.org/officeDocument/2006/relationships/image" Target="../media/image157.sv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06.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106.svg"/><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106.sv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15.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diagramColors" Target="../diagrams/colors2.xml"/><Relationship Id="rId11" Type="http://schemas.openxmlformats.org/officeDocument/2006/relationships/image" Target="../media/image113.svg"/><Relationship Id="rId5" Type="http://schemas.openxmlformats.org/officeDocument/2006/relationships/diagramQuickStyle" Target="../diagrams/quickStyle2.xml"/><Relationship Id="rId15" Type="http://schemas.openxmlformats.org/officeDocument/2006/relationships/image" Target="../media/image117.svg"/><Relationship Id="rId10" Type="http://schemas.openxmlformats.org/officeDocument/2006/relationships/image" Target="../media/image19.png"/><Relationship Id="rId4" Type="http://schemas.openxmlformats.org/officeDocument/2006/relationships/diagramLayout" Target="../diagrams/layout2.xml"/><Relationship Id="rId9" Type="http://schemas.openxmlformats.org/officeDocument/2006/relationships/image" Target="../media/image111.svg"/><Relationship Id="rId1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31.xml"/><Relationship Id="rId4" Type="http://schemas.microsoft.com/office/2018/10/relationships/comments" Target="../comments/modernComment_B99_5F6EB02B.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6.sv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3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8" Type="http://schemas.openxmlformats.org/officeDocument/2006/relationships/image" Target="../media/image140.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15.xml"/><Relationship Id="rId6" Type="http://schemas.openxmlformats.org/officeDocument/2006/relationships/image" Target="../media/image138.svg"/><Relationship Id="rId5" Type="http://schemas.openxmlformats.org/officeDocument/2006/relationships/image" Target="../media/image40.png"/><Relationship Id="rId4" Type="http://schemas.openxmlformats.org/officeDocument/2006/relationships/image" Target="../media/image136.sv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6.sv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46.xml"/><Relationship Id="rId1" Type="http://schemas.openxmlformats.org/officeDocument/2006/relationships/slideLayout" Target="../slideLayouts/slideLayout26.xml"/><Relationship Id="rId5" Type="http://schemas.openxmlformats.org/officeDocument/2006/relationships/image" Target="../media/image44.tmp"/><Relationship Id="rId4" Type="http://schemas.openxmlformats.org/officeDocument/2006/relationships/image" Target="../media/image43.tmp"/></Relationships>
</file>

<file path=ppt/slides/_rels/slide71.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145.svg"/></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15.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3.svg"/><Relationship Id="rId5" Type="http://schemas.openxmlformats.org/officeDocument/2006/relationships/diagramQuickStyle" Target="../diagrams/quickStyle1.xml"/><Relationship Id="rId15" Type="http://schemas.openxmlformats.org/officeDocument/2006/relationships/image" Target="../media/image117.svg"/><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111.svg"/><Relationship Id="rId14" Type="http://schemas.openxmlformats.org/officeDocument/2006/relationships/image" Target="../media/image2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2.xml"/></Relationships>
</file>

<file path=ppt/slides/_rels/slide8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51.svg"/><Relationship Id="rId7" Type="http://schemas.openxmlformats.org/officeDocument/2006/relationships/image" Target="../media/image155.svg"/><Relationship Id="rId2" Type="http://schemas.openxmlformats.org/officeDocument/2006/relationships/image" Target="../media/image50.png"/><Relationship Id="rId1" Type="http://schemas.openxmlformats.org/officeDocument/2006/relationships/slideLayout" Target="../slideLayouts/slideLayout15.xml"/><Relationship Id="rId6" Type="http://schemas.openxmlformats.org/officeDocument/2006/relationships/image" Target="../media/image52.png"/><Relationship Id="rId5" Type="http://schemas.openxmlformats.org/officeDocument/2006/relationships/image" Target="../media/image153.svg"/><Relationship Id="rId4" Type="http://schemas.openxmlformats.org/officeDocument/2006/relationships/image" Target="../media/image51.png"/><Relationship Id="rId9" Type="http://schemas.openxmlformats.org/officeDocument/2006/relationships/image" Target="../media/image157.svg"/></Relationships>
</file>

<file path=ppt/slides/_rels/slide8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4923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5E54CDF-25EB-B58A-7EA3-CDA248C97EBB}"/>
              </a:ext>
            </a:extLst>
          </p:cNvPr>
          <p:cNvSpPr/>
          <p:nvPr/>
        </p:nvSpPr>
        <p:spPr>
          <a:xfrm>
            <a:off x="584790" y="3126927"/>
            <a:ext cx="7644809" cy="12291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640F60AE-00F8-1D97-0071-AFE0911F3E31}"/>
              </a:ext>
            </a:extLst>
          </p:cNvPr>
          <p:cNvSpPr/>
          <p:nvPr/>
        </p:nvSpPr>
        <p:spPr>
          <a:xfrm>
            <a:off x="584789" y="4404159"/>
            <a:ext cx="7644809" cy="113922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DF3653E7-B2CE-5CCC-8E3A-DD78C5B6B56C}"/>
              </a:ext>
            </a:extLst>
          </p:cNvPr>
          <p:cNvSpPr/>
          <p:nvPr/>
        </p:nvSpPr>
        <p:spPr>
          <a:xfrm>
            <a:off x="584791" y="1850065"/>
            <a:ext cx="7644809" cy="12291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2C4BB555-F2D8-72D2-021C-401D77A73E96}"/>
              </a:ext>
            </a:extLst>
          </p:cNvPr>
          <p:cNvSpPr>
            <a:spLocks noGrp="1" noChangeArrowheads="1"/>
          </p:cNvSpPr>
          <p:nvPr>
            <p:ph type="title"/>
          </p:nvPr>
        </p:nvSpPr>
        <p:spPr>
          <a:xfrm>
            <a:off x="368180" y="224758"/>
            <a:ext cx="11823819" cy="1325562"/>
          </a:xfrm>
        </p:spPr>
        <p:txBody>
          <a:bodyPr/>
          <a:lstStyle/>
          <a:p>
            <a:pPr eaLnBrk="1" hangingPunct="1"/>
            <a:r>
              <a:rPr lang="en-US" altLang="en-US">
                <a:solidFill>
                  <a:srgbClr val="0F2D52"/>
                </a:solidFill>
              </a:rPr>
              <a:t>Kansas Water Plan Vision: 5 Guiding Principles</a:t>
            </a:r>
            <a:endParaRPr lang="en-US" altLang="en-US" b="1">
              <a:solidFill>
                <a:srgbClr val="0F2D52"/>
              </a:solidFill>
            </a:endParaRPr>
          </a:p>
        </p:txBody>
      </p:sp>
      <p:sp>
        <p:nvSpPr>
          <p:cNvPr id="7" name="TextBox 6">
            <a:extLst>
              <a:ext uri="{FF2B5EF4-FFF2-40B4-BE49-F238E27FC236}">
                <a16:creationId xmlns:a16="http://schemas.microsoft.com/office/drawing/2014/main" id="{879D234A-30F1-6173-1A17-C598BA9E5BDF}"/>
              </a:ext>
            </a:extLst>
          </p:cNvPr>
          <p:cNvSpPr txBox="1"/>
          <p:nvPr/>
        </p:nvSpPr>
        <p:spPr>
          <a:xfrm>
            <a:off x="2381692" y="2006939"/>
            <a:ext cx="6119431" cy="3095335"/>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1800"/>
              </a:spcBef>
              <a:spcAft>
                <a:spcPts val="900"/>
              </a:spcAft>
              <a:buClrTx/>
              <a:buSzTx/>
              <a:buFont typeface="+mj-lt"/>
              <a:buAutoNum type="arabicPeriod"/>
              <a:tabLst/>
              <a:defRPr/>
            </a:pPr>
            <a:r>
              <a:rPr kumimoji="0" lang="en-US" sz="2400" b="0"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Conserve and Extend the High </a:t>
            </a:r>
            <a:br>
              <a:rPr kumimoji="0" lang="en-US" sz="2400" b="0"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br>
            <a:r>
              <a:rPr kumimoji="0" lang="en-US" sz="2400" b="0"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Plains </a:t>
            </a:r>
            <a:r>
              <a:rPr kumimoji="0" lang="en-US" sz="2800" b="1"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Aquifer</a:t>
            </a:r>
            <a:endParaRPr kumimoji="0" lang="en-US" sz="1600" b="1" i="0" u="none" strike="noStrike" kern="100" cap="none" spc="0" normalizeH="0" baseline="0" noProof="0">
              <a:ln>
                <a:noFill/>
              </a:ln>
              <a:solidFill>
                <a:srgbClr val="0F2D52"/>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1800"/>
              </a:spcBef>
              <a:spcAft>
                <a:spcPts val="900"/>
              </a:spcAft>
              <a:buClrTx/>
              <a:buSzTx/>
              <a:buFont typeface="+mj-lt"/>
              <a:buAutoNum type="arabicPeriod"/>
              <a:tabLst/>
              <a:defRPr/>
            </a:pPr>
            <a:r>
              <a:rPr kumimoji="0" lang="en-US" sz="2400" b="0"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Secure, Protect and Restore Our </a:t>
            </a:r>
            <a:br>
              <a:rPr kumimoji="0" lang="en-US" sz="2400" b="0"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br>
            <a:r>
              <a:rPr kumimoji="0" lang="en-US" sz="2400" b="0"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Kansas </a:t>
            </a:r>
            <a:r>
              <a:rPr kumimoji="0" lang="en-US" sz="2800" b="1"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Reservoirs</a:t>
            </a:r>
            <a:endParaRPr kumimoji="0" lang="en-US" sz="1600" b="1" i="0" u="none" strike="noStrike" kern="100" cap="none" spc="0" normalizeH="0" baseline="0" noProof="0">
              <a:ln>
                <a:noFill/>
              </a:ln>
              <a:solidFill>
                <a:srgbClr val="0F2D52"/>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1800"/>
              </a:spcBef>
              <a:spcAft>
                <a:spcPts val="900"/>
              </a:spcAft>
              <a:buClrTx/>
              <a:buSzTx/>
              <a:buFont typeface="+mj-lt"/>
              <a:buAutoNum type="arabicPeriod"/>
              <a:tabLst/>
              <a:defRPr/>
            </a:pPr>
            <a:r>
              <a:rPr kumimoji="0" lang="en-US" sz="2400" b="0"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Improve the State’ s </a:t>
            </a:r>
            <a:r>
              <a:rPr kumimoji="0" lang="en-US" sz="2800" b="1"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Water Quality</a:t>
            </a:r>
            <a:endParaRPr kumimoji="0" lang="en-US" sz="1400" b="1" i="0" u="none" strike="noStrike" kern="100" cap="none" spc="0" normalizeH="0" baseline="0" noProof="0">
              <a:ln>
                <a:noFill/>
              </a:ln>
              <a:solidFill>
                <a:srgbClr val="0F2D52"/>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25BE113-BF01-9EFD-5B17-5501A7F7ED77}"/>
              </a:ext>
            </a:extLst>
          </p:cNvPr>
          <p:cNvSpPr txBox="1"/>
          <p:nvPr/>
        </p:nvSpPr>
        <p:spPr>
          <a:xfrm>
            <a:off x="8501123" y="1850065"/>
            <a:ext cx="3343626" cy="3693319"/>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F2D52"/>
                </a:solidFill>
                <a:effectLst/>
                <a:uLnTx/>
                <a:uFillTx/>
                <a:latin typeface="Arial"/>
                <a:ea typeface="+mn-ea"/>
                <a:cs typeface="+mn-cs"/>
              </a:rPr>
              <a:t>4. Reduce Our Vulnerability to Extreme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F2D52"/>
                </a:solidFill>
                <a:effectLst/>
                <a:uLnTx/>
                <a:uFillTx/>
                <a:latin typeface="Arial"/>
                <a:ea typeface="+mn-ea"/>
                <a:cs typeface="+mn-cs"/>
              </a:rPr>
              <a:t>5. Increased Awareness of Kansas Water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F2D52"/>
                </a:solidFill>
                <a:effectLst/>
                <a:uLnTx/>
                <a:uFillTx/>
                <a:latin typeface="Arial"/>
                <a:ea typeface="+mn-ea"/>
                <a:cs typeface="+mn-cs"/>
              </a:rPr>
              <a:t>Embedded within these 3.</a:t>
            </a:r>
          </a:p>
        </p:txBody>
      </p:sp>
      <p:sp>
        <p:nvSpPr>
          <p:cNvPr id="6" name="TextBox 5">
            <a:extLst>
              <a:ext uri="{FF2B5EF4-FFF2-40B4-BE49-F238E27FC236}">
                <a16:creationId xmlns:a16="http://schemas.microsoft.com/office/drawing/2014/main" id="{2D69CC24-B4DD-D0EF-A44F-2B320C1520DF}"/>
              </a:ext>
            </a:extLst>
          </p:cNvPr>
          <p:cNvSpPr txBox="1"/>
          <p:nvPr/>
        </p:nvSpPr>
        <p:spPr>
          <a:xfrm>
            <a:off x="2730977" y="5582684"/>
            <a:ext cx="70982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F2D52"/>
                </a:solidFill>
                <a:effectLst/>
                <a:uLnTx/>
                <a:uFillTx/>
                <a:latin typeface="Arial"/>
                <a:ea typeface="+mn-ea"/>
                <a:cs typeface="+mn-cs"/>
              </a:rPr>
              <a:t>We are organizing around the big 3</a:t>
            </a:r>
          </a:p>
        </p:txBody>
      </p:sp>
      <p:pic>
        <p:nvPicPr>
          <p:cNvPr id="3" name="Picture 2" descr="A blue square with a blue drop and yellow and blue background&#10;&#10;Description automatically generated">
            <a:extLst>
              <a:ext uri="{FF2B5EF4-FFF2-40B4-BE49-F238E27FC236}">
                <a16:creationId xmlns:a16="http://schemas.microsoft.com/office/drawing/2014/main" id="{C0729427-1724-D642-8A12-E44E2FD24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785" y="1943602"/>
            <a:ext cx="1072314" cy="1097694"/>
          </a:xfrm>
          <a:prstGeom prst="rect">
            <a:avLst/>
          </a:prstGeom>
        </p:spPr>
      </p:pic>
      <p:pic>
        <p:nvPicPr>
          <p:cNvPr id="4" name="Picture 3" descr="A blue square with a white sailboat and water&#10;&#10;Description automatically generated">
            <a:extLst>
              <a:ext uri="{FF2B5EF4-FFF2-40B4-BE49-F238E27FC236}">
                <a16:creationId xmlns:a16="http://schemas.microsoft.com/office/drawing/2014/main" id="{7F056DF6-28B7-C82B-6FDC-8C22B6417D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958" y="3200748"/>
            <a:ext cx="1088176" cy="1081831"/>
          </a:xfrm>
          <a:prstGeom prst="rect">
            <a:avLst/>
          </a:prstGeom>
        </p:spPr>
      </p:pic>
      <p:pic>
        <p:nvPicPr>
          <p:cNvPr id="9" name="Picture 8" descr="A blue square with a clipboard and a drop of water&#10;&#10;Description automatically generated">
            <a:extLst>
              <a:ext uri="{FF2B5EF4-FFF2-40B4-BE49-F238E27FC236}">
                <a16:creationId xmlns:a16="http://schemas.microsoft.com/office/drawing/2014/main" id="{7A828DE0-7830-B720-8AC0-2ADD05CCDB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785" y="4447908"/>
            <a:ext cx="1091349" cy="1097694"/>
          </a:xfrm>
          <a:prstGeom prst="rect">
            <a:avLst/>
          </a:prstGeom>
        </p:spPr>
      </p:pic>
      <p:pic>
        <p:nvPicPr>
          <p:cNvPr id="11" name="Picture 10" descr="A blue and white logo with a drop of water&#10;&#10;Description automatically generated">
            <a:extLst>
              <a:ext uri="{FF2B5EF4-FFF2-40B4-BE49-F238E27FC236}">
                <a16:creationId xmlns:a16="http://schemas.microsoft.com/office/drawing/2014/main" id="{A560012F-474B-5200-6BB3-5B9E5819A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5856" y="1943602"/>
            <a:ext cx="1132230" cy="1112424"/>
          </a:xfrm>
          <a:prstGeom prst="rect">
            <a:avLst/>
          </a:prstGeom>
        </p:spPr>
      </p:pic>
    </p:spTree>
    <p:extLst>
      <p:ext uri="{BB962C8B-B14F-4D97-AF65-F5344CB8AC3E}">
        <p14:creationId xmlns:p14="http://schemas.microsoft.com/office/powerpoint/2010/main" val="3591439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A09946-6632-36B1-03FD-BF32BACCF3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0467" y="127591"/>
            <a:ext cx="7763373" cy="5992221"/>
          </a:xfrm>
          <a:prstGeom prst="rect">
            <a:avLst/>
          </a:prstGeom>
          <a:noFill/>
          <a:ln>
            <a:noFill/>
          </a:ln>
        </p:spPr>
      </p:pic>
      <p:pic>
        <p:nvPicPr>
          <p:cNvPr id="7" name="Picture 6" descr="A blue square with a blue drop and yellow and blue background&#10;&#10;Description automatically generated">
            <a:extLst>
              <a:ext uri="{FF2B5EF4-FFF2-40B4-BE49-F238E27FC236}">
                <a16:creationId xmlns:a16="http://schemas.microsoft.com/office/drawing/2014/main" id="{D4855DCD-E181-2461-2576-ED2342760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747" y="367008"/>
            <a:ext cx="1072314" cy="1097694"/>
          </a:xfrm>
          <a:prstGeom prst="rect">
            <a:avLst/>
          </a:prstGeom>
        </p:spPr>
      </p:pic>
      <p:sp>
        <p:nvSpPr>
          <p:cNvPr id="8" name="TextBox 7">
            <a:extLst>
              <a:ext uri="{FF2B5EF4-FFF2-40B4-BE49-F238E27FC236}">
                <a16:creationId xmlns:a16="http://schemas.microsoft.com/office/drawing/2014/main" id="{2A4FCB11-125B-8D3F-5B9F-98284099856E}"/>
              </a:ext>
            </a:extLst>
          </p:cNvPr>
          <p:cNvSpPr txBox="1"/>
          <p:nvPr/>
        </p:nvSpPr>
        <p:spPr>
          <a:xfrm>
            <a:off x="518160" y="1846876"/>
            <a:ext cx="3607273"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F2D52"/>
                </a:solidFill>
                <a:effectLst/>
                <a:uLnTx/>
                <a:uFillTx/>
                <a:latin typeface="Arial"/>
                <a:ea typeface="+mn-ea"/>
                <a:cs typeface="+mn-cs"/>
              </a:rPr>
              <a:t>Estimated usable life varies across aquifer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F2D52"/>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60"/>
                </a:solidFill>
                <a:effectLst/>
                <a:highlight>
                  <a:srgbClr val="FFFFFF"/>
                </a:highlight>
                <a:uLnTx/>
                <a:uFillTx/>
                <a:latin typeface="Roboto" panose="02000000000000000000" pitchFamily="2" charset="0"/>
                <a:ea typeface="+mn-ea"/>
                <a:cs typeface="+mn-cs"/>
              </a:rPr>
              <a:t>Without decreasing usage, </a:t>
            </a:r>
            <a:r>
              <a:rPr kumimoji="0" lang="en-US" sz="2000" b="1" i="0" u="none" strike="noStrike" kern="1200" cap="none" spc="0" normalizeH="0" baseline="0" noProof="0" dirty="0">
                <a:ln>
                  <a:noFill/>
                </a:ln>
                <a:solidFill>
                  <a:srgbClr val="003D60"/>
                </a:solidFill>
                <a:effectLst/>
                <a:highlight>
                  <a:srgbClr val="FFFFFF"/>
                </a:highlight>
                <a:uLnTx/>
                <a:uFillTx/>
                <a:latin typeface="Roboto" panose="02000000000000000000" pitchFamily="2" charset="0"/>
                <a:ea typeface="+mn-ea"/>
                <a:cs typeface="+mn-cs"/>
              </a:rPr>
              <a:t>some of the region’s farms and towns could vanish within a </a:t>
            </a:r>
            <a:r>
              <a:rPr kumimoji="0" lang="en-US" sz="2000" b="1" i="0" u="sng" strike="noStrike" kern="1200" cap="none" spc="0" normalizeH="0" baseline="0" noProof="0" dirty="0">
                <a:ln>
                  <a:noFill/>
                </a:ln>
                <a:solidFill>
                  <a:srgbClr val="003D60"/>
                </a:solidFill>
                <a:effectLst/>
                <a:highlight>
                  <a:srgbClr val="FFFFFF"/>
                </a:highlight>
                <a:uLnTx/>
                <a:uFillTx/>
                <a:latin typeface="Roboto" panose="02000000000000000000" pitchFamily="2" charset="0"/>
                <a:ea typeface="+mn-ea"/>
                <a:cs typeface="+mn-cs"/>
              </a:rPr>
              <a:t>generation or two.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sng" strike="noStrike" kern="1200" cap="none" spc="0" normalizeH="0" baseline="0" noProof="0" dirty="0">
              <a:ln>
                <a:noFill/>
              </a:ln>
              <a:solidFill>
                <a:srgbClr val="003D60"/>
              </a:solidFill>
              <a:effectLst/>
              <a:highlight>
                <a:srgbClr val="FFFFFF"/>
              </a:highlight>
              <a:uLnTx/>
              <a:uFillTx/>
              <a:latin typeface="Roboto"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60"/>
                </a:solidFill>
                <a:effectLst/>
                <a:highlight>
                  <a:srgbClr val="FFFFFF"/>
                </a:highlight>
                <a:uLnTx/>
                <a:uFillTx/>
                <a:latin typeface="Roboto" panose="02000000000000000000" pitchFamily="2" charset="0"/>
                <a:ea typeface="+mn-ea"/>
                <a:cs typeface="+mn-cs"/>
              </a:rPr>
              <a:t>Counties reliant on the aquifer account for </a:t>
            </a:r>
            <a:r>
              <a:rPr kumimoji="0" lang="en-US" sz="2000" b="1" i="0" u="none" strike="noStrike" kern="1200" cap="none" spc="0" normalizeH="0" baseline="0" noProof="0" dirty="0">
                <a:ln>
                  <a:noFill/>
                </a:ln>
                <a:solidFill>
                  <a:srgbClr val="003D60"/>
                </a:solidFill>
                <a:effectLst/>
                <a:highlight>
                  <a:srgbClr val="FFFFFF"/>
                </a:highlight>
                <a:uLnTx/>
                <a:uFillTx/>
                <a:latin typeface="Roboto" panose="02000000000000000000" pitchFamily="2" charset="0"/>
                <a:ea typeface="+mn-ea"/>
                <a:cs typeface="+mn-cs"/>
              </a:rPr>
              <a:t>$57 billion in economic output </a:t>
            </a:r>
            <a:r>
              <a:rPr kumimoji="0" lang="en-US" sz="2000" b="0" i="0" u="none" strike="noStrike" kern="1200" cap="none" spc="0" normalizeH="0" baseline="0" noProof="0" dirty="0">
                <a:ln>
                  <a:noFill/>
                </a:ln>
                <a:solidFill>
                  <a:srgbClr val="003D60"/>
                </a:solidFill>
                <a:effectLst/>
                <a:highlight>
                  <a:srgbClr val="FFFFFF"/>
                </a:highlight>
                <a:uLnTx/>
                <a:uFillTx/>
                <a:latin typeface="Roboto" panose="02000000000000000000" pitchFamily="2" charset="0"/>
                <a:ea typeface="+mn-ea"/>
                <a:cs typeface="+mn-cs"/>
              </a:rPr>
              <a:t>annually for Kansas</a:t>
            </a:r>
            <a:endParaRPr kumimoji="0" lang="en-US" sz="2000" b="0" i="0" u="none" strike="noStrike" kern="1200" cap="none" spc="0" normalizeH="0" baseline="0" noProof="0" dirty="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F2D52"/>
              </a:solidFill>
              <a:effectLst/>
              <a:uLnTx/>
              <a:uFillTx/>
              <a:latin typeface="Arial"/>
              <a:ea typeface="+mn-ea"/>
              <a:cs typeface="+mn-cs"/>
            </a:endParaRPr>
          </a:p>
        </p:txBody>
      </p:sp>
    </p:spTree>
    <p:extLst>
      <p:ext uri="{BB962C8B-B14F-4D97-AF65-F5344CB8AC3E}">
        <p14:creationId xmlns:p14="http://schemas.microsoft.com/office/powerpoint/2010/main" val="254801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square with a white sailboat and water&#10;&#10;Description automatically generated">
            <a:extLst>
              <a:ext uri="{FF2B5EF4-FFF2-40B4-BE49-F238E27FC236}">
                <a16:creationId xmlns:a16="http://schemas.microsoft.com/office/drawing/2014/main" id="{120F4568-32FC-DC26-2BBD-CB7EBEE191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114" y="374426"/>
            <a:ext cx="1088176" cy="1081831"/>
          </a:xfrm>
          <a:prstGeom prst="rect">
            <a:avLst/>
          </a:prstGeom>
        </p:spPr>
      </p:pic>
      <p:sp>
        <p:nvSpPr>
          <p:cNvPr id="5" name="Arrow: Right 4">
            <a:extLst>
              <a:ext uri="{FF2B5EF4-FFF2-40B4-BE49-F238E27FC236}">
                <a16:creationId xmlns:a16="http://schemas.microsoft.com/office/drawing/2014/main" id="{AB91D4A4-109C-90D7-9843-D43C8DB2D810}"/>
              </a:ext>
            </a:extLst>
          </p:cNvPr>
          <p:cNvSpPr/>
          <p:nvPr/>
        </p:nvSpPr>
        <p:spPr>
          <a:xfrm>
            <a:off x="175267" y="3531555"/>
            <a:ext cx="11855866" cy="1860847"/>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Isosceles Triangle 5">
            <a:extLst>
              <a:ext uri="{FF2B5EF4-FFF2-40B4-BE49-F238E27FC236}">
                <a16:creationId xmlns:a16="http://schemas.microsoft.com/office/drawing/2014/main" id="{06DC218E-087A-B206-B74E-C67BD9827E9E}"/>
              </a:ext>
            </a:extLst>
          </p:cNvPr>
          <p:cNvSpPr/>
          <p:nvPr/>
        </p:nvSpPr>
        <p:spPr>
          <a:xfrm rot="10800000">
            <a:off x="307729" y="4930930"/>
            <a:ext cx="709301" cy="376015"/>
          </a:xfrm>
          <a:prstGeom prs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51882238-DFCB-783E-B233-CE459E48ACFB}"/>
              </a:ext>
            </a:extLst>
          </p:cNvPr>
          <p:cNvSpPr txBox="1"/>
          <p:nvPr/>
        </p:nvSpPr>
        <p:spPr>
          <a:xfrm>
            <a:off x="-160867" y="5306945"/>
            <a:ext cx="150976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2D52"/>
                </a:solidFill>
                <a:effectLst/>
                <a:uLnTx/>
                <a:uFillTx/>
                <a:latin typeface="Arial"/>
                <a:ea typeface="+mn-ea"/>
                <a:cs typeface="+mn-cs"/>
              </a:rPr>
              <a:t>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2D52"/>
                </a:solidFill>
                <a:effectLst/>
                <a:uLnTx/>
                <a:uFillTx/>
                <a:latin typeface="Arial"/>
                <a:ea typeface="+mn-ea"/>
                <a:cs typeface="+mn-cs"/>
              </a:rPr>
              <a:t>Year</a:t>
            </a:r>
          </a:p>
        </p:txBody>
      </p:sp>
      <p:sp>
        <p:nvSpPr>
          <p:cNvPr id="8" name="TextBox 7">
            <a:extLst>
              <a:ext uri="{FF2B5EF4-FFF2-40B4-BE49-F238E27FC236}">
                <a16:creationId xmlns:a16="http://schemas.microsoft.com/office/drawing/2014/main" id="{4097C061-CD93-8C59-3291-90C1F07F80AB}"/>
              </a:ext>
            </a:extLst>
          </p:cNvPr>
          <p:cNvSpPr txBox="1"/>
          <p:nvPr/>
        </p:nvSpPr>
        <p:spPr>
          <a:xfrm>
            <a:off x="5146068" y="5306945"/>
            <a:ext cx="150976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2D52"/>
                </a:solidFill>
                <a:effectLst/>
                <a:uLnTx/>
                <a:uFillTx/>
                <a:latin typeface="Arial"/>
                <a:ea typeface="+mn-ea"/>
                <a:cs typeface="+mn-cs"/>
              </a:rPr>
              <a:t>50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2D52"/>
                </a:solidFill>
                <a:effectLst/>
                <a:uLnTx/>
                <a:uFillTx/>
                <a:latin typeface="Arial"/>
                <a:ea typeface="+mn-ea"/>
                <a:cs typeface="+mn-cs"/>
              </a:rPr>
              <a:t>Years</a:t>
            </a:r>
          </a:p>
        </p:txBody>
      </p:sp>
      <p:sp>
        <p:nvSpPr>
          <p:cNvPr id="9" name="Isosceles Triangle 8">
            <a:extLst>
              <a:ext uri="{FF2B5EF4-FFF2-40B4-BE49-F238E27FC236}">
                <a16:creationId xmlns:a16="http://schemas.microsoft.com/office/drawing/2014/main" id="{4B6A959B-832C-0DF4-4066-AB12DCE15E8A}"/>
              </a:ext>
            </a:extLst>
          </p:cNvPr>
          <p:cNvSpPr/>
          <p:nvPr/>
        </p:nvSpPr>
        <p:spPr>
          <a:xfrm rot="10800000">
            <a:off x="5546298" y="4930930"/>
            <a:ext cx="709301" cy="376015"/>
          </a:xfrm>
          <a:prstGeom prs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9ADCA858-E126-21B1-6ACF-F2665C046E64}"/>
              </a:ext>
            </a:extLst>
          </p:cNvPr>
          <p:cNvSpPr txBox="1"/>
          <p:nvPr/>
        </p:nvSpPr>
        <p:spPr>
          <a:xfrm>
            <a:off x="9698123" y="5349674"/>
            <a:ext cx="150976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2D52"/>
                </a:solidFill>
                <a:effectLst/>
                <a:uLnTx/>
                <a:uFillTx/>
                <a:latin typeface="Arial"/>
                <a:ea typeface="+mn-ea"/>
                <a:cs typeface="+mn-cs"/>
              </a:rPr>
              <a:t>100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2D52"/>
                </a:solidFill>
                <a:effectLst/>
                <a:uLnTx/>
                <a:uFillTx/>
                <a:latin typeface="Arial"/>
                <a:ea typeface="+mn-ea"/>
                <a:cs typeface="+mn-cs"/>
              </a:rPr>
              <a:t>Years</a:t>
            </a:r>
          </a:p>
        </p:txBody>
      </p:sp>
      <p:sp>
        <p:nvSpPr>
          <p:cNvPr id="11" name="TextBox 10">
            <a:extLst>
              <a:ext uri="{FF2B5EF4-FFF2-40B4-BE49-F238E27FC236}">
                <a16:creationId xmlns:a16="http://schemas.microsoft.com/office/drawing/2014/main" id="{EF02029C-44B1-AA5E-4F97-15C448DEAFBC}"/>
              </a:ext>
            </a:extLst>
          </p:cNvPr>
          <p:cNvSpPr txBox="1"/>
          <p:nvPr/>
        </p:nvSpPr>
        <p:spPr>
          <a:xfrm>
            <a:off x="6163249" y="4205607"/>
            <a:ext cx="51716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-Projected sedimentation lifespan-</a:t>
            </a:r>
          </a:p>
        </p:txBody>
      </p:sp>
      <p:sp>
        <p:nvSpPr>
          <p:cNvPr id="12" name="Isosceles Triangle 11">
            <a:extLst>
              <a:ext uri="{FF2B5EF4-FFF2-40B4-BE49-F238E27FC236}">
                <a16:creationId xmlns:a16="http://schemas.microsoft.com/office/drawing/2014/main" id="{5EBF2CE0-FFE9-4945-9615-44601635C1AF}"/>
              </a:ext>
            </a:extLst>
          </p:cNvPr>
          <p:cNvSpPr/>
          <p:nvPr/>
        </p:nvSpPr>
        <p:spPr>
          <a:xfrm rot="10800000">
            <a:off x="10143931" y="4939478"/>
            <a:ext cx="709301" cy="376015"/>
          </a:xfrm>
          <a:prstGeom prs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58A04C06-3E12-7FAB-B707-5A2700ACCDBE}"/>
              </a:ext>
            </a:extLst>
          </p:cNvPr>
          <p:cNvSpPr/>
          <p:nvPr/>
        </p:nvSpPr>
        <p:spPr>
          <a:xfrm>
            <a:off x="175268" y="3998855"/>
            <a:ext cx="5600338" cy="926245"/>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10E47DC4-4177-A4BB-9D86-BF883C61BCB7}"/>
              </a:ext>
            </a:extLst>
          </p:cNvPr>
          <p:cNvCxnSpPr>
            <a:cxnSpLocks/>
          </p:cNvCxnSpPr>
          <p:nvPr/>
        </p:nvCxnSpPr>
        <p:spPr>
          <a:xfrm flipH="1" flipV="1">
            <a:off x="8848895" y="2973509"/>
            <a:ext cx="3916" cy="69839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4C45EEA-5CD6-12B1-E90C-2C10CFC230F6}"/>
              </a:ext>
            </a:extLst>
          </p:cNvPr>
          <p:cNvSpPr txBox="1"/>
          <p:nvPr/>
        </p:nvSpPr>
        <p:spPr>
          <a:xfrm>
            <a:off x="8097931" y="1838783"/>
            <a:ext cx="150192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2D52"/>
                </a:solidFill>
                <a:effectLst/>
                <a:uLnTx/>
                <a:uFillTx/>
                <a:latin typeface="Arial"/>
                <a:ea typeface="+mn-ea"/>
                <a:cs typeface="+mn-cs"/>
              </a:rPr>
              <a:t>76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2D52"/>
                </a:solidFill>
                <a:effectLst/>
                <a:uLnTx/>
                <a:uFillTx/>
                <a:latin typeface="Arial"/>
                <a:ea typeface="+mn-ea"/>
                <a:cs typeface="+mn-cs"/>
              </a:rPr>
              <a:t>Years</a:t>
            </a:r>
          </a:p>
        </p:txBody>
      </p:sp>
      <p:sp>
        <p:nvSpPr>
          <p:cNvPr id="19" name="Isosceles Triangle 18">
            <a:extLst>
              <a:ext uri="{FF2B5EF4-FFF2-40B4-BE49-F238E27FC236}">
                <a16:creationId xmlns:a16="http://schemas.microsoft.com/office/drawing/2014/main" id="{8DDCF99D-B70B-28E4-FEC0-35BDD46E5742}"/>
              </a:ext>
            </a:extLst>
          </p:cNvPr>
          <p:cNvSpPr/>
          <p:nvPr/>
        </p:nvSpPr>
        <p:spPr>
          <a:xfrm>
            <a:off x="8498161" y="3614173"/>
            <a:ext cx="709301" cy="376015"/>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TextBox 20">
            <a:extLst>
              <a:ext uri="{FF2B5EF4-FFF2-40B4-BE49-F238E27FC236}">
                <a16:creationId xmlns:a16="http://schemas.microsoft.com/office/drawing/2014/main" id="{4BA80559-A9B0-4AFD-6633-811BFB1F2B6A}"/>
              </a:ext>
            </a:extLst>
          </p:cNvPr>
          <p:cNvSpPr txBox="1"/>
          <p:nvPr/>
        </p:nvSpPr>
        <p:spPr>
          <a:xfrm>
            <a:off x="7870745" y="1079462"/>
            <a:ext cx="211224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err="1">
                <a:ln>
                  <a:noFill/>
                </a:ln>
                <a:solidFill>
                  <a:srgbClr val="FCB31C"/>
                </a:solidFill>
                <a:effectLst/>
                <a:uLnTx/>
                <a:uFillTx/>
                <a:latin typeface="Arial"/>
                <a:ea typeface="+mn-ea"/>
                <a:cs typeface="+mn-cs"/>
              </a:rPr>
              <a:t>Kanopolis</a:t>
            </a:r>
            <a:r>
              <a:rPr kumimoji="0" lang="en-US" sz="2800" b="1" i="0" u="none" strike="noStrike" kern="1200" cap="none" spc="0" normalizeH="0" baseline="0" noProof="0">
                <a:ln>
                  <a:noFill/>
                </a:ln>
                <a:solidFill>
                  <a:srgbClr val="FCB31C"/>
                </a:solidFill>
                <a:effectLst/>
                <a:uLnTx/>
                <a:uFillTx/>
                <a:latin typeface="Arial"/>
                <a:ea typeface="+mn-ea"/>
                <a:cs typeface="+mn-cs"/>
              </a:rPr>
              <a:t> Lake</a:t>
            </a:r>
          </a:p>
        </p:txBody>
      </p:sp>
      <p:sp>
        <p:nvSpPr>
          <p:cNvPr id="24" name="Rectangle 23">
            <a:extLst>
              <a:ext uri="{FF2B5EF4-FFF2-40B4-BE49-F238E27FC236}">
                <a16:creationId xmlns:a16="http://schemas.microsoft.com/office/drawing/2014/main" id="{A0BCA3DB-AC94-3E83-7C91-F25D8B0E0A35}"/>
              </a:ext>
            </a:extLst>
          </p:cNvPr>
          <p:cNvSpPr/>
          <p:nvPr/>
        </p:nvSpPr>
        <p:spPr>
          <a:xfrm>
            <a:off x="7385769" y="735465"/>
            <a:ext cx="3082196" cy="297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F2D52"/>
                </a:solidFill>
                <a:effectLst/>
                <a:uLnTx/>
                <a:uFillTx/>
                <a:latin typeface="Arial"/>
                <a:ea typeface="+mn-ea"/>
                <a:cs typeface="+mn-cs"/>
              </a:rPr>
              <a:t>Oldest Reservoir</a:t>
            </a:r>
          </a:p>
        </p:txBody>
      </p:sp>
      <p:cxnSp>
        <p:nvCxnSpPr>
          <p:cNvPr id="25" name="Straight Connector 24">
            <a:extLst>
              <a:ext uri="{FF2B5EF4-FFF2-40B4-BE49-F238E27FC236}">
                <a16:creationId xmlns:a16="http://schemas.microsoft.com/office/drawing/2014/main" id="{5A8F0C0E-6F34-3052-55C3-D807A0DA6929}"/>
              </a:ext>
            </a:extLst>
          </p:cNvPr>
          <p:cNvCxnSpPr>
            <a:cxnSpLocks/>
          </p:cNvCxnSpPr>
          <p:nvPr/>
        </p:nvCxnSpPr>
        <p:spPr>
          <a:xfrm flipH="1" flipV="1">
            <a:off x="4657710" y="2973509"/>
            <a:ext cx="3916" cy="698390"/>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BE6924A5-C96B-4C5C-0767-B6B96856B2CE}"/>
              </a:ext>
            </a:extLst>
          </p:cNvPr>
          <p:cNvSpPr txBox="1"/>
          <p:nvPr/>
        </p:nvSpPr>
        <p:spPr>
          <a:xfrm>
            <a:off x="3906746" y="1838783"/>
            <a:ext cx="150192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2D52"/>
                </a:solidFill>
                <a:effectLst/>
                <a:uLnTx/>
                <a:uFillTx/>
                <a:latin typeface="Arial"/>
                <a:ea typeface="+mn-ea"/>
                <a:cs typeface="+mn-cs"/>
              </a:rPr>
              <a:t>42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2D52"/>
                </a:solidFill>
                <a:effectLst/>
                <a:uLnTx/>
                <a:uFillTx/>
                <a:latin typeface="Arial"/>
                <a:ea typeface="+mn-ea"/>
                <a:cs typeface="+mn-cs"/>
              </a:rPr>
              <a:t>Years</a:t>
            </a:r>
          </a:p>
        </p:txBody>
      </p:sp>
      <p:sp>
        <p:nvSpPr>
          <p:cNvPr id="27" name="Isosceles Triangle 26">
            <a:extLst>
              <a:ext uri="{FF2B5EF4-FFF2-40B4-BE49-F238E27FC236}">
                <a16:creationId xmlns:a16="http://schemas.microsoft.com/office/drawing/2014/main" id="{B5F14F14-D7E8-6361-8700-564562220180}"/>
              </a:ext>
            </a:extLst>
          </p:cNvPr>
          <p:cNvSpPr/>
          <p:nvPr/>
        </p:nvSpPr>
        <p:spPr>
          <a:xfrm>
            <a:off x="4306976" y="3614173"/>
            <a:ext cx="709301" cy="376015"/>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TextBox 27">
            <a:extLst>
              <a:ext uri="{FF2B5EF4-FFF2-40B4-BE49-F238E27FC236}">
                <a16:creationId xmlns:a16="http://schemas.microsoft.com/office/drawing/2014/main" id="{048EB86E-ADBB-487E-0918-FC2E941DD122}"/>
              </a:ext>
            </a:extLst>
          </p:cNvPr>
          <p:cNvSpPr txBox="1"/>
          <p:nvPr/>
        </p:nvSpPr>
        <p:spPr>
          <a:xfrm>
            <a:off x="3679560" y="1079462"/>
            <a:ext cx="211224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CB31C"/>
                </a:solidFill>
                <a:effectLst/>
                <a:uLnTx/>
                <a:uFillTx/>
                <a:latin typeface="Arial"/>
                <a:ea typeface="+mn-ea"/>
                <a:cs typeface="+mn-cs"/>
              </a:rPr>
              <a:t>Hillsdale Lake</a:t>
            </a:r>
          </a:p>
        </p:txBody>
      </p:sp>
      <p:sp>
        <p:nvSpPr>
          <p:cNvPr id="29" name="Rectangle 28">
            <a:extLst>
              <a:ext uri="{FF2B5EF4-FFF2-40B4-BE49-F238E27FC236}">
                <a16:creationId xmlns:a16="http://schemas.microsoft.com/office/drawing/2014/main" id="{6897D3BF-144C-B8D7-9F85-8C3259CD0979}"/>
              </a:ext>
            </a:extLst>
          </p:cNvPr>
          <p:cNvSpPr/>
          <p:nvPr/>
        </p:nvSpPr>
        <p:spPr>
          <a:xfrm>
            <a:off x="3194584" y="687226"/>
            <a:ext cx="3082196" cy="297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F2D52"/>
                </a:solidFill>
                <a:effectLst/>
                <a:uLnTx/>
                <a:uFillTx/>
                <a:latin typeface="Arial"/>
                <a:ea typeface="+mn-ea"/>
                <a:cs typeface="+mn-cs"/>
              </a:rPr>
              <a:t>Newest Reservoir</a:t>
            </a:r>
          </a:p>
        </p:txBody>
      </p:sp>
      <p:sp>
        <p:nvSpPr>
          <p:cNvPr id="31" name="TextBox 30">
            <a:extLst>
              <a:ext uri="{FF2B5EF4-FFF2-40B4-BE49-F238E27FC236}">
                <a16:creationId xmlns:a16="http://schemas.microsoft.com/office/drawing/2014/main" id="{1A8CED33-CAB9-3615-F3E0-27EB0C4FC8A9}"/>
              </a:ext>
            </a:extLst>
          </p:cNvPr>
          <p:cNvSpPr txBox="1"/>
          <p:nvPr/>
        </p:nvSpPr>
        <p:spPr>
          <a:xfrm>
            <a:off x="6353913" y="1856843"/>
            <a:ext cx="132468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2D52"/>
                </a:solidFill>
                <a:effectLst/>
                <a:uLnTx/>
                <a:uFillTx/>
                <a:latin typeface="Arial"/>
                <a:ea typeface="+mn-ea"/>
                <a:cs typeface="+mn-cs"/>
              </a:rPr>
              <a:t>62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2D52"/>
                </a:solidFill>
                <a:effectLst/>
                <a:uLnTx/>
                <a:uFillTx/>
                <a:latin typeface="Arial"/>
                <a:ea typeface="+mn-ea"/>
                <a:cs typeface="+mn-cs"/>
              </a:rPr>
              <a:t>Years</a:t>
            </a:r>
          </a:p>
        </p:txBody>
      </p:sp>
      <p:sp>
        <p:nvSpPr>
          <p:cNvPr id="32" name="Isosceles Triangle 31">
            <a:extLst>
              <a:ext uri="{FF2B5EF4-FFF2-40B4-BE49-F238E27FC236}">
                <a16:creationId xmlns:a16="http://schemas.microsoft.com/office/drawing/2014/main" id="{E19D8FEA-33A1-C2B3-681F-D1BE3396BD9E}"/>
              </a:ext>
            </a:extLst>
          </p:cNvPr>
          <p:cNvSpPr/>
          <p:nvPr/>
        </p:nvSpPr>
        <p:spPr>
          <a:xfrm>
            <a:off x="6843888" y="3604897"/>
            <a:ext cx="709301" cy="376015"/>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TextBox 32">
            <a:extLst>
              <a:ext uri="{FF2B5EF4-FFF2-40B4-BE49-F238E27FC236}">
                <a16:creationId xmlns:a16="http://schemas.microsoft.com/office/drawing/2014/main" id="{15D4CAD8-E4BD-9D0A-7AFA-5580D28D398E}"/>
              </a:ext>
            </a:extLst>
          </p:cNvPr>
          <p:cNvSpPr txBox="1"/>
          <p:nvPr/>
        </p:nvSpPr>
        <p:spPr>
          <a:xfrm>
            <a:off x="5951448" y="1099644"/>
            <a:ext cx="211224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CB31C"/>
                </a:solidFill>
                <a:effectLst/>
                <a:uLnTx/>
                <a:uFillTx/>
                <a:latin typeface="Arial"/>
                <a:ea typeface="+mn-ea"/>
                <a:cs typeface="+mn-cs"/>
              </a:rPr>
              <a:t>Tuttle Creek Lake</a:t>
            </a:r>
          </a:p>
        </p:txBody>
      </p:sp>
      <p:sp>
        <p:nvSpPr>
          <p:cNvPr id="16" name="Title 3">
            <a:extLst>
              <a:ext uri="{FF2B5EF4-FFF2-40B4-BE49-F238E27FC236}">
                <a16:creationId xmlns:a16="http://schemas.microsoft.com/office/drawing/2014/main" id="{4969AC10-BD3F-9FCF-FF53-7A6B6524BB6F}"/>
              </a:ext>
            </a:extLst>
          </p:cNvPr>
          <p:cNvSpPr txBox="1">
            <a:spLocks/>
          </p:cNvSpPr>
          <p:nvPr/>
        </p:nvSpPr>
        <p:spPr>
          <a:xfrm>
            <a:off x="520381" y="1838102"/>
            <a:ext cx="2861752" cy="1687623"/>
          </a:xfrm>
          <a:prstGeom prst="rect">
            <a:avLst/>
          </a:prstGeom>
          <a:solidFill>
            <a:schemeClr val="accent1">
              <a:lumMod val="20000"/>
              <a:lumOff val="8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F2D52"/>
                </a:solidFill>
                <a:effectLst/>
                <a:uLnTx/>
                <a:uFillTx/>
                <a:latin typeface="Gotham"/>
                <a:ea typeface="+mj-ea"/>
                <a:cs typeface="+mj-cs"/>
              </a:rPr>
              <a:t>66% of Kansans rely on Reservoirs, and they are losing capacity due to sedimentation</a:t>
            </a:r>
          </a:p>
        </p:txBody>
      </p:sp>
      <p:cxnSp>
        <p:nvCxnSpPr>
          <p:cNvPr id="3" name="Straight Connector 2">
            <a:extLst>
              <a:ext uri="{FF2B5EF4-FFF2-40B4-BE49-F238E27FC236}">
                <a16:creationId xmlns:a16="http://schemas.microsoft.com/office/drawing/2014/main" id="{AA096D25-F759-1D9F-14D7-9F33FB1D7732}"/>
              </a:ext>
            </a:extLst>
          </p:cNvPr>
          <p:cNvCxnSpPr>
            <a:cxnSpLocks/>
          </p:cNvCxnSpPr>
          <p:nvPr/>
        </p:nvCxnSpPr>
        <p:spPr>
          <a:xfrm flipH="1" flipV="1">
            <a:off x="7198538" y="2973509"/>
            <a:ext cx="3916" cy="69839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32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90A3-0676-52AA-F217-D7E18E64E999}"/>
              </a:ext>
            </a:extLst>
          </p:cNvPr>
          <p:cNvSpPr>
            <a:spLocks noGrp="1"/>
          </p:cNvSpPr>
          <p:nvPr>
            <p:ph type="title"/>
          </p:nvPr>
        </p:nvSpPr>
        <p:spPr>
          <a:xfrm>
            <a:off x="1759827" y="532747"/>
            <a:ext cx="10051173" cy="781051"/>
          </a:xfrm>
        </p:spPr>
        <p:txBody>
          <a:bodyPr>
            <a:normAutofit fontScale="90000"/>
          </a:bodyPr>
          <a:lstStyle/>
          <a:p>
            <a:r>
              <a:rPr lang="en-US" sz="3200" dirty="0"/>
              <a:t>Water Quality Challenge: Reacting to water contaminants is more costly than protecting waters from contamination</a:t>
            </a:r>
          </a:p>
        </p:txBody>
      </p:sp>
      <p:pic>
        <p:nvPicPr>
          <p:cNvPr id="14" name="Picture 13" descr="A blue square with a clipboard and a drop of water&#10;&#10;Description automatically generated">
            <a:extLst>
              <a:ext uri="{FF2B5EF4-FFF2-40B4-BE49-F238E27FC236}">
                <a16:creationId xmlns:a16="http://schemas.microsoft.com/office/drawing/2014/main" id="{38F2CDB9-2887-2A20-F00A-7867A69B1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14" y="374426"/>
            <a:ext cx="1091349" cy="1097694"/>
          </a:xfrm>
          <a:prstGeom prst="rect">
            <a:avLst/>
          </a:prstGeom>
        </p:spPr>
      </p:pic>
      <p:pic>
        <p:nvPicPr>
          <p:cNvPr id="3" name="Picture 2">
            <a:extLst>
              <a:ext uri="{FF2B5EF4-FFF2-40B4-BE49-F238E27FC236}">
                <a16:creationId xmlns:a16="http://schemas.microsoft.com/office/drawing/2014/main" id="{4F472E95-7B16-C4FC-C95C-FC76F50A4473}"/>
              </a:ext>
            </a:extLst>
          </p:cNvPr>
          <p:cNvPicPr>
            <a:picLocks noChangeAspect="1"/>
          </p:cNvPicPr>
          <p:nvPr/>
        </p:nvPicPr>
        <p:blipFill>
          <a:blip r:embed="rId4"/>
          <a:stretch>
            <a:fillRect/>
          </a:stretch>
        </p:blipFill>
        <p:spPr>
          <a:xfrm>
            <a:off x="290564" y="2604851"/>
            <a:ext cx="11430000" cy="3429000"/>
          </a:xfrm>
          <a:prstGeom prst="rect">
            <a:avLst/>
          </a:prstGeom>
        </p:spPr>
      </p:pic>
      <p:sp>
        <p:nvSpPr>
          <p:cNvPr id="4" name="TextBox 3">
            <a:extLst>
              <a:ext uri="{FF2B5EF4-FFF2-40B4-BE49-F238E27FC236}">
                <a16:creationId xmlns:a16="http://schemas.microsoft.com/office/drawing/2014/main" id="{B38134E2-C5F1-7251-98D9-EC4DE57C07CE}"/>
              </a:ext>
            </a:extLst>
          </p:cNvPr>
          <p:cNvSpPr txBox="1"/>
          <p:nvPr/>
        </p:nvSpPr>
        <p:spPr>
          <a:xfrm>
            <a:off x="790469" y="2143186"/>
            <a:ext cx="104301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Kansas Lakes &amp; Reservoirs Conditions prior to Treatment</a:t>
            </a:r>
          </a:p>
        </p:txBody>
      </p:sp>
    </p:spTree>
    <p:extLst>
      <p:ext uri="{BB962C8B-B14F-4D97-AF65-F5344CB8AC3E}">
        <p14:creationId xmlns:p14="http://schemas.microsoft.com/office/powerpoint/2010/main" val="3663207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29167F42-2B6F-CDFB-A7BC-1923E1E0268A}"/>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3541713" y="-63500"/>
            <a:ext cx="8650287" cy="6165850"/>
          </a:xfrm>
          <a:prstGeom prst="rect">
            <a:avLst/>
          </a:prstGeom>
        </p:spPr>
      </p:pic>
      <p:sp>
        <p:nvSpPr>
          <p:cNvPr id="6" name="Title 1">
            <a:extLst>
              <a:ext uri="{FF2B5EF4-FFF2-40B4-BE49-F238E27FC236}">
                <a16:creationId xmlns:a16="http://schemas.microsoft.com/office/drawing/2014/main" id="{6D77AFF6-F325-5550-211F-504C39ACC731}"/>
              </a:ext>
            </a:extLst>
          </p:cNvPr>
          <p:cNvSpPr txBox="1">
            <a:spLocks/>
          </p:cNvSpPr>
          <p:nvPr/>
        </p:nvSpPr>
        <p:spPr>
          <a:xfrm>
            <a:off x="134633" y="702400"/>
            <a:ext cx="3796432" cy="78105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About a 100 communities vulnerable to similar event </a:t>
            </a:r>
          </a:p>
        </p:txBody>
      </p:sp>
    </p:spTree>
    <p:extLst>
      <p:ext uri="{BB962C8B-B14F-4D97-AF65-F5344CB8AC3E}">
        <p14:creationId xmlns:p14="http://schemas.microsoft.com/office/powerpoint/2010/main" val="1873537638"/>
      </p:ext>
    </p:extLst>
  </p:cSld>
  <p:clrMapOvr>
    <a:masterClrMapping/>
  </p:clrMapOvr>
  <p:extLst>
    <p:ext uri="{6950BFC3-D8DA-4A85-94F7-54DA5524770B}">
      <p188:commentRel xmlns:p188="http://schemas.microsoft.com/office/powerpoint/2018/8/main" xmlns=""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5C095-8E68-AC80-3B9E-4A7E5A97E4FA}"/>
              </a:ext>
            </a:extLst>
          </p:cNvPr>
          <p:cNvSpPr>
            <a:spLocks noGrp="1"/>
          </p:cNvSpPr>
          <p:nvPr>
            <p:ph type="title"/>
          </p:nvPr>
        </p:nvSpPr>
        <p:spPr>
          <a:xfrm>
            <a:off x="397401" y="263475"/>
            <a:ext cx="11628198" cy="781051"/>
          </a:xfrm>
        </p:spPr>
        <p:txBody>
          <a:bodyPr/>
          <a:lstStyle/>
          <a:p>
            <a:r>
              <a:rPr lang="en-US"/>
              <a:t>Seeking Your Input Today in 3 Key Areas</a:t>
            </a:r>
          </a:p>
        </p:txBody>
      </p:sp>
      <p:sp>
        <p:nvSpPr>
          <p:cNvPr id="4" name="Content Placeholder 3">
            <a:extLst>
              <a:ext uri="{FF2B5EF4-FFF2-40B4-BE49-F238E27FC236}">
                <a16:creationId xmlns:a16="http://schemas.microsoft.com/office/drawing/2014/main" id="{A59849DA-2C90-641D-40DD-6C9DC24B15DD}"/>
              </a:ext>
            </a:extLst>
          </p:cNvPr>
          <p:cNvSpPr>
            <a:spLocks noGrp="1"/>
          </p:cNvSpPr>
          <p:nvPr>
            <p:ph idx="1"/>
          </p:nvPr>
        </p:nvSpPr>
        <p:spPr>
          <a:xfrm>
            <a:off x="8420260" y="3078887"/>
            <a:ext cx="3423661" cy="4905116"/>
          </a:xfrm>
        </p:spPr>
        <p:txBody>
          <a:bodyPr/>
          <a:lstStyle/>
          <a:p>
            <a:pPr marL="0" indent="0" algn="ctr">
              <a:buNone/>
            </a:pPr>
            <a:r>
              <a:rPr lang="en-US" b="1"/>
              <a:t>Performance</a:t>
            </a:r>
          </a:p>
          <a:p>
            <a:pPr algn="ctr"/>
            <a:r>
              <a:rPr lang="en-US"/>
              <a:t>How are we managing water in the state?  Where could we improve our programs?</a:t>
            </a:r>
          </a:p>
        </p:txBody>
      </p:sp>
      <p:sp>
        <p:nvSpPr>
          <p:cNvPr id="5" name="Oval 4">
            <a:extLst>
              <a:ext uri="{FF2B5EF4-FFF2-40B4-BE49-F238E27FC236}">
                <a16:creationId xmlns:a16="http://schemas.microsoft.com/office/drawing/2014/main" id="{187F7E39-636C-748D-BBE1-577DCB25EF25}"/>
              </a:ext>
            </a:extLst>
          </p:cNvPr>
          <p:cNvSpPr/>
          <p:nvPr/>
        </p:nvSpPr>
        <p:spPr>
          <a:xfrm>
            <a:off x="1430332" y="1543695"/>
            <a:ext cx="1069384" cy="11007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a:ea typeface="+mn-ea"/>
                <a:cs typeface="+mn-cs"/>
              </a:rPr>
              <a:t>1</a:t>
            </a:r>
          </a:p>
        </p:txBody>
      </p:sp>
      <p:sp>
        <p:nvSpPr>
          <p:cNvPr id="6" name="Content Placeholder 3">
            <a:extLst>
              <a:ext uri="{FF2B5EF4-FFF2-40B4-BE49-F238E27FC236}">
                <a16:creationId xmlns:a16="http://schemas.microsoft.com/office/drawing/2014/main" id="{8C6E9F04-FAA0-3F67-C9AF-17E7DAC83262}"/>
              </a:ext>
            </a:extLst>
          </p:cNvPr>
          <p:cNvSpPr txBox="1">
            <a:spLocks/>
          </p:cNvSpPr>
          <p:nvPr/>
        </p:nvSpPr>
        <p:spPr>
          <a:xfrm>
            <a:off x="4093095" y="3078887"/>
            <a:ext cx="4154665" cy="490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Investment Prioritization</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F2D52"/>
                </a:solidFill>
                <a:effectLst/>
                <a:uLnTx/>
                <a:uFillTx/>
                <a:latin typeface="Arial"/>
                <a:ea typeface="+mn-ea"/>
                <a:cs typeface="+mn-cs"/>
              </a:rPr>
              <a:t>Why do you value investments in one Guiding Principle over another if forced to choose?</a:t>
            </a:r>
          </a:p>
        </p:txBody>
      </p:sp>
      <p:sp>
        <p:nvSpPr>
          <p:cNvPr id="7" name="Oval 6">
            <a:extLst>
              <a:ext uri="{FF2B5EF4-FFF2-40B4-BE49-F238E27FC236}">
                <a16:creationId xmlns:a16="http://schemas.microsoft.com/office/drawing/2014/main" id="{B2438734-619D-3C7E-F925-CA18B32B72BB}"/>
              </a:ext>
            </a:extLst>
          </p:cNvPr>
          <p:cNvSpPr/>
          <p:nvPr/>
        </p:nvSpPr>
        <p:spPr>
          <a:xfrm>
            <a:off x="5676808" y="1543695"/>
            <a:ext cx="1069384" cy="1100764"/>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a:ea typeface="+mn-ea"/>
                <a:cs typeface="+mn-cs"/>
              </a:rPr>
              <a:t>2</a:t>
            </a:r>
          </a:p>
        </p:txBody>
      </p:sp>
      <p:sp>
        <p:nvSpPr>
          <p:cNvPr id="8" name="Content Placeholder 3">
            <a:extLst>
              <a:ext uri="{FF2B5EF4-FFF2-40B4-BE49-F238E27FC236}">
                <a16:creationId xmlns:a16="http://schemas.microsoft.com/office/drawing/2014/main" id="{B9BEAC81-BCA4-498D-FDB8-A6E3D6B44846}"/>
              </a:ext>
            </a:extLst>
          </p:cNvPr>
          <p:cNvSpPr txBox="1">
            <a:spLocks/>
          </p:cNvSpPr>
          <p:nvPr/>
        </p:nvSpPr>
        <p:spPr>
          <a:xfrm>
            <a:off x="203575" y="3078887"/>
            <a:ext cx="3423661" cy="490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Regional Goals</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F2D52"/>
                </a:solidFill>
                <a:effectLst/>
                <a:uLnTx/>
                <a:uFillTx/>
                <a:latin typeface="Arial"/>
                <a:ea typeface="+mn-ea"/>
                <a:cs typeface="+mn-cs"/>
              </a:rPr>
              <a:t>Where is there alignment within your region and across the state?</a:t>
            </a:r>
          </a:p>
        </p:txBody>
      </p:sp>
      <p:sp>
        <p:nvSpPr>
          <p:cNvPr id="9" name="Oval 8">
            <a:extLst>
              <a:ext uri="{FF2B5EF4-FFF2-40B4-BE49-F238E27FC236}">
                <a16:creationId xmlns:a16="http://schemas.microsoft.com/office/drawing/2014/main" id="{58118F72-FDFE-899E-B70D-55BE8DD750B3}"/>
              </a:ext>
            </a:extLst>
          </p:cNvPr>
          <p:cNvSpPr/>
          <p:nvPr/>
        </p:nvSpPr>
        <p:spPr>
          <a:xfrm>
            <a:off x="9597398" y="1511324"/>
            <a:ext cx="1069384" cy="110076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a:ea typeface="+mn-ea"/>
                <a:cs typeface="+mn-cs"/>
              </a:rPr>
              <a:t>3</a:t>
            </a:r>
          </a:p>
        </p:txBody>
      </p:sp>
    </p:spTree>
    <p:extLst>
      <p:ext uri="{BB962C8B-B14F-4D97-AF65-F5344CB8AC3E}">
        <p14:creationId xmlns:p14="http://schemas.microsoft.com/office/powerpoint/2010/main" val="1616819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1E58-DDE9-74FB-BA59-15CB0159BB5A}"/>
              </a:ext>
            </a:extLst>
          </p:cNvPr>
          <p:cNvSpPr>
            <a:spLocks noGrp="1"/>
          </p:cNvSpPr>
          <p:nvPr>
            <p:ph type="title"/>
          </p:nvPr>
        </p:nvSpPr>
        <p:spPr/>
        <p:txBody>
          <a:bodyPr/>
          <a:lstStyle/>
          <a:p>
            <a:r>
              <a:rPr lang="en-US" dirty="0"/>
              <a:t>Breakout Session: Regional Goals Alignment Input Session</a:t>
            </a:r>
          </a:p>
        </p:txBody>
      </p:sp>
      <p:sp>
        <p:nvSpPr>
          <p:cNvPr id="5" name="Text Placeholder 4">
            <a:extLst>
              <a:ext uri="{FF2B5EF4-FFF2-40B4-BE49-F238E27FC236}">
                <a16:creationId xmlns:a16="http://schemas.microsoft.com/office/drawing/2014/main" id="{89856E71-E619-6B4D-E599-46AB2B07CD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19350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B2E00EB-23B1-C1CD-2E80-F1FC0449BEE2}"/>
              </a:ext>
            </a:extLst>
          </p:cNvPr>
          <p:cNvGraphicFramePr>
            <a:graphicFrameLocks noGrp="1"/>
          </p:cNvGraphicFramePr>
          <p:nvPr/>
        </p:nvGraphicFramePr>
        <p:xfrm>
          <a:off x="406400" y="655320"/>
          <a:ext cx="5168900" cy="554736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806609698"/>
                    </a:ext>
                  </a:extLst>
                </a:gridCol>
                <a:gridCol w="723900">
                  <a:extLst>
                    <a:ext uri="{9D8B030D-6E8A-4147-A177-3AD203B41FA5}">
                      <a16:colId xmlns:a16="http://schemas.microsoft.com/office/drawing/2014/main" val="1915473719"/>
                    </a:ext>
                  </a:extLst>
                </a:gridCol>
                <a:gridCol w="1473200">
                  <a:extLst>
                    <a:ext uri="{9D8B030D-6E8A-4147-A177-3AD203B41FA5}">
                      <a16:colId xmlns:a16="http://schemas.microsoft.com/office/drawing/2014/main" val="4284351676"/>
                    </a:ext>
                  </a:extLst>
                </a:gridCol>
              </a:tblGrid>
              <a:tr h="370840">
                <a:tc>
                  <a:txBody>
                    <a:bodyPr/>
                    <a:lstStyle/>
                    <a:p>
                      <a:r>
                        <a:rPr lang="en-US" sz="2000" b="1">
                          <a:solidFill>
                            <a:schemeClr val="bg1"/>
                          </a:solidFill>
                        </a:rPr>
                        <a:t>Upper Republican</a:t>
                      </a:r>
                    </a:p>
                  </a:txBody>
                  <a:tcPr>
                    <a:solidFill>
                      <a:srgbClr val="25AAE1"/>
                    </a:solidFill>
                  </a:tcPr>
                </a:tc>
                <a:tc>
                  <a:txBody>
                    <a:bodyPr/>
                    <a:lstStyle/>
                    <a:p>
                      <a:endParaRPr lang="en-US"/>
                    </a:p>
                  </a:txBody>
                  <a:tcPr>
                    <a:noFill/>
                  </a:tcPr>
                </a:tc>
                <a:tc>
                  <a:txBody>
                    <a:bodyPr/>
                    <a:lstStyle/>
                    <a:p>
                      <a:r>
                        <a:rPr lang="en-US" sz="2000" b="0">
                          <a:solidFill>
                            <a:srgbClr val="080808"/>
                          </a:solidFill>
                        </a:rPr>
                        <a:t>Priorities</a:t>
                      </a:r>
                    </a:p>
                  </a:txBody>
                  <a:tcPr>
                    <a:noFill/>
                  </a:tcPr>
                </a:tc>
                <a:extLst>
                  <a:ext uri="{0D108BD9-81ED-4DB2-BD59-A6C34878D82A}">
                    <a16:rowId xmlns:a16="http://schemas.microsoft.com/office/drawing/2014/main" val="869304110"/>
                  </a:ext>
                </a:extLst>
              </a:tr>
              <a:tr h="370840">
                <a:tc>
                  <a:txBody>
                    <a:bodyPr/>
                    <a:lstStyle/>
                    <a:p>
                      <a:r>
                        <a:rPr lang="en-US" sz="2000" b="1">
                          <a:solidFill>
                            <a:schemeClr val="bg1"/>
                          </a:solidFill>
                        </a:rPr>
                        <a:t>Upper Smoky Hill</a:t>
                      </a:r>
                    </a:p>
                  </a:txBody>
                  <a:tcPr>
                    <a:solidFill>
                      <a:srgbClr val="25AAE1"/>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3984322151"/>
                  </a:ext>
                </a:extLst>
              </a:tr>
              <a:tr h="370840">
                <a:tc>
                  <a:txBody>
                    <a:bodyPr/>
                    <a:lstStyle/>
                    <a:p>
                      <a:r>
                        <a:rPr lang="en-US" sz="2000" b="1">
                          <a:solidFill>
                            <a:schemeClr val="bg1"/>
                          </a:solidFill>
                        </a:rPr>
                        <a:t>Upper Arkansas</a:t>
                      </a:r>
                    </a:p>
                  </a:txBody>
                  <a:tcPr>
                    <a:solidFill>
                      <a:srgbClr val="BE9545"/>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2028371565"/>
                  </a:ext>
                </a:extLst>
              </a:tr>
              <a:tr h="370840">
                <a:tc>
                  <a:txBody>
                    <a:bodyPr/>
                    <a:lstStyle/>
                    <a:p>
                      <a:r>
                        <a:rPr lang="en-US" sz="2000" b="1">
                          <a:solidFill>
                            <a:schemeClr val="bg1"/>
                          </a:solidFill>
                        </a:rPr>
                        <a:t>Cimarron</a:t>
                      </a:r>
                    </a:p>
                  </a:txBody>
                  <a:tcPr>
                    <a:solidFill>
                      <a:srgbClr val="BE9545"/>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1518069942"/>
                  </a:ext>
                </a:extLst>
              </a:tr>
              <a:tr h="370840">
                <a:tc>
                  <a:txBody>
                    <a:bodyPr/>
                    <a:lstStyle/>
                    <a:p>
                      <a:r>
                        <a:rPr lang="en-US" sz="2000" b="1">
                          <a:solidFill>
                            <a:schemeClr val="bg1"/>
                          </a:solidFill>
                        </a:rPr>
                        <a:t>Solomon-Republican</a:t>
                      </a:r>
                    </a:p>
                  </a:txBody>
                  <a:tcPr>
                    <a:solidFill>
                      <a:srgbClr val="7E6F4D"/>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1585996277"/>
                  </a:ext>
                </a:extLst>
              </a:tr>
              <a:tr h="370840">
                <a:tc>
                  <a:txBody>
                    <a:bodyPr/>
                    <a:lstStyle/>
                    <a:p>
                      <a:r>
                        <a:rPr lang="en-US" sz="2000" b="1">
                          <a:solidFill>
                            <a:schemeClr val="bg1"/>
                          </a:solidFill>
                        </a:rPr>
                        <a:t>Smoky-Hill Saline</a:t>
                      </a:r>
                    </a:p>
                  </a:txBody>
                  <a:tcPr>
                    <a:solidFill>
                      <a:srgbClr val="7E6F4D"/>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71885812"/>
                  </a:ext>
                </a:extLst>
              </a:tr>
              <a:tr h="370840">
                <a:tc>
                  <a:txBody>
                    <a:bodyPr/>
                    <a:lstStyle/>
                    <a:p>
                      <a:r>
                        <a:rPr lang="en-US" sz="2000" b="1">
                          <a:solidFill>
                            <a:schemeClr val="bg1"/>
                          </a:solidFill>
                        </a:rPr>
                        <a:t>Great Bend Prairie</a:t>
                      </a:r>
                    </a:p>
                  </a:txBody>
                  <a:tcPr>
                    <a:solidFill>
                      <a:srgbClr val="0E2D52"/>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2468913"/>
                  </a:ext>
                </a:extLst>
              </a:tr>
              <a:tr h="370840">
                <a:tc>
                  <a:txBody>
                    <a:bodyPr/>
                    <a:lstStyle/>
                    <a:p>
                      <a:r>
                        <a:rPr lang="en-US" sz="2000" b="1">
                          <a:solidFill>
                            <a:schemeClr val="bg1"/>
                          </a:solidFill>
                        </a:rPr>
                        <a:t>Red Hills</a:t>
                      </a:r>
                    </a:p>
                  </a:txBody>
                  <a:tcPr>
                    <a:solidFill>
                      <a:srgbClr val="0E2D52"/>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2882259645"/>
                  </a:ext>
                </a:extLst>
              </a:tr>
              <a:tr h="370840">
                <a:tc>
                  <a:txBody>
                    <a:bodyPr/>
                    <a:lstStyle/>
                    <a:p>
                      <a:r>
                        <a:rPr lang="en-US" sz="2000" b="1">
                          <a:solidFill>
                            <a:schemeClr val="bg1"/>
                          </a:solidFill>
                        </a:rPr>
                        <a:t>Equus-Walnut</a:t>
                      </a:r>
                    </a:p>
                  </a:txBody>
                  <a:tcPr>
                    <a:solidFill>
                      <a:srgbClr val="0E2D52"/>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3999215353"/>
                  </a:ext>
                </a:extLst>
              </a:tr>
              <a:tr h="370840">
                <a:tc>
                  <a:txBody>
                    <a:bodyPr/>
                    <a:lstStyle/>
                    <a:p>
                      <a:r>
                        <a:rPr lang="en-US" sz="2000" b="1">
                          <a:solidFill>
                            <a:schemeClr val="bg1"/>
                          </a:solidFill>
                        </a:rPr>
                        <a:t>Missouri</a:t>
                      </a:r>
                    </a:p>
                  </a:txBody>
                  <a:tcPr>
                    <a:solidFill>
                      <a:schemeClr val="accent6"/>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148608128"/>
                  </a:ext>
                </a:extLst>
              </a:tr>
              <a:tr h="370840">
                <a:tc>
                  <a:txBody>
                    <a:bodyPr/>
                    <a:lstStyle/>
                    <a:p>
                      <a:r>
                        <a:rPr lang="en-US" sz="2000" b="1">
                          <a:solidFill>
                            <a:schemeClr val="bg1"/>
                          </a:solidFill>
                        </a:rPr>
                        <a:t>Kansas</a:t>
                      </a:r>
                    </a:p>
                  </a:txBody>
                  <a:tcPr>
                    <a:solidFill>
                      <a:srgbClr val="8DC63F"/>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1828733406"/>
                  </a:ext>
                </a:extLst>
              </a:tr>
              <a:tr h="370840">
                <a:tc>
                  <a:txBody>
                    <a:bodyPr/>
                    <a:lstStyle/>
                    <a:p>
                      <a:r>
                        <a:rPr lang="en-US" sz="2000" b="1">
                          <a:solidFill>
                            <a:schemeClr val="bg1"/>
                          </a:solidFill>
                        </a:rPr>
                        <a:t>Marias des Cygnes</a:t>
                      </a:r>
                    </a:p>
                  </a:txBody>
                  <a:tcPr>
                    <a:solidFill>
                      <a:srgbClr val="8DC63F"/>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853715506"/>
                  </a:ext>
                </a:extLst>
              </a:tr>
              <a:tr h="370840">
                <a:tc>
                  <a:txBody>
                    <a:bodyPr/>
                    <a:lstStyle/>
                    <a:p>
                      <a:r>
                        <a:rPr lang="en-US" sz="2000" b="1">
                          <a:solidFill>
                            <a:schemeClr val="bg1"/>
                          </a:solidFill>
                        </a:rPr>
                        <a:t>Verdigris</a:t>
                      </a:r>
                    </a:p>
                  </a:txBody>
                  <a:tcPr>
                    <a:solidFill>
                      <a:srgbClr val="FCB21B"/>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4131268736"/>
                  </a:ext>
                </a:extLst>
              </a:tr>
              <a:tr h="370840">
                <a:tc>
                  <a:txBody>
                    <a:bodyPr/>
                    <a:lstStyle/>
                    <a:p>
                      <a:r>
                        <a:rPr lang="en-US" sz="2000" b="1">
                          <a:solidFill>
                            <a:schemeClr val="bg1"/>
                          </a:solidFill>
                        </a:rPr>
                        <a:t>Neosho</a:t>
                      </a:r>
                    </a:p>
                  </a:txBody>
                  <a:tcPr>
                    <a:solidFill>
                      <a:srgbClr val="FCB21B"/>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1662233444"/>
                  </a:ext>
                </a:extLst>
              </a:tr>
            </a:tbl>
          </a:graphicData>
        </a:graphic>
      </p:graphicFrame>
      <p:grpSp>
        <p:nvGrpSpPr>
          <p:cNvPr id="5" name="Group 4">
            <a:extLst>
              <a:ext uri="{FF2B5EF4-FFF2-40B4-BE49-F238E27FC236}">
                <a16:creationId xmlns:a16="http://schemas.microsoft.com/office/drawing/2014/main" id="{BB72FC34-2BDC-72A0-0D9C-342826E3D996}"/>
              </a:ext>
            </a:extLst>
          </p:cNvPr>
          <p:cNvGrpSpPr/>
          <p:nvPr/>
        </p:nvGrpSpPr>
        <p:grpSpPr>
          <a:xfrm>
            <a:off x="3556000" y="727710"/>
            <a:ext cx="406400" cy="640080"/>
            <a:chOff x="7124700" y="637540"/>
            <a:chExt cx="406400" cy="640080"/>
          </a:xfrm>
          <a:solidFill>
            <a:schemeClr val="tx2"/>
          </a:solidFill>
        </p:grpSpPr>
        <p:sp>
          <p:nvSpPr>
            <p:cNvPr id="3" name="Arrow: Right 2">
              <a:extLst>
                <a:ext uri="{FF2B5EF4-FFF2-40B4-BE49-F238E27FC236}">
                  <a16:creationId xmlns:a16="http://schemas.microsoft.com/office/drawing/2014/main" id="{87AC6F70-A00A-90E7-2BE5-64B181C2D330}"/>
                </a:ext>
              </a:extLst>
            </p:cNvPr>
            <p:cNvSpPr/>
            <p:nvPr/>
          </p:nvSpPr>
          <p:spPr>
            <a:xfrm>
              <a:off x="7124700" y="63754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Arrow: Right 3">
              <a:extLst>
                <a:ext uri="{FF2B5EF4-FFF2-40B4-BE49-F238E27FC236}">
                  <a16:creationId xmlns:a16="http://schemas.microsoft.com/office/drawing/2014/main" id="{A98A3ED2-1D80-3EFF-85AA-C78768529C83}"/>
                </a:ext>
              </a:extLst>
            </p:cNvPr>
            <p:cNvSpPr/>
            <p:nvPr/>
          </p:nvSpPr>
          <p:spPr>
            <a:xfrm>
              <a:off x="7124700" y="103632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6" name="Group 5">
            <a:extLst>
              <a:ext uri="{FF2B5EF4-FFF2-40B4-BE49-F238E27FC236}">
                <a16:creationId xmlns:a16="http://schemas.microsoft.com/office/drawing/2014/main" id="{D8476BD0-68E6-2328-3D60-B75634EA1794}"/>
              </a:ext>
            </a:extLst>
          </p:cNvPr>
          <p:cNvGrpSpPr/>
          <p:nvPr/>
        </p:nvGrpSpPr>
        <p:grpSpPr>
          <a:xfrm>
            <a:off x="3556000" y="1573530"/>
            <a:ext cx="406400" cy="640080"/>
            <a:chOff x="7124700" y="637540"/>
            <a:chExt cx="406400" cy="640080"/>
          </a:xfrm>
          <a:solidFill>
            <a:schemeClr val="tx2"/>
          </a:solidFill>
        </p:grpSpPr>
        <p:sp>
          <p:nvSpPr>
            <p:cNvPr id="7" name="Arrow: Right 6">
              <a:extLst>
                <a:ext uri="{FF2B5EF4-FFF2-40B4-BE49-F238E27FC236}">
                  <a16:creationId xmlns:a16="http://schemas.microsoft.com/office/drawing/2014/main" id="{63A8B173-9D7D-4CF7-FF50-D8D9892BCE60}"/>
                </a:ext>
              </a:extLst>
            </p:cNvPr>
            <p:cNvSpPr/>
            <p:nvPr/>
          </p:nvSpPr>
          <p:spPr>
            <a:xfrm>
              <a:off x="7124700" y="63754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Arrow: Right 7">
              <a:extLst>
                <a:ext uri="{FF2B5EF4-FFF2-40B4-BE49-F238E27FC236}">
                  <a16:creationId xmlns:a16="http://schemas.microsoft.com/office/drawing/2014/main" id="{8FFBF372-EE24-8FFC-03E5-3EF9CEA2FE80}"/>
                </a:ext>
              </a:extLst>
            </p:cNvPr>
            <p:cNvSpPr/>
            <p:nvPr/>
          </p:nvSpPr>
          <p:spPr>
            <a:xfrm>
              <a:off x="7124700" y="103632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CA096AA6-490F-895B-0D69-531978B937C3}"/>
              </a:ext>
            </a:extLst>
          </p:cNvPr>
          <p:cNvGrpSpPr/>
          <p:nvPr/>
        </p:nvGrpSpPr>
        <p:grpSpPr>
          <a:xfrm>
            <a:off x="3556000" y="2371090"/>
            <a:ext cx="406400" cy="640080"/>
            <a:chOff x="7124700" y="637540"/>
            <a:chExt cx="406400" cy="640080"/>
          </a:xfrm>
          <a:solidFill>
            <a:schemeClr val="tx2"/>
          </a:solidFill>
        </p:grpSpPr>
        <p:sp>
          <p:nvSpPr>
            <p:cNvPr id="10" name="Arrow: Right 9">
              <a:extLst>
                <a:ext uri="{FF2B5EF4-FFF2-40B4-BE49-F238E27FC236}">
                  <a16:creationId xmlns:a16="http://schemas.microsoft.com/office/drawing/2014/main" id="{BB06DD52-FE49-91BE-C337-FD98C395926F}"/>
                </a:ext>
              </a:extLst>
            </p:cNvPr>
            <p:cNvSpPr/>
            <p:nvPr/>
          </p:nvSpPr>
          <p:spPr>
            <a:xfrm>
              <a:off x="7124700" y="63754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Arrow: Right 10">
              <a:extLst>
                <a:ext uri="{FF2B5EF4-FFF2-40B4-BE49-F238E27FC236}">
                  <a16:creationId xmlns:a16="http://schemas.microsoft.com/office/drawing/2014/main" id="{149E418B-0864-772F-3B6C-E532E7A3F78F}"/>
                </a:ext>
              </a:extLst>
            </p:cNvPr>
            <p:cNvSpPr/>
            <p:nvPr/>
          </p:nvSpPr>
          <p:spPr>
            <a:xfrm>
              <a:off x="7124700" y="103632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12AE0266-2DE5-E20D-0485-0CD600DD8434}"/>
              </a:ext>
            </a:extLst>
          </p:cNvPr>
          <p:cNvGrpSpPr/>
          <p:nvPr/>
        </p:nvGrpSpPr>
        <p:grpSpPr>
          <a:xfrm>
            <a:off x="3556000" y="3169285"/>
            <a:ext cx="406400" cy="640080"/>
            <a:chOff x="7124700" y="637540"/>
            <a:chExt cx="406400" cy="640080"/>
          </a:xfrm>
          <a:solidFill>
            <a:schemeClr val="tx2"/>
          </a:solidFill>
        </p:grpSpPr>
        <p:sp>
          <p:nvSpPr>
            <p:cNvPr id="13" name="Arrow: Right 12">
              <a:extLst>
                <a:ext uri="{FF2B5EF4-FFF2-40B4-BE49-F238E27FC236}">
                  <a16:creationId xmlns:a16="http://schemas.microsoft.com/office/drawing/2014/main" id="{5D1CF202-BC5F-2F11-155A-A011B938AD0B}"/>
                </a:ext>
              </a:extLst>
            </p:cNvPr>
            <p:cNvSpPr/>
            <p:nvPr/>
          </p:nvSpPr>
          <p:spPr>
            <a:xfrm>
              <a:off x="7124700" y="63754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Arrow: Right 13">
              <a:extLst>
                <a:ext uri="{FF2B5EF4-FFF2-40B4-BE49-F238E27FC236}">
                  <a16:creationId xmlns:a16="http://schemas.microsoft.com/office/drawing/2014/main" id="{87B20B3B-C6A4-F178-966D-C734DBE96772}"/>
                </a:ext>
              </a:extLst>
            </p:cNvPr>
            <p:cNvSpPr/>
            <p:nvPr/>
          </p:nvSpPr>
          <p:spPr>
            <a:xfrm>
              <a:off x="7124700" y="103632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3B5E8B8D-E2F6-8B58-2569-E0717618D6E9}"/>
              </a:ext>
            </a:extLst>
          </p:cNvPr>
          <p:cNvGrpSpPr/>
          <p:nvPr/>
        </p:nvGrpSpPr>
        <p:grpSpPr>
          <a:xfrm>
            <a:off x="3556000" y="3922395"/>
            <a:ext cx="406400" cy="640080"/>
            <a:chOff x="7124700" y="637540"/>
            <a:chExt cx="406400" cy="640080"/>
          </a:xfrm>
          <a:solidFill>
            <a:schemeClr val="tx2"/>
          </a:solidFill>
        </p:grpSpPr>
        <p:sp>
          <p:nvSpPr>
            <p:cNvPr id="16" name="Arrow: Right 15">
              <a:extLst>
                <a:ext uri="{FF2B5EF4-FFF2-40B4-BE49-F238E27FC236}">
                  <a16:creationId xmlns:a16="http://schemas.microsoft.com/office/drawing/2014/main" id="{5606D6DA-322B-462E-4012-C794A5589BDC}"/>
                </a:ext>
              </a:extLst>
            </p:cNvPr>
            <p:cNvSpPr/>
            <p:nvPr/>
          </p:nvSpPr>
          <p:spPr>
            <a:xfrm>
              <a:off x="7124700" y="63754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Arrow: Right 16">
              <a:extLst>
                <a:ext uri="{FF2B5EF4-FFF2-40B4-BE49-F238E27FC236}">
                  <a16:creationId xmlns:a16="http://schemas.microsoft.com/office/drawing/2014/main" id="{714AAE28-AACC-9861-898A-8114F0FBBDDB}"/>
                </a:ext>
              </a:extLst>
            </p:cNvPr>
            <p:cNvSpPr/>
            <p:nvPr/>
          </p:nvSpPr>
          <p:spPr>
            <a:xfrm>
              <a:off x="7124700" y="103632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2FB5D2F7-7E25-7326-BBBE-6B2F901F4A12}"/>
              </a:ext>
            </a:extLst>
          </p:cNvPr>
          <p:cNvGrpSpPr/>
          <p:nvPr/>
        </p:nvGrpSpPr>
        <p:grpSpPr>
          <a:xfrm>
            <a:off x="3556000" y="4742497"/>
            <a:ext cx="406400" cy="640080"/>
            <a:chOff x="7124700" y="637540"/>
            <a:chExt cx="406400" cy="640080"/>
          </a:xfrm>
          <a:solidFill>
            <a:schemeClr val="tx2"/>
          </a:solidFill>
        </p:grpSpPr>
        <p:sp>
          <p:nvSpPr>
            <p:cNvPr id="19" name="Arrow: Right 18">
              <a:extLst>
                <a:ext uri="{FF2B5EF4-FFF2-40B4-BE49-F238E27FC236}">
                  <a16:creationId xmlns:a16="http://schemas.microsoft.com/office/drawing/2014/main" id="{A34EF3BB-5EB2-A99F-E2F2-0FB37DFAB5DD}"/>
                </a:ext>
              </a:extLst>
            </p:cNvPr>
            <p:cNvSpPr/>
            <p:nvPr/>
          </p:nvSpPr>
          <p:spPr>
            <a:xfrm>
              <a:off x="7124700" y="63754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Arrow: Right 19">
              <a:extLst>
                <a:ext uri="{FF2B5EF4-FFF2-40B4-BE49-F238E27FC236}">
                  <a16:creationId xmlns:a16="http://schemas.microsoft.com/office/drawing/2014/main" id="{AA15967E-043A-3A75-BCE5-88A161D01737}"/>
                </a:ext>
              </a:extLst>
            </p:cNvPr>
            <p:cNvSpPr/>
            <p:nvPr/>
          </p:nvSpPr>
          <p:spPr>
            <a:xfrm>
              <a:off x="7124700" y="103632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297BEF3B-1F8E-0978-BC5F-3D19C79467CD}"/>
              </a:ext>
            </a:extLst>
          </p:cNvPr>
          <p:cNvGrpSpPr/>
          <p:nvPr/>
        </p:nvGrpSpPr>
        <p:grpSpPr>
          <a:xfrm>
            <a:off x="3556000" y="5494654"/>
            <a:ext cx="406400" cy="640080"/>
            <a:chOff x="7124700" y="637540"/>
            <a:chExt cx="406400" cy="640080"/>
          </a:xfrm>
          <a:solidFill>
            <a:schemeClr val="tx2"/>
          </a:solidFill>
        </p:grpSpPr>
        <p:sp>
          <p:nvSpPr>
            <p:cNvPr id="22" name="Arrow: Right 21">
              <a:extLst>
                <a:ext uri="{FF2B5EF4-FFF2-40B4-BE49-F238E27FC236}">
                  <a16:creationId xmlns:a16="http://schemas.microsoft.com/office/drawing/2014/main" id="{29575AC8-D83E-4EA4-BE77-8221F6C00D85}"/>
                </a:ext>
              </a:extLst>
            </p:cNvPr>
            <p:cNvSpPr/>
            <p:nvPr/>
          </p:nvSpPr>
          <p:spPr>
            <a:xfrm>
              <a:off x="7124700" y="63754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Arrow: Right 22">
              <a:extLst>
                <a:ext uri="{FF2B5EF4-FFF2-40B4-BE49-F238E27FC236}">
                  <a16:creationId xmlns:a16="http://schemas.microsoft.com/office/drawing/2014/main" id="{428BBBFF-306E-E8A7-DAE9-33DDFE568AF8}"/>
                </a:ext>
              </a:extLst>
            </p:cNvPr>
            <p:cNvSpPr/>
            <p:nvPr/>
          </p:nvSpPr>
          <p:spPr>
            <a:xfrm>
              <a:off x="7124700" y="103632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4" name="Right Brace 23">
            <a:extLst>
              <a:ext uri="{FF2B5EF4-FFF2-40B4-BE49-F238E27FC236}">
                <a16:creationId xmlns:a16="http://schemas.microsoft.com/office/drawing/2014/main" id="{A63CDE6D-4976-0DC2-9AFC-3598C21EF428}"/>
              </a:ext>
            </a:extLst>
          </p:cNvPr>
          <p:cNvSpPr/>
          <p:nvPr/>
        </p:nvSpPr>
        <p:spPr>
          <a:xfrm>
            <a:off x="5375320" y="655320"/>
            <a:ext cx="871656" cy="5547360"/>
          </a:xfrm>
          <a:prstGeom prst="rightBrace">
            <a:avLst>
              <a:gd name="adj1" fmla="val 51415"/>
              <a:gd name="adj2" fmla="val 50000"/>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p:txBody>
      </p:sp>
      <p:sp>
        <p:nvSpPr>
          <p:cNvPr id="25" name="TextBox 24">
            <a:extLst>
              <a:ext uri="{FF2B5EF4-FFF2-40B4-BE49-F238E27FC236}">
                <a16:creationId xmlns:a16="http://schemas.microsoft.com/office/drawing/2014/main" id="{AF928867-AFE8-492E-5535-B8E54391496C}"/>
              </a:ext>
            </a:extLst>
          </p:cNvPr>
          <p:cNvSpPr txBox="1"/>
          <p:nvPr/>
        </p:nvSpPr>
        <p:spPr>
          <a:xfrm>
            <a:off x="6246976" y="2985969"/>
            <a:ext cx="43767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Kansas Water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F2D52"/>
                </a:solidFill>
                <a:effectLst/>
                <a:uLnTx/>
                <a:uFillTx/>
                <a:latin typeface="Arial"/>
                <a:ea typeface="+mn-ea"/>
                <a:cs typeface="+mn-cs"/>
              </a:rPr>
              <a:t>5 Guiding Principles</a:t>
            </a:r>
          </a:p>
        </p:txBody>
      </p:sp>
      <p:sp>
        <p:nvSpPr>
          <p:cNvPr id="30" name="TextBox 29">
            <a:extLst>
              <a:ext uri="{FF2B5EF4-FFF2-40B4-BE49-F238E27FC236}">
                <a16:creationId xmlns:a16="http://schemas.microsoft.com/office/drawing/2014/main" id="{40CAC6EE-55BE-AB89-782B-FFAFDB49D13B}"/>
              </a:ext>
            </a:extLst>
          </p:cNvPr>
          <p:cNvSpPr txBox="1"/>
          <p:nvPr/>
        </p:nvSpPr>
        <p:spPr>
          <a:xfrm>
            <a:off x="343731" y="229473"/>
            <a:ext cx="54503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3D60"/>
                </a:solidFill>
                <a:effectLst/>
                <a:uLnTx/>
                <a:uFillTx/>
                <a:latin typeface="Arial"/>
                <a:ea typeface="+mn-ea"/>
                <a:cs typeface="+mn-cs"/>
              </a:rPr>
              <a:t>Regional Advisory Committees</a:t>
            </a:r>
          </a:p>
        </p:txBody>
      </p:sp>
    </p:spTree>
    <p:extLst>
      <p:ext uri="{BB962C8B-B14F-4D97-AF65-F5344CB8AC3E}">
        <p14:creationId xmlns:p14="http://schemas.microsoft.com/office/powerpoint/2010/main" val="1324622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D220-EF9E-419C-3AD2-21B4B32FBAD9}"/>
              </a:ext>
            </a:extLst>
          </p:cNvPr>
          <p:cNvSpPr>
            <a:spLocks noGrp="1"/>
          </p:cNvSpPr>
          <p:nvPr>
            <p:ph type="title"/>
          </p:nvPr>
        </p:nvSpPr>
        <p:spPr/>
        <p:txBody>
          <a:bodyPr/>
          <a:lstStyle/>
          <a:p>
            <a:r>
              <a:rPr lang="en-US"/>
              <a:t>Today we’re asking you to broaden out</a:t>
            </a:r>
          </a:p>
        </p:txBody>
      </p:sp>
      <p:sp>
        <p:nvSpPr>
          <p:cNvPr id="5" name="TextBox 4">
            <a:extLst>
              <a:ext uri="{FF2B5EF4-FFF2-40B4-BE49-F238E27FC236}">
                <a16:creationId xmlns:a16="http://schemas.microsoft.com/office/drawing/2014/main" id="{E1A7137F-0B86-3083-20D7-A8ABA3E81184}"/>
              </a:ext>
            </a:extLst>
          </p:cNvPr>
          <p:cNvSpPr txBox="1"/>
          <p:nvPr/>
        </p:nvSpPr>
        <p:spPr>
          <a:xfrm>
            <a:off x="9897404" y="2050054"/>
            <a:ext cx="229459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From 14 RACs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6 Regions</a:t>
            </a:r>
            <a:endParaRPr kumimoji="0" lang="en-US" sz="3200" b="1" i="0" u="none" strike="noStrike" kern="1200" cap="none" spc="0" normalizeH="0" baseline="0" noProof="0">
              <a:ln>
                <a:noFill/>
              </a:ln>
              <a:solidFill>
                <a:srgbClr val="0F2D52"/>
              </a:solidFill>
              <a:effectLst/>
              <a:uLnTx/>
              <a:uFillTx/>
              <a:latin typeface="Arial"/>
              <a:ea typeface="+mn-ea"/>
              <a:cs typeface="+mn-cs"/>
            </a:endParaRPr>
          </a:p>
        </p:txBody>
      </p:sp>
      <p:pic>
        <p:nvPicPr>
          <p:cNvPr id="6" name="Picture 5" descr="A map of different colors&#10;&#10;Description automatically generated">
            <a:extLst>
              <a:ext uri="{FF2B5EF4-FFF2-40B4-BE49-F238E27FC236}">
                <a16:creationId xmlns:a16="http://schemas.microsoft.com/office/drawing/2014/main" id="{258CCF6A-2D53-9CDE-6E1A-CA54B34E1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78" y="223835"/>
            <a:ext cx="12192000" cy="6857999"/>
          </a:xfrm>
          <a:prstGeom prst="rect">
            <a:avLst/>
          </a:prstGeom>
        </p:spPr>
      </p:pic>
    </p:spTree>
    <p:extLst>
      <p:ext uri="{BB962C8B-B14F-4D97-AF65-F5344CB8AC3E}">
        <p14:creationId xmlns:p14="http://schemas.microsoft.com/office/powerpoint/2010/main" val="1996656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D220-EF9E-419C-3AD2-21B4B32FBAD9}"/>
              </a:ext>
            </a:extLst>
          </p:cNvPr>
          <p:cNvSpPr>
            <a:spLocks noGrp="1"/>
          </p:cNvSpPr>
          <p:nvPr>
            <p:ph type="title"/>
          </p:nvPr>
        </p:nvSpPr>
        <p:spPr/>
        <p:txBody>
          <a:bodyPr/>
          <a:lstStyle/>
          <a:p>
            <a:r>
              <a:rPr lang="en-US"/>
              <a:t>Today we’re asking you to broaden out</a:t>
            </a:r>
          </a:p>
        </p:txBody>
      </p:sp>
      <p:sp>
        <p:nvSpPr>
          <p:cNvPr id="5" name="TextBox 4">
            <a:extLst>
              <a:ext uri="{FF2B5EF4-FFF2-40B4-BE49-F238E27FC236}">
                <a16:creationId xmlns:a16="http://schemas.microsoft.com/office/drawing/2014/main" id="{E1A7137F-0B86-3083-20D7-A8ABA3E81184}"/>
              </a:ext>
            </a:extLst>
          </p:cNvPr>
          <p:cNvSpPr txBox="1"/>
          <p:nvPr/>
        </p:nvSpPr>
        <p:spPr>
          <a:xfrm>
            <a:off x="9897404" y="2050054"/>
            <a:ext cx="229459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From 14 RACs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6 Regions</a:t>
            </a:r>
            <a:endParaRPr kumimoji="0" lang="en-US" sz="3200" b="1" i="0" u="none" strike="noStrike" kern="1200" cap="none" spc="0" normalizeH="0" baseline="0" noProof="0">
              <a:ln>
                <a:noFill/>
              </a:ln>
              <a:solidFill>
                <a:srgbClr val="0F2D52"/>
              </a:solidFill>
              <a:effectLst/>
              <a:uLnTx/>
              <a:uFillTx/>
              <a:latin typeface="Arial"/>
              <a:ea typeface="+mn-ea"/>
              <a:cs typeface="+mn-cs"/>
            </a:endParaRPr>
          </a:p>
        </p:txBody>
      </p:sp>
      <p:pic>
        <p:nvPicPr>
          <p:cNvPr id="6" name="Picture 5">
            <a:extLst>
              <a:ext uri="{FF2B5EF4-FFF2-40B4-BE49-F238E27FC236}">
                <a16:creationId xmlns:a16="http://schemas.microsoft.com/office/drawing/2014/main" id="{258CCF6A-2D53-9CDE-6E1A-CA54B34E15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6078" y="223835"/>
            <a:ext cx="12191999" cy="6857999"/>
          </a:xfrm>
          <a:prstGeom prst="rect">
            <a:avLst/>
          </a:prstGeom>
        </p:spPr>
      </p:pic>
    </p:spTree>
    <p:extLst>
      <p:ext uri="{BB962C8B-B14F-4D97-AF65-F5344CB8AC3E}">
        <p14:creationId xmlns:p14="http://schemas.microsoft.com/office/powerpoint/2010/main" val="16155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D9B0-A6BE-0144-1349-977F8482B3D9}"/>
              </a:ext>
            </a:extLst>
          </p:cNvPr>
          <p:cNvSpPr>
            <a:spLocks noGrp="1"/>
          </p:cNvSpPr>
          <p:nvPr>
            <p:ph type="ctrTitle"/>
          </p:nvPr>
        </p:nvSpPr>
        <p:spPr>
          <a:xfrm>
            <a:off x="378069" y="1921036"/>
            <a:ext cx="8950569" cy="2387600"/>
          </a:xfrm>
        </p:spPr>
        <p:txBody>
          <a:bodyPr/>
          <a:lstStyle/>
          <a:p>
            <a:r>
              <a:rPr lang="en-US" sz="5400" dirty="0"/>
              <a:t>Kansas Water Plan Implementation Workshops</a:t>
            </a:r>
          </a:p>
        </p:txBody>
      </p:sp>
      <p:sp>
        <p:nvSpPr>
          <p:cNvPr id="3" name="Subtitle 2">
            <a:extLst>
              <a:ext uri="{FF2B5EF4-FFF2-40B4-BE49-F238E27FC236}">
                <a16:creationId xmlns:a16="http://schemas.microsoft.com/office/drawing/2014/main" id="{9B3CDA4F-9DAF-1C3E-1ACD-7566DC8E21AF}"/>
              </a:ext>
            </a:extLst>
          </p:cNvPr>
          <p:cNvSpPr>
            <a:spLocks noGrp="1"/>
          </p:cNvSpPr>
          <p:nvPr>
            <p:ph type="subTitle" idx="1"/>
          </p:nvPr>
        </p:nvSpPr>
        <p:spPr/>
        <p:txBody>
          <a:bodyPr/>
          <a:lstStyle/>
          <a:p>
            <a:r>
              <a:rPr lang="en-US" dirty="0"/>
              <a:t>Kansas Water Authority </a:t>
            </a:r>
          </a:p>
          <a:p>
            <a:r>
              <a:rPr lang="en-US" dirty="0"/>
              <a:t>June 2024</a:t>
            </a:r>
          </a:p>
        </p:txBody>
      </p:sp>
      <p:pic>
        <p:nvPicPr>
          <p:cNvPr id="4" name="Graphic 3">
            <a:extLst>
              <a:ext uri="{FF2B5EF4-FFF2-40B4-BE49-F238E27FC236}">
                <a16:creationId xmlns:a16="http://schemas.microsoft.com/office/drawing/2014/main" id="{E29FE345-DB96-E8B5-DCF6-61A98E251C84}"/>
              </a:ext>
            </a:extLst>
          </p:cNvPr>
          <p:cNvPicPr>
            <a:picLocks/>
          </p:cNvPicPr>
          <p:nvPr/>
        </p:nvPicPr>
        <p:blipFill>
          <a:blip r:embed="rId3">
            <a:extLst>
              <a:ext uri="{96DAC541-7B7A-43D3-8B79-37D633B846F1}">
                <asvg:svgBlip xmlns="" xmlns:asvg="http://schemas.microsoft.com/office/drawing/2016/SVG/main" r:embed="rId4"/>
              </a:ext>
            </a:extLst>
          </a:blip>
          <a:stretch>
            <a:fillRect/>
          </a:stretch>
        </p:blipFill>
        <p:spPr>
          <a:xfrm>
            <a:off x="9815481" y="4548891"/>
            <a:ext cx="1671860" cy="1671860"/>
          </a:xfrm>
          <a:prstGeom prst="rect">
            <a:avLst/>
          </a:prstGeom>
        </p:spPr>
      </p:pic>
    </p:spTree>
    <p:extLst>
      <p:ext uri="{BB962C8B-B14F-4D97-AF65-F5344CB8AC3E}">
        <p14:creationId xmlns:p14="http://schemas.microsoft.com/office/powerpoint/2010/main" val="246632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2">
            <a:extLst>
              <a:ext uri="{FF2B5EF4-FFF2-40B4-BE49-F238E27FC236}">
                <a16:creationId xmlns:a16="http://schemas.microsoft.com/office/drawing/2014/main" id="{9F54732E-EB74-49F3-7500-EC045AB03A5A}"/>
              </a:ext>
            </a:extLst>
          </p:cNvPr>
          <p:cNvSpPr txBox="1">
            <a:spLocks noChangeArrowheads="1"/>
          </p:cNvSpPr>
          <p:nvPr/>
        </p:nvSpPr>
        <p:spPr bwMode="auto">
          <a:xfrm>
            <a:off x="530225" y="253126"/>
            <a:ext cx="113139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a:ln>
                  <a:noFill/>
                </a:ln>
                <a:solidFill>
                  <a:srgbClr val="0F2D52"/>
                </a:solidFill>
                <a:effectLst/>
                <a:uLnTx/>
                <a:uFillTx/>
                <a:latin typeface="Aptos" panose="020B0004020202020204" pitchFamily="34" charset="0"/>
                <a:ea typeface="+mn-ea"/>
                <a:cs typeface="+mn-cs"/>
              </a:rPr>
              <a:t>Kansas Water Authority Simplified Draft Goals </a:t>
            </a:r>
            <a:endParaRPr kumimoji="0" lang="en-US" altLang="en-US" sz="4000" b="1" i="0" u="none" strike="noStrike" kern="1200" cap="none" spc="0" normalizeH="0" baseline="0" noProof="0">
              <a:ln>
                <a:noFill/>
              </a:ln>
              <a:solidFill>
                <a:srgbClr val="051A35"/>
              </a:solidFill>
              <a:effectLst/>
              <a:uLnTx/>
              <a:uFillTx/>
              <a:latin typeface="Aptos" panose="020B0004020202020204" pitchFamily="34" charset="0"/>
              <a:ea typeface="+mn-ea"/>
              <a:cs typeface="+mn-cs"/>
            </a:endParaRPr>
          </a:p>
        </p:txBody>
      </p:sp>
      <p:sp>
        <p:nvSpPr>
          <p:cNvPr id="9220" name="TextBox 14">
            <a:extLst>
              <a:ext uri="{FF2B5EF4-FFF2-40B4-BE49-F238E27FC236}">
                <a16:creationId xmlns:a16="http://schemas.microsoft.com/office/drawing/2014/main" id="{8B6649DE-4DBB-F7C6-2801-AE46BD4C8E84}"/>
              </a:ext>
            </a:extLst>
          </p:cNvPr>
          <p:cNvSpPr txBox="1">
            <a:spLocks noChangeArrowheads="1"/>
          </p:cNvSpPr>
          <p:nvPr/>
        </p:nvSpPr>
        <p:spPr bwMode="auto">
          <a:xfrm>
            <a:off x="2330245" y="1557338"/>
            <a:ext cx="828378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a:ln>
                  <a:noFill/>
                </a:ln>
                <a:solidFill>
                  <a:srgbClr val="0F2D52"/>
                </a:solidFill>
                <a:effectLst/>
                <a:uLnTx/>
                <a:uFillTx/>
                <a:latin typeface="Aptos" panose="020B0004020202020204" pitchFamily="34" charset="0"/>
                <a:ea typeface="+mn-ea"/>
                <a:cs typeface="+mn-cs"/>
              </a:rPr>
              <a:t>High Plains Aquifer</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rPr>
              <a:t>Halt the decline of the Ogallala</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rPr>
              <a:t>Restore and maintain natural streamflow</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rPr>
              <a:t>Maximize the economic output of all water users</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a:ln>
                  <a:noFill/>
                </a:ln>
                <a:solidFill>
                  <a:srgbClr val="0F2D52"/>
                </a:solidFill>
                <a:effectLst/>
                <a:uLnTx/>
                <a:uFillTx/>
                <a:latin typeface="Aptos" panose="020B0004020202020204" pitchFamily="34" charset="0"/>
                <a:ea typeface="+mn-ea"/>
                <a:cs typeface="+mn-cs"/>
              </a:rPr>
              <a:t>Reservoir</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rPr>
              <a:t>Adequate storage for all climate conditions</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rPr>
              <a:t>Promote and incentivize regionalization</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rPr>
              <a:t>Promote land management practices to reduce sedimentation</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a:ln>
                  <a:noFill/>
                </a:ln>
                <a:solidFill>
                  <a:srgbClr val="0F2D52"/>
                </a:solidFill>
                <a:effectLst/>
                <a:uLnTx/>
                <a:uFillTx/>
                <a:latin typeface="Aptos" panose="020B0004020202020204" pitchFamily="34" charset="0"/>
                <a:ea typeface="+mn-ea"/>
                <a:cs typeface="+mn-cs"/>
              </a:rPr>
              <a:t>Water Quality</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rPr>
              <a:t>All water sources are free of all forms of pollution and contaminants</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endParaRPr>
          </a:p>
        </p:txBody>
      </p:sp>
      <p:pic>
        <p:nvPicPr>
          <p:cNvPr id="3" name="Picture 2" descr="A blue square with a blue drop and yellow and blue background&#10;&#10;Description automatically generated">
            <a:extLst>
              <a:ext uri="{FF2B5EF4-FFF2-40B4-BE49-F238E27FC236}">
                <a16:creationId xmlns:a16="http://schemas.microsoft.com/office/drawing/2014/main" id="{DECCCF42-AF92-BD18-5311-ED71D0BE29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38" y="1618940"/>
            <a:ext cx="1072314" cy="1097694"/>
          </a:xfrm>
          <a:prstGeom prst="rect">
            <a:avLst/>
          </a:prstGeom>
        </p:spPr>
      </p:pic>
      <p:pic>
        <p:nvPicPr>
          <p:cNvPr id="5" name="Picture 4" descr="A blue square with a white sailboat and water&#10;&#10;Description automatically generated">
            <a:extLst>
              <a:ext uri="{FF2B5EF4-FFF2-40B4-BE49-F238E27FC236}">
                <a16:creationId xmlns:a16="http://schemas.microsoft.com/office/drawing/2014/main" id="{2E9FAA8C-77C1-F273-C0DC-CF9015C67C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292" y="3191593"/>
            <a:ext cx="1088176" cy="1081831"/>
          </a:xfrm>
          <a:prstGeom prst="rect">
            <a:avLst/>
          </a:prstGeom>
        </p:spPr>
      </p:pic>
      <p:pic>
        <p:nvPicPr>
          <p:cNvPr id="7" name="Picture 6" descr="A blue square with a clipboard and a drop of water&#10;&#10;Description automatically generated">
            <a:extLst>
              <a:ext uri="{FF2B5EF4-FFF2-40B4-BE49-F238E27FC236}">
                <a16:creationId xmlns:a16="http://schemas.microsoft.com/office/drawing/2014/main" id="{B96C7EE6-E903-B0BC-6F3C-AD4B66AC8A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292" y="4947215"/>
            <a:ext cx="1091349" cy="1097694"/>
          </a:xfrm>
          <a:prstGeom prst="rect">
            <a:avLst/>
          </a:prstGeom>
        </p:spPr>
      </p:pic>
    </p:spTree>
    <p:extLst>
      <p:ext uri="{BB962C8B-B14F-4D97-AF65-F5344CB8AC3E}">
        <p14:creationId xmlns:p14="http://schemas.microsoft.com/office/powerpoint/2010/main" val="3699616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48AD3-D47A-B3AA-5D98-B133A39BBCC5}"/>
              </a:ext>
            </a:extLst>
          </p:cNvPr>
          <p:cNvSpPr>
            <a:spLocks noGrp="1"/>
          </p:cNvSpPr>
          <p:nvPr>
            <p:ph type="title"/>
          </p:nvPr>
        </p:nvSpPr>
        <p:spPr/>
        <p:txBody>
          <a:bodyPr/>
          <a:lstStyle/>
          <a:p>
            <a:r>
              <a:rPr lang="en-US"/>
              <a:t>Discussion framework</a:t>
            </a:r>
          </a:p>
        </p:txBody>
      </p:sp>
      <p:sp>
        <p:nvSpPr>
          <p:cNvPr id="5" name="Content Placeholder 4">
            <a:extLst>
              <a:ext uri="{FF2B5EF4-FFF2-40B4-BE49-F238E27FC236}">
                <a16:creationId xmlns:a16="http://schemas.microsoft.com/office/drawing/2014/main" id="{881B1121-4CB8-6F64-C8DB-AEB32AE35B3A}"/>
              </a:ext>
            </a:extLst>
          </p:cNvPr>
          <p:cNvSpPr>
            <a:spLocks noGrp="1"/>
          </p:cNvSpPr>
          <p:nvPr>
            <p:ph idx="1"/>
          </p:nvPr>
        </p:nvSpPr>
        <p:spPr>
          <a:xfrm>
            <a:off x="838200" y="1306192"/>
            <a:ext cx="10515600" cy="4709904"/>
          </a:xfrm>
        </p:spPr>
        <p:txBody>
          <a:bodyPr>
            <a:normAutofit/>
          </a:bodyPr>
          <a:lstStyle/>
          <a:p>
            <a:pPr marL="514350" indent="-514350">
              <a:lnSpc>
                <a:spcPct val="100000"/>
              </a:lnSpc>
              <a:buAutoNum type="arabicPeriod"/>
            </a:pPr>
            <a:r>
              <a:rPr lang="en-US" sz="2600" b="1" dirty="0">
                <a:solidFill>
                  <a:srgbClr val="0070C0"/>
                </a:solidFill>
              </a:rPr>
              <a:t>Your region’s priorities</a:t>
            </a:r>
            <a:r>
              <a:rPr lang="en-US" sz="2600" dirty="0"/>
              <a:t>. Compare /contrast RAC goals in your region – why are they similar and different? </a:t>
            </a:r>
          </a:p>
          <a:p>
            <a:pPr marL="514350" indent="-514350">
              <a:lnSpc>
                <a:spcPct val="100000"/>
              </a:lnSpc>
              <a:buAutoNum type="arabicPeriod"/>
            </a:pPr>
            <a:r>
              <a:rPr lang="en-US" sz="2600" b="1" dirty="0">
                <a:solidFill>
                  <a:srgbClr val="0070C0"/>
                </a:solidFill>
              </a:rPr>
              <a:t>Your region’s priorities compared to Water Authority priorities</a:t>
            </a:r>
            <a:r>
              <a:rPr lang="en-US" sz="2600" dirty="0"/>
              <a:t>.  Do you see expanding your regional priorities to include those Water Authority goals?</a:t>
            </a:r>
          </a:p>
          <a:p>
            <a:pPr marL="514350" indent="-514350">
              <a:lnSpc>
                <a:spcPct val="100000"/>
              </a:lnSpc>
              <a:buAutoNum type="arabicPeriod"/>
            </a:pPr>
            <a:r>
              <a:rPr lang="en-US" sz="2600" b="1" dirty="0">
                <a:solidFill>
                  <a:srgbClr val="0070C0"/>
                </a:solidFill>
              </a:rPr>
              <a:t>Statewide view</a:t>
            </a:r>
            <a:r>
              <a:rPr lang="en-US" sz="2600" dirty="0"/>
              <a:t>.  RAC/regional goals often vary by water source and use.  Compare and contrast your region with other regions.  Do any of the other regions’ goals surprise you?  Looking at the Water Authority goals that might not be relevant for your region, what questions do you have about statewide goals?   </a:t>
            </a:r>
          </a:p>
          <a:p>
            <a:pPr marL="514350" indent="-514350">
              <a:buAutoNum type="arabicPeriod"/>
            </a:pPr>
            <a:endParaRPr lang="en-US" dirty="0"/>
          </a:p>
        </p:txBody>
      </p:sp>
    </p:spTree>
    <p:extLst>
      <p:ext uri="{BB962C8B-B14F-4D97-AF65-F5344CB8AC3E}">
        <p14:creationId xmlns:p14="http://schemas.microsoft.com/office/powerpoint/2010/main" val="321882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74C92-3702-49A8-D005-BA7F5FDA7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170" y="1054716"/>
            <a:ext cx="7504667" cy="4847609"/>
          </a:xfrm>
          <a:prstGeom prst="rect">
            <a:avLst/>
          </a:prstGeom>
        </p:spPr>
      </p:pic>
      <p:sp>
        <p:nvSpPr>
          <p:cNvPr id="6" name="Title 2">
            <a:extLst>
              <a:ext uri="{FF2B5EF4-FFF2-40B4-BE49-F238E27FC236}">
                <a16:creationId xmlns:a16="http://schemas.microsoft.com/office/drawing/2014/main" id="{7580A2D5-1DE6-2897-0CEF-E48625014A74}"/>
              </a:ext>
            </a:extLst>
          </p:cNvPr>
          <p:cNvSpPr txBox="1">
            <a:spLocks/>
          </p:cNvSpPr>
          <p:nvPr/>
        </p:nvSpPr>
        <p:spPr>
          <a:xfrm>
            <a:off x="410101" y="212675"/>
            <a:ext cx="11628198" cy="7810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Regional Goals Handout</a:t>
            </a:r>
          </a:p>
        </p:txBody>
      </p:sp>
      <p:sp>
        <p:nvSpPr>
          <p:cNvPr id="8" name="TextBox 7">
            <a:extLst>
              <a:ext uri="{FF2B5EF4-FFF2-40B4-BE49-F238E27FC236}">
                <a16:creationId xmlns:a16="http://schemas.microsoft.com/office/drawing/2014/main" id="{5B1EFEEC-0371-D177-6D4B-3BDCCB8A4D9D}"/>
              </a:ext>
            </a:extLst>
          </p:cNvPr>
          <p:cNvSpPr txBox="1"/>
          <p:nvPr/>
        </p:nvSpPr>
        <p:spPr>
          <a:xfrm>
            <a:off x="114301" y="2202240"/>
            <a:ext cx="193040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Goals for each RAC in the region listed for comparing similarities</a:t>
            </a:r>
          </a:p>
        </p:txBody>
      </p:sp>
      <p:cxnSp>
        <p:nvCxnSpPr>
          <p:cNvPr id="12" name="Straight Arrow Connector 11">
            <a:extLst>
              <a:ext uri="{FF2B5EF4-FFF2-40B4-BE49-F238E27FC236}">
                <a16:creationId xmlns:a16="http://schemas.microsoft.com/office/drawing/2014/main" id="{ED1BD0D2-18D4-0AB8-D6D2-1A5707C4C83B}"/>
              </a:ext>
            </a:extLst>
          </p:cNvPr>
          <p:cNvCxnSpPr>
            <a:cxnSpLocks/>
          </p:cNvCxnSpPr>
          <p:nvPr/>
        </p:nvCxnSpPr>
        <p:spPr>
          <a:xfrm flipV="1">
            <a:off x="1782763" y="4411226"/>
            <a:ext cx="779567" cy="2050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C938AE0-0F25-A047-81E8-8DAB24B2C3FD}"/>
              </a:ext>
            </a:extLst>
          </p:cNvPr>
          <p:cNvCxnSpPr>
            <a:cxnSpLocks/>
          </p:cNvCxnSpPr>
          <p:nvPr/>
        </p:nvCxnSpPr>
        <p:spPr>
          <a:xfrm>
            <a:off x="1762073" y="2914022"/>
            <a:ext cx="800257" cy="904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A4255292-2640-8747-7308-B95591334E5F}"/>
              </a:ext>
            </a:extLst>
          </p:cNvPr>
          <p:cNvSpPr txBox="1"/>
          <p:nvPr/>
        </p:nvSpPr>
        <p:spPr>
          <a:xfrm>
            <a:off x="6637053" y="471102"/>
            <a:ext cx="45071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Compare to Statewide Goals</a:t>
            </a:r>
          </a:p>
        </p:txBody>
      </p:sp>
      <p:cxnSp>
        <p:nvCxnSpPr>
          <p:cNvPr id="26" name="Straight Arrow Connector 25">
            <a:extLst>
              <a:ext uri="{FF2B5EF4-FFF2-40B4-BE49-F238E27FC236}">
                <a16:creationId xmlns:a16="http://schemas.microsoft.com/office/drawing/2014/main" id="{A44D20CB-1D34-F114-4CD5-7F0E6D9F2129}"/>
              </a:ext>
            </a:extLst>
          </p:cNvPr>
          <p:cNvCxnSpPr>
            <a:cxnSpLocks/>
          </p:cNvCxnSpPr>
          <p:nvPr/>
        </p:nvCxnSpPr>
        <p:spPr>
          <a:xfrm flipH="1">
            <a:off x="9368791" y="823965"/>
            <a:ext cx="627046" cy="934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2BBECB67-8B8B-9FA2-B066-113266F52328}"/>
              </a:ext>
            </a:extLst>
          </p:cNvPr>
          <p:cNvSpPr txBox="1"/>
          <p:nvPr/>
        </p:nvSpPr>
        <p:spPr>
          <a:xfrm>
            <a:off x="6431999" y="4879896"/>
            <a:ext cx="3445531"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Rate RAC similarities</a:t>
            </a:r>
          </a:p>
        </p:txBody>
      </p:sp>
      <p:cxnSp>
        <p:nvCxnSpPr>
          <p:cNvPr id="33" name="Straight Arrow Connector 32">
            <a:extLst>
              <a:ext uri="{FF2B5EF4-FFF2-40B4-BE49-F238E27FC236}">
                <a16:creationId xmlns:a16="http://schemas.microsoft.com/office/drawing/2014/main" id="{CDA8518F-260B-6251-7ECF-B3900D636F10}"/>
              </a:ext>
            </a:extLst>
          </p:cNvPr>
          <p:cNvCxnSpPr>
            <a:cxnSpLocks/>
          </p:cNvCxnSpPr>
          <p:nvPr/>
        </p:nvCxnSpPr>
        <p:spPr>
          <a:xfrm flipH="1">
            <a:off x="5994948" y="5222332"/>
            <a:ext cx="458503" cy="3604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755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DF59287-C6CE-2F50-3592-C2B51FD2170A}"/>
              </a:ext>
            </a:extLst>
          </p:cNvPr>
          <p:cNvSpPr txBox="1">
            <a:spLocks/>
          </p:cNvSpPr>
          <p:nvPr/>
        </p:nvSpPr>
        <p:spPr>
          <a:xfrm>
            <a:off x="410101" y="212675"/>
            <a:ext cx="11628198" cy="7810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Regional Goals Handout – Page 2</a:t>
            </a:r>
          </a:p>
        </p:txBody>
      </p:sp>
      <p:pic>
        <p:nvPicPr>
          <p:cNvPr id="4" name="Picture 3" descr="A screenshot of a computer&#10;&#10;Description automatically generated">
            <a:extLst>
              <a:ext uri="{FF2B5EF4-FFF2-40B4-BE49-F238E27FC236}">
                <a16:creationId xmlns:a16="http://schemas.microsoft.com/office/drawing/2014/main" id="{5F1ACB92-6BF0-C478-56E3-016ABE06E59C}"/>
              </a:ext>
            </a:extLst>
          </p:cNvPr>
          <p:cNvPicPr>
            <a:picLocks noChangeAspect="1"/>
          </p:cNvPicPr>
          <p:nvPr/>
        </p:nvPicPr>
        <p:blipFill rotWithShape="1">
          <a:blip r:embed="rId2">
            <a:extLst>
              <a:ext uri="{28A0092B-C50C-407E-A947-70E740481C1C}">
                <a14:useLocalDpi xmlns:a14="http://schemas.microsoft.com/office/drawing/2010/main" val="0"/>
              </a:ext>
            </a:extLst>
          </a:blip>
          <a:srcRect l="17656" t="6586" r="3364"/>
          <a:stretch/>
        </p:blipFill>
        <p:spPr>
          <a:xfrm>
            <a:off x="285751" y="1036923"/>
            <a:ext cx="7467600" cy="4784154"/>
          </a:xfrm>
          <a:prstGeom prst="rect">
            <a:avLst/>
          </a:prstGeom>
        </p:spPr>
      </p:pic>
      <p:sp>
        <p:nvSpPr>
          <p:cNvPr id="5" name="TextBox 4">
            <a:extLst>
              <a:ext uri="{FF2B5EF4-FFF2-40B4-BE49-F238E27FC236}">
                <a16:creationId xmlns:a16="http://schemas.microsoft.com/office/drawing/2014/main" id="{C5FAF371-1305-BC56-E433-91B28648E5B9}"/>
              </a:ext>
            </a:extLst>
          </p:cNvPr>
          <p:cNvSpPr txBox="1"/>
          <p:nvPr/>
        </p:nvSpPr>
        <p:spPr>
          <a:xfrm>
            <a:off x="8486775" y="2592765"/>
            <a:ext cx="318134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Shows how RAC goals compare across regions</a:t>
            </a:r>
          </a:p>
        </p:txBody>
      </p:sp>
      <p:cxnSp>
        <p:nvCxnSpPr>
          <p:cNvPr id="6" name="Straight Arrow Connector 5">
            <a:extLst>
              <a:ext uri="{FF2B5EF4-FFF2-40B4-BE49-F238E27FC236}">
                <a16:creationId xmlns:a16="http://schemas.microsoft.com/office/drawing/2014/main" id="{03D641B1-87F7-7DFE-C951-945201B0DB20}"/>
              </a:ext>
            </a:extLst>
          </p:cNvPr>
          <p:cNvCxnSpPr>
            <a:cxnSpLocks/>
          </p:cNvCxnSpPr>
          <p:nvPr/>
        </p:nvCxnSpPr>
        <p:spPr>
          <a:xfrm flipH="1">
            <a:off x="7845059" y="3721360"/>
            <a:ext cx="756016" cy="10506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8954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2537C03-F24F-9495-FF8C-A7FC77592087}"/>
              </a:ext>
            </a:extLst>
          </p:cNvPr>
          <p:cNvSpPr>
            <a:spLocks noGrp="1" noChangeArrowheads="1"/>
          </p:cNvSpPr>
          <p:nvPr>
            <p:ph type="title"/>
          </p:nvPr>
        </p:nvSpPr>
        <p:spPr>
          <a:xfrm>
            <a:off x="647700" y="4933950"/>
            <a:ext cx="11023600" cy="1263650"/>
          </a:xfrm>
        </p:spPr>
        <p:txBody>
          <a:bodyPr/>
          <a:lstStyle/>
          <a:p>
            <a:pPr eaLnBrk="1" hangingPunct="1"/>
            <a:r>
              <a:rPr lang="en-US" altLang="en-US" sz="3600"/>
              <a:t>Three Key State Goals:  Plentiful water, clean water, and economic prosperity  </a:t>
            </a:r>
          </a:p>
        </p:txBody>
      </p:sp>
      <p:pic>
        <p:nvPicPr>
          <p:cNvPr id="7171" name="Content Placeholder 3">
            <a:extLst>
              <a:ext uri="{FF2B5EF4-FFF2-40B4-BE49-F238E27FC236}">
                <a16:creationId xmlns:a16="http://schemas.microsoft.com/office/drawing/2014/main" id="{C31665C1-FE5A-DFF3-E8BC-15ABC8808847}"/>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0"/>
            <a:ext cx="12192000" cy="4171950"/>
          </a:xfrm>
        </p:spPr>
      </p:pic>
      <p:cxnSp>
        <p:nvCxnSpPr>
          <p:cNvPr id="9" name="Straight Connector 8" descr="&quot;&quot;">
            <a:extLst>
              <a:ext uri="{FF2B5EF4-FFF2-40B4-BE49-F238E27FC236}">
                <a16:creationId xmlns:a16="http://schemas.microsoft.com/office/drawing/2014/main" id="{0E4972B9-DB74-6BD7-F140-6CFC12DB8640}"/>
              </a:ext>
            </a:extLst>
          </p:cNvPr>
          <p:cNvCxnSpPr>
            <a:cxnSpLocks noGrp="1" noRot="1" noChangeAspect="1" noMove="1" noResize="1" noEditPoints="1" noAdjustHandles="1" noChangeArrowheads="1" noChangeShapeType="1"/>
          </p:cNvCxnSpPr>
          <p:nvPr/>
        </p:nvCxnSpPr>
        <p:spPr>
          <a:xfrm>
            <a:off x="865188" y="4811713"/>
            <a:ext cx="736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336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C97E-567C-2A0F-FC6A-2F94ADEA2331}"/>
              </a:ext>
            </a:extLst>
          </p:cNvPr>
          <p:cNvSpPr>
            <a:spLocks noGrp="1"/>
          </p:cNvSpPr>
          <p:nvPr>
            <p:ph type="title"/>
          </p:nvPr>
        </p:nvSpPr>
        <p:spPr/>
        <p:txBody>
          <a:bodyPr/>
          <a:lstStyle/>
          <a:p>
            <a:r>
              <a:rPr lang="en-US" dirty="0"/>
              <a:t>Investment Scenario Input Session</a:t>
            </a:r>
          </a:p>
        </p:txBody>
      </p:sp>
      <p:sp>
        <p:nvSpPr>
          <p:cNvPr id="4" name="Text Placeholder 3">
            <a:extLst>
              <a:ext uri="{FF2B5EF4-FFF2-40B4-BE49-F238E27FC236}">
                <a16:creationId xmlns:a16="http://schemas.microsoft.com/office/drawing/2014/main" id="{FB902040-146F-8D34-E47E-0E62DF27F4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931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778605-CF2C-8D25-079C-DE9AD5EF3AF4}"/>
              </a:ext>
            </a:extLst>
          </p:cNvPr>
          <p:cNvSpPr txBox="1"/>
          <p:nvPr/>
        </p:nvSpPr>
        <p:spPr>
          <a:xfrm>
            <a:off x="307051" y="229810"/>
            <a:ext cx="1142556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F2D52"/>
                </a:solidFill>
                <a:effectLst/>
                <a:uLnTx/>
                <a:uFillTx/>
                <a:latin typeface="Arial"/>
                <a:ea typeface="+mn-ea"/>
                <a:cs typeface="+mn-cs"/>
              </a:rPr>
              <a:t>Average Annual State Investment by                          Guiding Principle</a:t>
            </a:r>
          </a:p>
        </p:txBody>
      </p:sp>
      <p:graphicFrame>
        <p:nvGraphicFramePr>
          <p:cNvPr id="10" name="Chart 9">
            <a:extLst>
              <a:ext uri="{FF2B5EF4-FFF2-40B4-BE49-F238E27FC236}">
                <a16:creationId xmlns:a16="http://schemas.microsoft.com/office/drawing/2014/main" id="{51EE80A6-8BD6-9E42-6AF0-25331BB01A24}"/>
              </a:ext>
            </a:extLst>
          </p:cNvPr>
          <p:cNvGraphicFramePr/>
          <p:nvPr/>
        </p:nvGraphicFramePr>
        <p:xfrm>
          <a:off x="2160242" y="1783186"/>
          <a:ext cx="9171536" cy="4567434"/>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B1A98B29-9985-350B-7035-76B337425E6E}"/>
              </a:ext>
            </a:extLst>
          </p:cNvPr>
          <p:cNvCxnSpPr>
            <a:cxnSpLocks/>
            <a:endCxn id="3" idx="1"/>
          </p:cNvCxnSpPr>
          <p:nvPr/>
        </p:nvCxnSpPr>
        <p:spPr>
          <a:xfrm flipV="1">
            <a:off x="6486611" y="2432201"/>
            <a:ext cx="1150557" cy="183301"/>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285CFB8-F554-89C6-43CA-C8ADB95C6AA7}"/>
              </a:ext>
            </a:extLst>
          </p:cNvPr>
          <p:cNvCxnSpPr>
            <a:cxnSpLocks/>
          </p:cNvCxnSpPr>
          <p:nvPr/>
        </p:nvCxnSpPr>
        <p:spPr>
          <a:xfrm flipH="1" flipV="1">
            <a:off x="6783465" y="5234670"/>
            <a:ext cx="1185640" cy="43148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3A0D420-192F-6771-8F0B-A2C61F86BE25}"/>
              </a:ext>
            </a:extLst>
          </p:cNvPr>
          <p:cNvCxnSpPr>
            <a:cxnSpLocks/>
          </p:cNvCxnSpPr>
          <p:nvPr/>
        </p:nvCxnSpPr>
        <p:spPr>
          <a:xfrm>
            <a:off x="7168310" y="3690412"/>
            <a:ext cx="53363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DB16CA2-A805-2E8B-0DB8-E87A615C1B28}"/>
              </a:ext>
            </a:extLst>
          </p:cNvPr>
          <p:cNvCxnSpPr>
            <a:cxnSpLocks/>
          </p:cNvCxnSpPr>
          <p:nvPr/>
        </p:nvCxnSpPr>
        <p:spPr>
          <a:xfrm flipH="1" flipV="1">
            <a:off x="3306261" y="2838065"/>
            <a:ext cx="573009" cy="1284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EA94D2C-E083-E5C7-90CA-182B2B3ACE84}"/>
              </a:ext>
            </a:extLst>
          </p:cNvPr>
          <p:cNvCxnSpPr>
            <a:cxnSpLocks/>
          </p:cNvCxnSpPr>
          <p:nvPr/>
        </p:nvCxnSpPr>
        <p:spPr>
          <a:xfrm flipH="1" flipV="1">
            <a:off x="3815248" y="2162101"/>
            <a:ext cx="1026351" cy="13469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827AA62-C1D2-E82F-8BF3-60617D4ABF81}"/>
              </a:ext>
            </a:extLst>
          </p:cNvPr>
          <p:cNvSpPr txBox="1"/>
          <p:nvPr/>
        </p:nvSpPr>
        <p:spPr>
          <a:xfrm>
            <a:off x="7637168" y="2247535"/>
            <a:ext cx="34205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2D52"/>
                </a:solidFill>
                <a:effectLst/>
                <a:uLnTx/>
                <a:uFillTx/>
                <a:latin typeface="Arial"/>
                <a:ea typeface="+mn-ea"/>
                <a:cs typeface="+mn-cs"/>
              </a:rPr>
              <a:t>Conserve High Plains Aquifer</a:t>
            </a:r>
          </a:p>
        </p:txBody>
      </p:sp>
      <p:pic>
        <p:nvPicPr>
          <p:cNvPr id="8" name="Picture 7" descr="A blue square with a blue drop and yellow and blue background&#10;&#10;Description automatically generated">
            <a:extLst>
              <a:ext uri="{FF2B5EF4-FFF2-40B4-BE49-F238E27FC236}">
                <a16:creationId xmlns:a16="http://schemas.microsoft.com/office/drawing/2014/main" id="{7E0FEAC5-6C8B-1FFE-66E5-70B9BCF46D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720" y="2060852"/>
            <a:ext cx="630180" cy="645095"/>
          </a:xfrm>
          <a:prstGeom prst="rect">
            <a:avLst/>
          </a:prstGeom>
        </p:spPr>
      </p:pic>
      <p:pic>
        <p:nvPicPr>
          <p:cNvPr id="11" name="Picture 10" descr="A blue square with a white sailboat and water&#10;&#10;Description automatically generated">
            <a:extLst>
              <a:ext uri="{FF2B5EF4-FFF2-40B4-BE49-F238E27FC236}">
                <a16:creationId xmlns:a16="http://schemas.microsoft.com/office/drawing/2014/main" id="{D7D0C859-C38D-2ADA-AD5B-2491A4A0DB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3110" y="3334397"/>
            <a:ext cx="639502" cy="635773"/>
          </a:xfrm>
          <a:prstGeom prst="rect">
            <a:avLst/>
          </a:prstGeom>
        </p:spPr>
      </p:pic>
      <p:pic>
        <p:nvPicPr>
          <p:cNvPr id="13" name="Picture 12" descr="A blue square with a clipboard and a drop of water&#10;&#10;Description automatically generated">
            <a:extLst>
              <a:ext uri="{FF2B5EF4-FFF2-40B4-BE49-F238E27FC236}">
                <a16:creationId xmlns:a16="http://schemas.microsoft.com/office/drawing/2014/main" id="{7E32A731-6FF5-27AA-3C90-CDFA37A6C9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76033" y="5300262"/>
            <a:ext cx="641367" cy="645096"/>
          </a:xfrm>
          <a:prstGeom prst="rect">
            <a:avLst/>
          </a:prstGeom>
        </p:spPr>
      </p:pic>
      <p:pic>
        <p:nvPicPr>
          <p:cNvPr id="15" name="Picture 14" descr="A blue and white logo with a drop of water&#10;&#10;Description automatically generated">
            <a:extLst>
              <a:ext uri="{FF2B5EF4-FFF2-40B4-BE49-F238E27FC236}">
                <a16:creationId xmlns:a16="http://schemas.microsoft.com/office/drawing/2014/main" id="{28BB302F-1A19-E65B-8AE4-3C86DE1F0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477" y="1853864"/>
            <a:ext cx="657725" cy="646219"/>
          </a:xfrm>
          <a:prstGeom prst="rect">
            <a:avLst/>
          </a:prstGeom>
        </p:spPr>
      </p:pic>
      <p:sp>
        <p:nvSpPr>
          <p:cNvPr id="17" name="TextBox 16">
            <a:extLst>
              <a:ext uri="{FF2B5EF4-FFF2-40B4-BE49-F238E27FC236}">
                <a16:creationId xmlns:a16="http://schemas.microsoft.com/office/drawing/2014/main" id="{A434F3D3-F27C-7CAD-69D1-33CD832A9D1D}"/>
              </a:ext>
            </a:extLst>
          </p:cNvPr>
          <p:cNvSpPr txBox="1"/>
          <p:nvPr/>
        </p:nvSpPr>
        <p:spPr>
          <a:xfrm>
            <a:off x="7783024" y="3512251"/>
            <a:ext cx="33009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2D52"/>
                </a:solidFill>
                <a:effectLst/>
                <a:uLnTx/>
                <a:uFillTx/>
                <a:latin typeface="Arial"/>
                <a:ea typeface="+mn-ea"/>
                <a:cs typeface="+mn-cs"/>
              </a:rPr>
              <a:t>Secure &amp; Protect Reservoirs</a:t>
            </a:r>
          </a:p>
        </p:txBody>
      </p:sp>
      <p:sp>
        <p:nvSpPr>
          <p:cNvPr id="18" name="TextBox 17">
            <a:extLst>
              <a:ext uri="{FF2B5EF4-FFF2-40B4-BE49-F238E27FC236}">
                <a16:creationId xmlns:a16="http://schemas.microsoft.com/office/drawing/2014/main" id="{F8CE2777-5821-87DE-D7CE-88B6C72D63E6}"/>
              </a:ext>
            </a:extLst>
          </p:cNvPr>
          <p:cNvSpPr txBox="1"/>
          <p:nvPr/>
        </p:nvSpPr>
        <p:spPr>
          <a:xfrm>
            <a:off x="7969105" y="5481485"/>
            <a:ext cx="26254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2D52"/>
                </a:solidFill>
                <a:effectLst/>
                <a:uLnTx/>
                <a:uFillTx/>
                <a:latin typeface="Arial"/>
                <a:ea typeface="+mn-ea"/>
                <a:cs typeface="+mn-cs"/>
              </a:rPr>
              <a:t>Improve Water Quality</a:t>
            </a:r>
          </a:p>
        </p:txBody>
      </p:sp>
      <p:sp>
        <p:nvSpPr>
          <p:cNvPr id="19" name="TextBox 18">
            <a:extLst>
              <a:ext uri="{FF2B5EF4-FFF2-40B4-BE49-F238E27FC236}">
                <a16:creationId xmlns:a16="http://schemas.microsoft.com/office/drawing/2014/main" id="{7121A1E5-7624-D53B-2DF0-E5D222745C89}"/>
              </a:ext>
            </a:extLst>
          </p:cNvPr>
          <p:cNvSpPr txBox="1"/>
          <p:nvPr/>
        </p:nvSpPr>
        <p:spPr>
          <a:xfrm>
            <a:off x="847511" y="2653399"/>
            <a:ext cx="24587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2D52"/>
                </a:solidFill>
                <a:effectLst/>
                <a:uLnTx/>
                <a:uFillTx/>
                <a:latin typeface="Arial"/>
                <a:ea typeface="+mn-ea"/>
                <a:cs typeface="+mn-cs"/>
              </a:rPr>
              <a:t>Reduce Vulnerability</a:t>
            </a:r>
          </a:p>
        </p:txBody>
      </p:sp>
      <p:sp>
        <p:nvSpPr>
          <p:cNvPr id="21" name="TextBox 20">
            <a:extLst>
              <a:ext uri="{FF2B5EF4-FFF2-40B4-BE49-F238E27FC236}">
                <a16:creationId xmlns:a16="http://schemas.microsoft.com/office/drawing/2014/main" id="{3A23B395-DF88-B08E-BD05-8B9E6028DCAB}"/>
              </a:ext>
            </a:extLst>
          </p:cNvPr>
          <p:cNvSpPr txBox="1"/>
          <p:nvPr/>
        </p:nvSpPr>
        <p:spPr>
          <a:xfrm>
            <a:off x="1424785" y="1977435"/>
            <a:ext cx="23904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2D52"/>
                </a:solidFill>
                <a:effectLst/>
                <a:uLnTx/>
                <a:uFillTx/>
                <a:latin typeface="Arial"/>
                <a:ea typeface="+mn-ea"/>
                <a:cs typeface="+mn-cs"/>
              </a:rPr>
              <a:t>Increase Awareness</a:t>
            </a:r>
          </a:p>
        </p:txBody>
      </p:sp>
      <p:pic>
        <p:nvPicPr>
          <p:cNvPr id="34" name="Picture 33" descr="A blue and white logo with a drop of water&#10;&#10;Description automatically generated">
            <a:extLst>
              <a:ext uri="{FF2B5EF4-FFF2-40B4-BE49-F238E27FC236}">
                <a16:creationId xmlns:a16="http://schemas.microsoft.com/office/drawing/2014/main" id="{8BF33FFB-3ED1-9DC3-6CB2-F9D2D9561C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936" y="2523851"/>
            <a:ext cx="657725" cy="646219"/>
          </a:xfrm>
          <a:prstGeom prst="rect">
            <a:avLst/>
          </a:prstGeom>
        </p:spPr>
      </p:pic>
    </p:spTree>
    <p:extLst>
      <p:ext uri="{BB962C8B-B14F-4D97-AF65-F5344CB8AC3E}">
        <p14:creationId xmlns:p14="http://schemas.microsoft.com/office/powerpoint/2010/main" val="1039018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72017-F365-FCC0-4913-E664AE7A9EF2}"/>
              </a:ext>
            </a:extLst>
          </p:cNvPr>
          <p:cNvSpPr>
            <a:spLocks noGrp="1"/>
          </p:cNvSpPr>
          <p:nvPr>
            <p:ph type="title"/>
          </p:nvPr>
        </p:nvSpPr>
        <p:spPr/>
        <p:txBody>
          <a:bodyPr/>
          <a:lstStyle/>
          <a:p>
            <a:r>
              <a:rPr lang="en-US"/>
              <a:t>Investment Scenario Prioritization Exercise</a:t>
            </a:r>
          </a:p>
        </p:txBody>
      </p:sp>
      <p:sp>
        <p:nvSpPr>
          <p:cNvPr id="9" name="TextBox 8">
            <a:extLst>
              <a:ext uri="{FF2B5EF4-FFF2-40B4-BE49-F238E27FC236}">
                <a16:creationId xmlns:a16="http://schemas.microsoft.com/office/drawing/2014/main" id="{D011F2C8-CE4C-2944-F598-93FA3D0EC362}"/>
              </a:ext>
            </a:extLst>
          </p:cNvPr>
          <p:cNvSpPr txBox="1"/>
          <p:nvPr/>
        </p:nvSpPr>
        <p:spPr>
          <a:xfrm>
            <a:off x="1674699" y="3722222"/>
            <a:ext cx="167933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E2D52"/>
                </a:solidFill>
                <a:effectLst/>
                <a:uLnTx/>
                <a:uFillTx/>
                <a:latin typeface="Abadi" panose="020B0604020104020204" pitchFamily="34" charset="0"/>
                <a:ea typeface="+mn-ea"/>
                <a:cs typeface="+mn-cs"/>
              </a:rPr>
              <a:t>Stand Pat</a:t>
            </a:r>
          </a:p>
        </p:txBody>
      </p:sp>
      <p:sp>
        <p:nvSpPr>
          <p:cNvPr id="10" name="TextBox 9">
            <a:extLst>
              <a:ext uri="{FF2B5EF4-FFF2-40B4-BE49-F238E27FC236}">
                <a16:creationId xmlns:a16="http://schemas.microsoft.com/office/drawing/2014/main" id="{999B5918-E8C5-12D2-4034-70A4ABF71E32}"/>
              </a:ext>
            </a:extLst>
          </p:cNvPr>
          <p:cNvSpPr txBox="1"/>
          <p:nvPr/>
        </p:nvSpPr>
        <p:spPr>
          <a:xfrm>
            <a:off x="4997414" y="3722221"/>
            <a:ext cx="236031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E2D52"/>
                </a:solidFill>
                <a:effectLst/>
                <a:uLnTx/>
                <a:uFillTx/>
                <a:latin typeface="Abadi" panose="020B0604020104020204" pitchFamily="34" charset="0"/>
                <a:ea typeface="+mn-ea"/>
                <a:cs typeface="+mn-cs"/>
              </a:rPr>
              <a:t>Move the Needle</a:t>
            </a:r>
          </a:p>
        </p:txBody>
      </p:sp>
      <p:sp>
        <p:nvSpPr>
          <p:cNvPr id="12" name="TextBox 11">
            <a:extLst>
              <a:ext uri="{FF2B5EF4-FFF2-40B4-BE49-F238E27FC236}">
                <a16:creationId xmlns:a16="http://schemas.microsoft.com/office/drawing/2014/main" id="{71C37E67-56B2-8145-9747-07375D23D430}"/>
              </a:ext>
            </a:extLst>
          </p:cNvPr>
          <p:cNvSpPr txBox="1"/>
          <p:nvPr/>
        </p:nvSpPr>
        <p:spPr>
          <a:xfrm>
            <a:off x="8787650" y="3722220"/>
            <a:ext cx="167933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E2D52"/>
                </a:solidFill>
                <a:effectLst/>
                <a:uLnTx/>
                <a:uFillTx/>
                <a:latin typeface="Abadi" panose="020B0604020104020204" pitchFamily="34" charset="0"/>
                <a:ea typeface="+mn-ea"/>
                <a:cs typeface="+mn-cs"/>
              </a:rPr>
              <a:t>Game Changer</a:t>
            </a:r>
          </a:p>
        </p:txBody>
      </p:sp>
      <p:sp>
        <p:nvSpPr>
          <p:cNvPr id="2" name="TextBox 1">
            <a:extLst>
              <a:ext uri="{FF2B5EF4-FFF2-40B4-BE49-F238E27FC236}">
                <a16:creationId xmlns:a16="http://schemas.microsoft.com/office/drawing/2014/main" id="{97F45E3F-3488-21C9-9F36-B80A28DD1DA7}"/>
              </a:ext>
            </a:extLst>
          </p:cNvPr>
          <p:cNvSpPr txBox="1"/>
          <p:nvPr/>
        </p:nvSpPr>
        <p:spPr>
          <a:xfrm>
            <a:off x="1061879" y="5257234"/>
            <a:ext cx="1006824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D60"/>
                </a:solidFill>
                <a:effectLst/>
                <a:uLnTx/>
                <a:uFillTx/>
                <a:latin typeface="Arial"/>
                <a:ea typeface="+mn-ea"/>
                <a:cs typeface="+mn-cs"/>
              </a:rPr>
              <a:t>Each participant gets one chip for each investment level; each participant will put his/her chip in the respective bucket and guided through a facilitated discussion to explore why he/she invested in the ways that they did. </a:t>
            </a:r>
          </a:p>
        </p:txBody>
      </p:sp>
      <p:pic>
        <p:nvPicPr>
          <p:cNvPr id="8" name="Graphic 7">
            <a:extLst>
              <a:ext uri="{FF2B5EF4-FFF2-40B4-BE49-F238E27FC236}">
                <a16:creationId xmlns:a16="http://schemas.microsoft.com/office/drawing/2014/main" id="{0D4F640B-2F89-0CCA-DA5C-D1779948D70B}"/>
              </a:ext>
            </a:extLst>
          </p:cNvPr>
          <p:cNvPicPr>
            <a:picLocks/>
          </p:cNvPicPr>
          <p:nvPr/>
        </p:nvPicPr>
        <p:blipFill>
          <a:blip r:embed="rId3">
            <a:extLst>
              <a:ext uri="{96DAC541-7B7A-43D3-8B79-37D633B846F1}">
                <asvg:svgBlip xmlns="" xmlns:asvg="http://schemas.microsoft.com/office/drawing/2016/SVG/main" r:embed="rId4"/>
              </a:ext>
            </a:extLst>
          </a:blip>
          <a:stretch>
            <a:fillRect/>
          </a:stretch>
        </p:blipFill>
        <p:spPr>
          <a:xfrm rot="2720115">
            <a:off x="749615" y="1118121"/>
            <a:ext cx="3330191" cy="3330191"/>
          </a:xfrm>
          <a:prstGeom prst="rect">
            <a:avLst/>
          </a:prstGeom>
        </p:spPr>
      </p:pic>
      <p:pic>
        <p:nvPicPr>
          <p:cNvPr id="11" name="Graphic 10">
            <a:extLst>
              <a:ext uri="{FF2B5EF4-FFF2-40B4-BE49-F238E27FC236}">
                <a16:creationId xmlns:a16="http://schemas.microsoft.com/office/drawing/2014/main" id="{94ABC3C9-38F2-B360-B336-1BA1BCDF8C8C}"/>
              </a:ext>
            </a:extLst>
          </p:cNvPr>
          <p:cNvPicPr>
            <a:picLocks/>
          </p:cNvPicPr>
          <p:nvPr/>
        </p:nvPicPr>
        <p:blipFill>
          <a:blip r:embed="rId5">
            <a:extLst>
              <a:ext uri="{96DAC541-7B7A-43D3-8B79-37D633B846F1}">
                <asvg:svgBlip xmlns="" xmlns:asvg="http://schemas.microsoft.com/office/drawing/2016/SVG/main" r:embed="rId6"/>
              </a:ext>
            </a:extLst>
          </a:blip>
          <a:stretch>
            <a:fillRect/>
          </a:stretch>
        </p:blipFill>
        <p:spPr>
          <a:xfrm rot="2698809">
            <a:off x="4312404" y="1081752"/>
            <a:ext cx="3330191" cy="3330191"/>
          </a:xfrm>
          <a:prstGeom prst="rect">
            <a:avLst/>
          </a:prstGeom>
        </p:spPr>
      </p:pic>
      <p:pic>
        <p:nvPicPr>
          <p:cNvPr id="13" name="Graphic 12">
            <a:extLst>
              <a:ext uri="{FF2B5EF4-FFF2-40B4-BE49-F238E27FC236}">
                <a16:creationId xmlns:a16="http://schemas.microsoft.com/office/drawing/2014/main" id="{7AD9D7E5-B7DB-190F-0500-B7E677CEAE54}"/>
              </a:ext>
            </a:extLst>
          </p:cNvPr>
          <p:cNvPicPr>
            <a:picLocks/>
          </p:cNvPicPr>
          <p:nvPr/>
        </p:nvPicPr>
        <p:blipFill>
          <a:blip r:embed="rId7">
            <a:extLst>
              <a:ext uri="{96DAC541-7B7A-43D3-8B79-37D633B846F1}">
                <asvg:svgBlip xmlns="" xmlns:asvg="http://schemas.microsoft.com/office/drawing/2016/SVG/main" r:embed="rId8"/>
              </a:ext>
            </a:extLst>
          </a:blip>
          <a:stretch>
            <a:fillRect/>
          </a:stretch>
        </p:blipFill>
        <p:spPr>
          <a:xfrm rot="2659837">
            <a:off x="7923491" y="1155119"/>
            <a:ext cx="3330191" cy="3330191"/>
          </a:xfrm>
          <a:prstGeom prst="rect">
            <a:avLst/>
          </a:prstGeom>
        </p:spPr>
      </p:pic>
    </p:spTree>
    <p:extLst>
      <p:ext uri="{BB962C8B-B14F-4D97-AF65-F5344CB8AC3E}">
        <p14:creationId xmlns:p14="http://schemas.microsoft.com/office/powerpoint/2010/main" val="2610773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84CC5BE-2BD5-9E93-98E4-DA047A9D7A7D}"/>
              </a:ext>
            </a:extLst>
          </p:cNvPr>
          <p:cNvSpPr txBox="1">
            <a:spLocks/>
          </p:cNvSpPr>
          <p:nvPr/>
        </p:nvSpPr>
        <p:spPr>
          <a:xfrm>
            <a:off x="352951" y="1025574"/>
            <a:ext cx="4609574" cy="7810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Handouts for Each Guiding Principle:</a:t>
            </a:r>
          </a:p>
          <a:p>
            <a:pPr marL="742950" marR="0" lvl="0" indent="-742950" algn="l" defTabSz="914400" rtl="0" eaLnBrk="1" fontAlgn="auto" latinLnBrk="0" hangingPunct="1">
              <a:lnSpc>
                <a:spcPct val="90000"/>
              </a:lnSpc>
              <a:spcBef>
                <a:spcPct val="0"/>
              </a:spcBef>
              <a:spcAft>
                <a:spcPts val="0"/>
              </a:spcAft>
              <a:buClrTx/>
              <a:buSzTx/>
              <a:buFont typeface="+mj-lt"/>
              <a:buAutoNum type="arabicPeriod"/>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Aquifer</a:t>
            </a:r>
          </a:p>
          <a:p>
            <a:pPr marL="742950" marR="0" lvl="0" indent="-742950" algn="l" defTabSz="914400" rtl="0" eaLnBrk="1" fontAlgn="auto" latinLnBrk="0" hangingPunct="1">
              <a:lnSpc>
                <a:spcPct val="90000"/>
              </a:lnSpc>
              <a:spcBef>
                <a:spcPct val="0"/>
              </a:spcBef>
              <a:spcAft>
                <a:spcPts val="0"/>
              </a:spcAft>
              <a:buClrTx/>
              <a:buSzTx/>
              <a:buFont typeface="+mj-lt"/>
              <a:buAutoNum type="arabicPeriod"/>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Reservoir </a:t>
            </a:r>
          </a:p>
          <a:p>
            <a:pPr marL="742950" marR="0" lvl="0" indent="-742950" algn="l" defTabSz="914400" rtl="0" eaLnBrk="1" fontAlgn="auto" latinLnBrk="0" hangingPunct="1">
              <a:lnSpc>
                <a:spcPct val="90000"/>
              </a:lnSpc>
              <a:spcBef>
                <a:spcPct val="0"/>
              </a:spcBef>
              <a:spcAft>
                <a:spcPts val="0"/>
              </a:spcAft>
              <a:buClrTx/>
              <a:buSzTx/>
              <a:buFont typeface="+mj-lt"/>
              <a:buAutoNum type="arabicPeriod"/>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Water Quality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0F2D52"/>
              </a:solidFill>
              <a:effectLst/>
              <a:uLnTx/>
              <a:uFillTx/>
              <a:latin typeface="Gotham"/>
              <a:ea typeface="+mj-ea"/>
              <a:cs typeface="+mj-cs"/>
            </a:endParaRPr>
          </a:p>
        </p:txBody>
      </p:sp>
      <p:pic>
        <p:nvPicPr>
          <p:cNvPr id="4" name="Picture 3">
            <a:extLst>
              <a:ext uri="{FF2B5EF4-FFF2-40B4-BE49-F238E27FC236}">
                <a16:creationId xmlns:a16="http://schemas.microsoft.com/office/drawing/2014/main" id="{9F0EA684-27F9-5DCF-AFB5-C0B0FEB530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218" t="10338" r="5235"/>
          <a:stretch/>
        </p:blipFill>
        <p:spPr>
          <a:xfrm>
            <a:off x="4630450" y="289021"/>
            <a:ext cx="5368337" cy="3451177"/>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C977CB23-A4C4-8C22-F14E-F72C0D3D0D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453" t="9183" r="5234"/>
          <a:stretch/>
        </p:blipFill>
        <p:spPr>
          <a:xfrm>
            <a:off x="5832435" y="1416100"/>
            <a:ext cx="5283643" cy="3451176"/>
          </a:xfrm>
          <a:prstGeom prst="rect">
            <a:avLst/>
          </a:prstGeom>
        </p:spPr>
      </p:pic>
      <p:pic>
        <p:nvPicPr>
          <p:cNvPr id="12" name="Picture 11">
            <a:extLst>
              <a:ext uri="{FF2B5EF4-FFF2-40B4-BE49-F238E27FC236}">
                <a16:creationId xmlns:a16="http://schemas.microsoft.com/office/drawing/2014/main" id="{9D7F0B22-CFC0-378E-7023-1F2298E6D5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7691" y="2765424"/>
            <a:ext cx="5594309" cy="3527523"/>
          </a:xfrm>
          <a:prstGeom prst="rect">
            <a:avLst/>
          </a:prstGeom>
        </p:spPr>
      </p:pic>
    </p:spTree>
    <p:extLst>
      <p:ext uri="{BB962C8B-B14F-4D97-AF65-F5344CB8AC3E}">
        <p14:creationId xmlns:p14="http://schemas.microsoft.com/office/powerpoint/2010/main" val="86830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6191FC-91E1-37DD-90AC-97D9F875DAB9}"/>
              </a:ext>
            </a:extLst>
          </p:cNvPr>
          <p:cNvPicPr>
            <a:picLocks noChangeAspect="1"/>
          </p:cNvPicPr>
          <p:nvPr/>
        </p:nvPicPr>
        <p:blipFill rotWithShape="1">
          <a:blip r:embed="rId2">
            <a:extLst>
              <a:ext uri="{28A0092B-C50C-407E-A947-70E740481C1C}">
                <a14:useLocalDpi xmlns:a14="http://schemas.microsoft.com/office/drawing/2010/main" val="0"/>
              </a:ext>
            </a:extLst>
          </a:blip>
          <a:srcRect l="19218" t="10338" r="5235"/>
          <a:stretch/>
        </p:blipFill>
        <p:spPr>
          <a:xfrm>
            <a:off x="241887" y="327121"/>
            <a:ext cx="9180971" cy="5902229"/>
          </a:xfrm>
          <a:prstGeom prst="rect">
            <a:avLst/>
          </a:prstGeom>
        </p:spPr>
      </p:pic>
      <p:sp>
        <p:nvSpPr>
          <p:cNvPr id="4" name="TextBox 3">
            <a:extLst>
              <a:ext uri="{FF2B5EF4-FFF2-40B4-BE49-F238E27FC236}">
                <a16:creationId xmlns:a16="http://schemas.microsoft.com/office/drawing/2014/main" id="{6380448E-4BA2-EEA9-3DDB-8C35D376EB40}"/>
              </a:ext>
            </a:extLst>
          </p:cNvPr>
          <p:cNvSpPr txBox="1"/>
          <p:nvPr/>
        </p:nvSpPr>
        <p:spPr>
          <a:xfrm>
            <a:off x="9525001" y="954465"/>
            <a:ext cx="230505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Each Principle has 3 investment level scenarios </a:t>
            </a:r>
          </a:p>
        </p:txBody>
      </p:sp>
      <p:sp>
        <p:nvSpPr>
          <p:cNvPr id="5" name="Rectangle: Rounded Corners 4">
            <a:extLst>
              <a:ext uri="{FF2B5EF4-FFF2-40B4-BE49-F238E27FC236}">
                <a16:creationId xmlns:a16="http://schemas.microsoft.com/office/drawing/2014/main" id="{24FD5661-6C94-3926-2D56-1AFE5B17DB19}"/>
              </a:ext>
            </a:extLst>
          </p:cNvPr>
          <p:cNvSpPr/>
          <p:nvPr/>
        </p:nvSpPr>
        <p:spPr>
          <a:xfrm>
            <a:off x="5048250" y="142875"/>
            <a:ext cx="1457326" cy="6210300"/>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0451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5D2161-313A-7BBF-F9D4-DC1255206115}"/>
              </a:ext>
            </a:extLst>
          </p:cNvPr>
          <p:cNvSpPr>
            <a:spLocks noGrp="1"/>
          </p:cNvSpPr>
          <p:nvPr>
            <p:ph type="title"/>
          </p:nvPr>
        </p:nvSpPr>
        <p:spPr>
          <a:xfrm>
            <a:off x="281901" y="120890"/>
            <a:ext cx="11628198" cy="781051"/>
          </a:xfrm>
        </p:spPr>
        <p:txBody>
          <a:bodyPr lIns="91440" tIns="45720" rIns="91440" bIns="45720" anchor="t"/>
          <a:lstStyle/>
          <a:p>
            <a:r>
              <a:rPr lang="en-US" dirty="0"/>
              <a:t>Stakeholder Input Update</a:t>
            </a:r>
          </a:p>
        </p:txBody>
      </p:sp>
      <p:sp>
        <p:nvSpPr>
          <p:cNvPr id="18" name="TextBox 17">
            <a:extLst>
              <a:ext uri="{FF2B5EF4-FFF2-40B4-BE49-F238E27FC236}">
                <a16:creationId xmlns:a16="http://schemas.microsoft.com/office/drawing/2014/main" id="{207C2B1F-034B-2FB6-A677-F35535F47055}"/>
              </a:ext>
            </a:extLst>
          </p:cNvPr>
          <p:cNvSpPr txBox="1"/>
          <p:nvPr/>
        </p:nvSpPr>
        <p:spPr>
          <a:xfrm>
            <a:off x="1617087" y="1134469"/>
            <a:ext cx="9969777" cy="507831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We have met with over</a:t>
            </a:r>
            <a:r>
              <a:rPr kumimoji="0" lang="en-US" sz="3200" b="1" i="0" u="none" strike="noStrike" kern="1200" cap="none" spc="0" normalizeH="0" baseline="0" noProof="0">
                <a:ln>
                  <a:noFill/>
                </a:ln>
                <a:solidFill>
                  <a:srgbClr val="1D5B8A">
                    <a:lumMod val="75000"/>
                  </a:srgbClr>
                </a:solidFill>
                <a:effectLst/>
                <a:uLnTx/>
                <a:uFillTx/>
                <a:latin typeface="Arial"/>
                <a:ea typeface="+mn-ea"/>
                <a:cs typeface="+mn-cs"/>
              </a:rPr>
              <a:t> </a:t>
            </a:r>
            <a:r>
              <a:rPr kumimoji="0" lang="en-US" sz="3200" b="1" i="0" u="none" strike="noStrike" kern="1200" cap="none" spc="0" normalizeH="0" baseline="0" noProof="0">
                <a:ln>
                  <a:noFill/>
                </a:ln>
                <a:solidFill>
                  <a:srgbClr val="27AAE1">
                    <a:lumMod val="75000"/>
                  </a:srgbClr>
                </a:solidFill>
                <a:effectLst/>
                <a:uLnTx/>
                <a:uFillTx/>
                <a:latin typeface="Arial"/>
                <a:ea typeface="+mn-ea"/>
                <a:cs typeface="+mn-cs"/>
              </a:rPr>
              <a:t>250</a:t>
            </a:r>
            <a:r>
              <a:rPr kumimoji="0" lang="en-US" sz="2800" b="1" i="0" u="none" strike="noStrike" kern="1200" cap="none" spc="0" normalizeH="0" baseline="0" noProof="0">
                <a:ln>
                  <a:noFill/>
                </a:ln>
                <a:solidFill>
                  <a:srgbClr val="0F2D52"/>
                </a:solidFill>
                <a:effectLst/>
                <a:uLnTx/>
                <a:uFillTx/>
                <a:latin typeface="Arial"/>
                <a:ea typeface="+mn-ea"/>
                <a:cs typeface="+mn-cs"/>
              </a:rPr>
              <a:t> stakeholders, from 23 organizations. </a:t>
            </a: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F2D52"/>
                </a:solidFill>
                <a:effectLst/>
                <a:uLnTx/>
                <a:uFillTx/>
                <a:latin typeface="Arial"/>
                <a:ea typeface="+mn-ea"/>
                <a:cs typeface="+mn-cs"/>
              </a:rPr>
              <a:t>Such as, Farm Bureau, Sierra Club, KLA, KS Bankers, Conservation Districts, Kansas Chamber, KS Corn &amp; Sorghum producers</a:t>
            </a:r>
            <a:endParaRPr kumimoji="0" lang="en-US" sz="2200" b="0" i="0" u="none" strike="noStrike" kern="1200" cap="none" spc="0" normalizeH="0" baseline="0" noProof="0">
              <a:ln>
                <a:noFill/>
              </a:ln>
              <a:solidFill>
                <a:srgbClr val="0F2D52"/>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F2D52"/>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7AAE1">
                    <a:lumMod val="75000"/>
                  </a:srgbClr>
                </a:solidFill>
                <a:effectLst/>
                <a:uLnTx/>
                <a:uFillTx/>
                <a:latin typeface="Arial"/>
                <a:ea typeface="+mn-ea"/>
                <a:cs typeface="Arial"/>
              </a:rPr>
              <a:t>General themes</a:t>
            </a:r>
            <a:r>
              <a:rPr kumimoji="0" lang="en-US" sz="2800" b="1" i="0" u="none" strike="noStrike" kern="1200" cap="none" spc="0" normalizeH="0" baseline="0" noProof="0">
                <a:ln>
                  <a:noFill/>
                </a:ln>
                <a:solidFill>
                  <a:srgbClr val="0F2D52"/>
                </a:solidFill>
                <a:effectLst/>
                <a:uLnTx/>
                <a:uFillTx/>
                <a:latin typeface="Arial"/>
                <a:ea typeface="+mn-ea"/>
                <a:cs typeface="Arial"/>
              </a:rPr>
              <a:t>:</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a:ln>
                  <a:noFill/>
                </a:ln>
                <a:solidFill>
                  <a:srgbClr val="0F2D52"/>
                </a:solidFill>
                <a:effectLst/>
                <a:uLnTx/>
                <a:uFillTx/>
                <a:latin typeface="Arial"/>
                <a:ea typeface="+mn-ea"/>
                <a:cs typeface="Arial"/>
              </a:rPr>
              <a:t>Planning is done, it is time to implement. </a:t>
            </a:r>
            <a:endParaRPr kumimoji="0" lang="en-US" sz="1800" b="0" i="0" u="none" strike="noStrike" kern="1200" cap="none" spc="0" normalizeH="0" baseline="0" noProof="0">
              <a:ln>
                <a:noFill/>
              </a:ln>
              <a:solidFill>
                <a:srgbClr val="0F2D52"/>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800" b="1" i="0" u="none" strike="noStrike" kern="1200" cap="none" spc="0" normalizeH="0" baseline="0" noProof="0">
              <a:ln>
                <a:noFill/>
              </a:ln>
              <a:solidFill>
                <a:srgbClr val="0F2D52"/>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a:ln>
                  <a:noFill/>
                </a:ln>
                <a:solidFill>
                  <a:srgbClr val="0F2D52"/>
                </a:solidFill>
                <a:effectLst/>
                <a:uLnTx/>
                <a:uFillTx/>
                <a:latin typeface="Arial"/>
                <a:ea typeface="+mn-ea"/>
                <a:cs typeface="Arial"/>
              </a:rPr>
              <a:t>The large number of programs are difficult to navigate.</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800" b="1" i="0" u="none" strike="noStrike" kern="1200" cap="none" spc="0" normalizeH="0" baseline="0" noProof="0">
              <a:ln>
                <a:noFill/>
              </a:ln>
              <a:solidFill>
                <a:srgbClr val="0F2D52"/>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a:ln>
                  <a:noFill/>
                </a:ln>
                <a:solidFill>
                  <a:srgbClr val="0F2D52"/>
                </a:solidFill>
                <a:effectLst/>
                <a:uLnTx/>
                <a:uFillTx/>
                <a:latin typeface="Arial"/>
                <a:ea typeface="+mn-ea"/>
                <a:cs typeface="Arial"/>
              </a:rPr>
              <a:t>There is support for action, but no clear consensus around specific actions.</a:t>
            </a:r>
          </a:p>
        </p:txBody>
      </p:sp>
    </p:spTree>
    <p:extLst>
      <p:ext uri="{BB962C8B-B14F-4D97-AF65-F5344CB8AC3E}">
        <p14:creationId xmlns:p14="http://schemas.microsoft.com/office/powerpoint/2010/main" val="785961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6191FC-91E1-37DD-90AC-97D9F875DAB9}"/>
              </a:ext>
            </a:extLst>
          </p:cNvPr>
          <p:cNvPicPr>
            <a:picLocks noChangeAspect="1"/>
          </p:cNvPicPr>
          <p:nvPr/>
        </p:nvPicPr>
        <p:blipFill rotWithShape="1">
          <a:blip r:embed="rId2">
            <a:extLst>
              <a:ext uri="{28A0092B-C50C-407E-A947-70E740481C1C}">
                <a14:useLocalDpi xmlns:a14="http://schemas.microsoft.com/office/drawing/2010/main" val="0"/>
              </a:ext>
            </a:extLst>
          </a:blip>
          <a:srcRect l="19218" t="10338" r="5235"/>
          <a:stretch/>
        </p:blipFill>
        <p:spPr>
          <a:xfrm>
            <a:off x="241887" y="327121"/>
            <a:ext cx="9180971" cy="5902229"/>
          </a:xfrm>
          <a:prstGeom prst="rect">
            <a:avLst/>
          </a:prstGeom>
        </p:spPr>
      </p:pic>
      <p:sp>
        <p:nvSpPr>
          <p:cNvPr id="4" name="TextBox 3">
            <a:extLst>
              <a:ext uri="{FF2B5EF4-FFF2-40B4-BE49-F238E27FC236}">
                <a16:creationId xmlns:a16="http://schemas.microsoft.com/office/drawing/2014/main" id="{6380448E-4BA2-EEA9-3DDB-8C35D376EB40}"/>
              </a:ext>
            </a:extLst>
          </p:cNvPr>
          <p:cNvSpPr txBox="1"/>
          <p:nvPr/>
        </p:nvSpPr>
        <p:spPr>
          <a:xfrm>
            <a:off x="9525001" y="954465"/>
            <a:ext cx="230505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Each Principle has 3 investment level scenarios </a:t>
            </a:r>
          </a:p>
        </p:txBody>
      </p:sp>
      <p:sp>
        <p:nvSpPr>
          <p:cNvPr id="5" name="Rectangle: Rounded Corners 4">
            <a:extLst>
              <a:ext uri="{FF2B5EF4-FFF2-40B4-BE49-F238E27FC236}">
                <a16:creationId xmlns:a16="http://schemas.microsoft.com/office/drawing/2014/main" id="{24FD5661-6C94-3926-2D56-1AFE5B17DB19}"/>
              </a:ext>
            </a:extLst>
          </p:cNvPr>
          <p:cNvSpPr/>
          <p:nvPr/>
        </p:nvSpPr>
        <p:spPr>
          <a:xfrm>
            <a:off x="6477000" y="0"/>
            <a:ext cx="1457326" cy="6210300"/>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74166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6191FC-91E1-37DD-90AC-97D9F875DAB9}"/>
              </a:ext>
            </a:extLst>
          </p:cNvPr>
          <p:cNvPicPr>
            <a:picLocks noChangeAspect="1"/>
          </p:cNvPicPr>
          <p:nvPr/>
        </p:nvPicPr>
        <p:blipFill rotWithShape="1">
          <a:blip r:embed="rId2">
            <a:extLst>
              <a:ext uri="{28A0092B-C50C-407E-A947-70E740481C1C}">
                <a14:useLocalDpi xmlns:a14="http://schemas.microsoft.com/office/drawing/2010/main" val="0"/>
              </a:ext>
            </a:extLst>
          </a:blip>
          <a:srcRect l="19218" t="10338" r="5235"/>
          <a:stretch/>
        </p:blipFill>
        <p:spPr>
          <a:xfrm>
            <a:off x="137112" y="403321"/>
            <a:ext cx="9180971" cy="5902229"/>
          </a:xfrm>
          <a:prstGeom prst="rect">
            <a:avLst/>
          </a:prstGeom>
        </p:spPr>
      </p:pic>
      <p:sp>
        <p:nvSpPr>
          <p:cNvPr id="4" name="TextBox 3">
            <a:extLst>
              <a:ext uri="{FF2B5EF4-FFF2-40B4-BE49-F238E27FC236}">
                <a16:creationId xmlns:a16="http://schemas.microsoft.com/office/drawing/2014/main" id="{6380448E-4BA2-EEA9-3DDB-8C35D376EB40}"/>
              </a:ext>
            </a:extLst>
          </p:cNvPr>
          <p:cNvSpPr txBox="1"/>
          <p:nvPr/>
        </p:nvSpPr>
        <p:spPr>
          <a:xfrm>
            <a:off x="9525001" y="954465"/>
            <a:ext cx="230505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Each Principle has 3 investment level scenarios </a:t>
            </a:r>
          </a:p>
        </p:txBody>
      </p:sp>
      <p:sp>
        <p:nvSpPr>
          <p:cNvPr id="5" name="Rectangle: Rounded Corners 4">
            <a:extLst>
              <a:ext uri="{FF2B5EF4-FFF2-40B4-BE49-F238E27FC236}">
                <a16:creationId xmlns:a16="http://schemas.microsoft.com/office/drawing/2014/main" id="{24FD5661-6C94-3926-2D56-1AFE5B17DB19}"/>
              </a:ext>
            </a:extLst>
          </p:cNvPr>
          <p:cNvSpPr/>
          <p:nvPr/>
        </p:nvSpPr>
        <p:spPr>
          <a:xfrm>
            <a:off x="7781925" y="222345"/>
            <a:ext cx="1609724" cy="5902230"/>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9169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5D2161-313A-7BBF-F9D4-DC1255206115}"/>
              </a:ext>
            </a:extLst>
          </p:cNvPr>
          <p:cNvSpPr>
            <a:spLocks noGrp="1"/>
          </p:cNvSpPr>
          <p:nvPr>
            <p:ph type="title"/>
          </p:nvPr>
        </p:nvSpPr>
        <p:spPr>
          <a:xfrm>
            <a:off x="281901" y="120890"/>
            <a:ext cx="11628198" cy="781051"/>
          </a:xfrm>
        </p:spPr>
        <p:txBody>
          <a:bodyPr/>
          <a:lstStyle/>
          <a:p>
            <a:r>
              <a:rPr lang="en-US"/>
              <a:t>For Today</a:t>
            </a:r>
          </a:p>
        </p:txBody>
      </p:sp>
      <p:sp>
        <p:nvSpPr>
          <p:cNvPr id="9" name="TextBox 8">
            <a:extLst>
              <a:ext uri="{FF2B5EF4-FFF2-40B4-BE49-F238E27FC236}">
                <a16:creationId xmlns:a16="http://schemas.microsoft.com/office/drawing/2014/main" id="{691EC12F-5676-9059-EB6C-C78C4BC852EB}"/>
              </a:ext>
            </a:extLst>
          </p:cNvPr>
          <p:cNvSpPr txBox="1"/>
          <p:nvPr/>
        </p:nvSpPr>
        <p:spPr>
          <a:xfrm>
            <a:off x="1073184" y="1570726"/>
            <a:ext cx="561549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srgbClr val="0F2D52"/>
                </a:solidFill>
                <a:effectLst/>
                <a:uLnTx/>
                <a:uFillTx/>
                <a:latin typeface="Arial"/>
                <a:ea typeface="+mn-ea"/>
                <a:cs typeface="+mn-cs"/>
              </a:rPr>
              <a:t>Why</a:t>
            </a:r>
            <a:endParaRPr kumimoji="0" lang="en-US" sz="6600" b="1" i="0" u="none" strike="noStrike" kern="1200" cap="none" spc="0" normalizeH="0" baseline="0" noProof="0">
              <a:ln>
                <a:noFill/>
              </a:ln>
              <a:solidFill>
                <a:srgbClr val="0F2D52"/>
              </a:solidFill>
              <a:effectLst/>
              <a:uLnTx/>
              <a:uFillTx/>
              <a:latin typeface="Arial"/>
              <a:ea typeface="+mn-ea"/>
              <a:cs typeface="+mn-cs"/>
            </a:endParaRPr>
          </a:p>
        </p:txBody>
      </p:sp>
      <p:sp>
        <p:nvSpPr>
          <p:cNvPr id="18" name="TextBox 17">
            <a:extLst>
              <a:ext uri="{FF2B5EF4-FFF2-40B4-BE49-F238E27FC236}">
                <a16:creationId xmlns:a16="http://schemas.microsoft.com/office/drawing/2014/main" id="{207C2B1F-034B-2FB6-A677-F35535F47055}"/>
              </a:ext>
            </a:extLst>
          </p:cNvPr>
          <p:cNvSpPr txBox="1"/>
          <p:nvPr/>
        </p:nvSpPr>
        <p:spPr>
          <a:xfrm>
            <a:off x="7692558" y="1570726"/>
            <a:ext cx="561549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srgbClr val="0F2D52"/>
                </a:solidFill>
                <a:effectLst/>
                <a:uLnTx/>
                <a:uFillTx/>
                <a:latin typeface="Arial"/>
                <a:ea typeface="+mn-ea"/>
                <a:cs typeface="+mn-cs"/>
              </a:rPr>
              <a:t>How</a:t>
            </a:r>
            <a:endParaRPr kumimoji="0" lang="en-US" sz="6600" b="1" i="0" u="none" strike="noStrike" kern="1200" cap="none" spc="0" normalizeH="0" baseline="0" noProof="0">
              <a:ln>
                <a:noFill/>
              </a:ln>
              <a:solidFill>
                <a:srgbClr val="0F2D52"/>
              </a:solidFill>
              <a:effectLst/>
              <a:uLnTx/>
              <a:uFillTx/>
              <a:latin typeface="Arial"/>
              <a:ea typeface="+mn-ea"/>
              <a:cs typeface="+mn-cs"/>
            </a:endParaRPr>
          </a:p>
        </p:txBody>
      </p:sp>
      <p:sp>
        <p:nvSpPr>
          <p:cNvPr id="3" name="TextBox 2">
            <a:extLst>
              <a:ext uri="{FF2B5EF4-FFF2-40B4-BE49-F238E27FC236}">
                <a16:creationId xmlns:a16="http://schemas.microsoft.com/office/drawing/2014/main" id="{59AE2E42-2EEF-7BF4-3983-B45F8FF7B428}"/>
              </a:ext>
            </a:extLst>
          </p:cNvPr>
          <p:cNvSpPr txBox="1"/>
          <p:nvPr/>
        </p:nvSpPr>
        <p:spPr>
          <a:xfrm>
            <a:off x="1073184" y="3370689"/>
            <a:ext cx="3615774"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F2D52"/>
                </a:solidFill>
                <a:effectLst/>
                <a:uLnTx/>
                <a:uFillTx/>
                <a:latin typeface="Arial"/>
                <a:ea typeface="+mn-ea"/>
                <a:cs typeface="+mn-cs"/>
              </a:rPr>
              <a:t>You made the investment choices you did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F2D52"/>
                </a:solidFill>
                <a:effectLst/>
                <a:uLnTx/>
                <a:uFillTx/>
                <a:latin typeface="Arial"/>
                <a:ea typeface="+mn-ea"/>
                <a:cs typeface="+mn-cs"/>
              </a:rPr>
              <a:t>Pressing challenges?  Best buy?</a:t>
            </a:r>
          </a:p>
        </p:txBody>
      </p:sp>
      <p:sp>
        <p:nvSpPr>
          <p:cNvPr id="4" name="TextBox 3">
            <a:extLst>
              <a:ext uri="{FF2B5EF4-FFF2-40B4-BE49-F238E27FC236}">
                <a16:creationId xmlns:a16="http://schemas.microsoft.com/office/drawing/2014/main" id="{D05DFEC8-7D6B-F2BF-84C9-98C5C3B2EBF6}"/>
              </a:ext>
            </a:extLst>
          </p:cNvPr>
          <p:cNvSpPr txBox="1"/>
          <p:nvPr/>
        </p:nvSpPr>
        <p:spPr>
          <a:xfrm>
            <a:off x="7692557" y="3370689"/>
            <a:ext cx="3343859" cy="15696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F2D52"/>
                </a:solidFill>
                <a:effectLst/>
                <a:uLnTx/>
                <a:uFillTx/>
                <a:latin typeface="Arial"/>
                <a:ea typeface="+mn-ea"/>
                <a:cs typeface="+mn-cs"/>
              </a:rPr>
              <a:t>You chose to invest your tickets</a:t>
            </a:r>
            <a:r>
              <a:rPr kumimoji="0" lang="en-US" sz="1800" b="0" i="0" u="none" strike="noStrike" kern="1200" cap="none" spc="0" normalizeH="0" baseline="0" noProof="0">
                <a:ln>
                  <a:noFill/>
                </a:ln>
                <a:solidFill>
                  <a:srgbClr val="0F2D52"/>
                </a:solidFill>
                <a:effectLst/>
                <a:uLnTx/>
                <a:uFillTx/>
                <a:latin typeface="Arial"/>
                <a:ea typeface="+mn-ea"/>
                <a:cs typeface="+mn-cs"/>
              </a:rPr>
              <a:t>.</a:t>
            </a:r>
          </a:p>
        </p:txBody>
      </p:sp>
      <p:pic>
        <p:nvPicPr>
          <p:cNvPr id="2" name="Graphic 1">
            <a:extLst>
              <a:ext uri="{FF2B5EF4-FFF2-40B4-BE49-F238E27FC236}">
                <a16:creationId xmlns:a16="http://schemas.microsoft.com/office/drawing/2014/main" id="{A7456A2B-35C2-6741-40E1-C9256C72E033}"/>
              </a:ext>
            </a:extLst>
          </p:cNvPr>
          <p:cNvPicPr>
            <a:picLocks/>
          </p:cNvPicPr>
          <p:nvPr/>
        </p:nvPicPr>
        <p:blipFill>
          <a:blip r:embed="rId3">
            <a:extLst>
              <a:ext uri="{96DAC541-7B7A-43D3-8B79-37D633B846F1}">
                <asvg:svgBlip xmlns="" xmlns:asvg="http://schemas.microsoft.com/office/drawing/2016/SVG/main" r:embed="rId4"/>
              </a:ext>
            </a:extLst>
          </a:blip>
          <a:stretch>
            <a:fillRect/>
          </a:stretch>
        </p:blipFill>
        <p:spPr>
          <a:xfrm>
            <a:off x="4497571" y="988052"/>
            <a:ext cx="2735009" cy="2735009"/>
          </a:xfrm>
          <a:prstGeom prst="rect">
            <a:avLst/>
          </a:prstGeom>
        </p:spPr>
      </p:pic>
    </p:spTree>
    <p:extLst>
      <p:ext uri="{BB962C8B-B14F-4D97-AF65-F5344CB8AC3E}">
        <p14:creationId xmlns:p14="http://schemas.microsoft.com/office/powerpoint/2010/main" val="3563879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EE22F9-89B2-7007-3673-341B2E07A434}"/>
              </a:ext>
            </a:extLst>
          </p:cNvPr>
          <p:cNvSpPr>
            <a:spLocks noGrp="1"/>
          </p:cNvSpPr>
          <p:nvPr>
            <p:ph type="title"/>
          </p:nvPr>
        </p:nvSpPr>
        <p:spPr/>
        <p:txBody>
          <a:bodyPr/>
          <a:lstStyle/>
          <a:p>
            <a:r>
              <a:rPr lang="en-US"/>
              <a:t>Aquifer Scenario Highlights</a:t>
            </a:r>
          </a:p>
        </p:txBody>
      </p:sp>
      <p:sp>
        <p:nvSpPr>
          <p:cNvPr id="5" name="Content Placeholder 4">
            <a:extLst>
              <a:ext uri="{FF2B5EF4-FFF2-40B4-BE49-F238E27FC236}">
                <a16:creationId xmlns:a16="http://schemas.microsoft.com/office/drawing/2014/main" id="{6B2B6882-ECB3-04FA-A614-81E77943B42A}"/>
              </a:ext>
            </a:extLst>
          </p:cNvPr>
          <p:cNvSpPr>
            <a:spLocks noGrp="1"/>
          </p:cNvSpPr>
          <p:nvPr>
            <p:ph idx="1"/>
          </p:nvPr>
        </p:nvSpPr>
        <p:spPr>
          <a:xfrm>
            <a:off x="281901" y="1271847"/>
            <a:ext cx="11628197" cy="4905116"/>
          </a:xfrm>
        </p:spPr>
        <p:txBody>
          <a:bodyPr/>
          <a:lstStyle/>
          <a:p>
            <a:r>
              <a:rPr lang="en-US" b="1" dirty="0"/>
              <a:t>Overall approach</a:t>
            </a:r>
            <a:r>
              <a:rPr lang="en-US" dirty="0"/>
              <a:t>: Reduce/halt the decline of the aquifer through improved efficiency and purchasing water rights.</a:t>
            </a:r>
          </a:p>
          <a:p>
            <a:endParaRPr lang="en-US" dirty="0"/>
          </a:p>
          <a:p>
            <a:r>
              <a:rPr lang="en-US" dirty="0"/>
              <a:t>Stand Pat and Move the Needle Scenarios result in the continued decline of aquifer</a:t>
            </a:r>
          </a:p>
          <a:p>
            <a:endParaRPr lang="en-US" dirty="0"/>
          </a:p>
          <a:p>
            <a:r>
              <a:rPr lang="en-US" dirty="0"/>
              <a:t>These scenarios are still reliant on irrigation producers and communities opting in to cost share programs</a:t>
            </a:r>
          </a:p>
          <a:p>
            <a:endParaRPr lang="en-US" dirty="0"/>
          </a:p>
          <a:p>
            <a:r>
              <a:rPr lang="en-US" dirty="0"/>
              <a:t>Game changer – $1.84B Stabilize Ogallala Aquifer </a:t>
            </a:r>
          </a:p>
        </p:txBody>
      </p:sp>
      <p:pic>
        <p:nvPicPr>
          <p:cNvPr id="2" name="Picture 1">
            <a:extLst>
              <a:ext uri="{FF2B5EF4-FFF2-40B4-BE49-F238E27FC236}">
                <a16:creationId xmlns:a16="http://schemas.microsoft.com/office/drawing/2014/main" id="{B66540B7-EF18-94AC-96B2-F33036C34E98}"/>
              </a:ext>
            </a:extLst>
          </p:cNvPr>
          <p:cNvPicPr>
            <a:picLocks noChangeAspect="1"/>
          </p:cNvPicPr>
          <p:nvPr/>
        </p:nvPicPr>
        <p:blipFill>
          <a:blip r:embed="rId3"/>
          <a:stretch>
            <a:fillRect/>
          </a:stretch>
        </p:blipFill>
        <p:spPr>
          <a:xfrm>
            <a:off x="8014003" y="3111042"/>
            <a:ext cx="4718713" cy="4712616"/>
          </a:xfrm>
          <a:prstGeom prst="rect">
            <a:avLst/>
          </a:prstGeom>
        </p:spPr>
      </p:pic>
    </p:spTree>
    <p:extLst>
      <p:ext uri="{BB962C8B-B14F-4D97-AF65-F5344CB8AC3E}">
        <p14:creationId xmlns:p14="http://schemas.microsoft.com/office/powerpoint/2010/main" val="1900940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herd of buffalo in a field&#10;&#10;Description automatically generated with low confidence">
            <a:extLst>
              <a:ext uri="{FF2B5EF4-FFF2-40B4-BE49-F238E27FC236}">
                <a16:creationId xmlns:a16="http://schemas.microsoft.com/office/drawing/2014/main" id="{25E9E12F-18AB-2982-D8B3-D88CB24886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3228" cy="7231872"/>
          </a:xfrm>
          <a:prstGeom prst="rect">
            <a:avLst/>
          </a:prstGeom>
          <a:effectLst>
            <a:outerShdw blurRad="50800" dist="38100" algn="l" rotWithShape="0">
              <a:prstClr val="black">
                <a:alpha val="40000"/>
              </a:prstClr>
            </a:outerShdw>
          </a:effectLst>
        </p:spPr>
      </p:pic>
      <p:sp>
        <p:nvSpPr>
          <p:cNvPr id="8" name="TextBox 7">
            <a:extLst>
              <a:ext uri="{FF2B5EF4-FFF2-40B4-BE49-F238E27FC236}">
                <a16:creationId xmlns:a16="http://schemas.microsoft.com/office/drawing/2014/main" id="{8DFA4529-D576-3B45-2E89-30B9857ACF90}"/>
              </a:ext>
            </a:extLst>
          </p:cNvPr>
          <p:cNvSpPr txBox="1"/>
          <p:nvPr/>
        </p:nvSpPr>
        <p:spPr>
          <a:xfrm>
            <a:off x="285275" y="594861"/>
            <a:ext cx="11803232" cy="427809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E2D52"/>
                </a:solidFill>
                <a:effectLst>
                  <a:outerShdw blurRad="38100" dist="38100" dir="2700000" algn="tl">
                    <a:srgbClr val="000000">
                      <a:alpha val="43137"/>
                    </a:srgbClr>
                  </a:outerShdw>
                </a:effectLst>
                <a:uLnTx/>
                <a:uFillTx/>
                <a:latin typeface="Arial"/>
                <a:ea typeface="+mn-ea"/>
                <a:cs typeface="Times New Roman" panose="02020603050405020304" pitchFamily="18" charset="0"/>
              </a:rPr>
              <a:t>It’s complicated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E2D52"/>
                </a:solidFill>
                <a:effectLst>
                  <a:outerShdw blurRad="38100" dist="38100" dir="2700000" algn="tl">
                    <a:srgbClr val="000000">
                      <a:alpha val="43137"/>
                    </a:srgbClr>
                  </a:outerShdw>
                </a:effectLst>
                <a:uLnTx/>
                <a:uFillTx/>
                <a:latin typeface="Arial"/>
                <a:ea typeface="+mn-ea"/>
                <a:cs typeface="Times New Roman" panose="02020603050405020304" pitchFamily="18" charset="0"/>
              </a:rPr>
              <a:t>Everyone needs water today, tomorrow and forever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E2D52"/>
                </a:solidFill>
                <a:effectLst>
                  <a:outerShdw blurRad="38100" dist="38100" dir="2700000" algn="tl">
                    <a:srgbClr val="000000">
                      <a:alpha val="43137"/>
                    </a:srgbClr>
                  </a:outerShdw>
                </a:effectLst>
                <a:uLnTx/>
                <a:uFillTx/>
                <a:latin typeface="Arial"/>
                <a:ea typeface="+mn-ea"/>
                <a:cs typeface="Times New Roman" panose="02020603050405020304" pitchFamily="18" charset="0"/>
              </a:rPr>
              <a:t>Levers: infrastructure, incentives, regulation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E2D52"/>
                </a:solidFill>
                <a:effectLst>
                  <a:outerShdw blurRad="38100" dist="38100" dir="2700000" algn="tl">
                    <a:srgbClr val="000000">
                      <a:alpha val="43137"/>
                    </a:srgbClr>
                  </a:outerShdw>
                </a:effectLst>
                <a:uLnTx/>
                <a:uFillTx/>
                <a:latin typeface="Arial"/>
                <a:ea typeface="+mn-ea"/>
                <a:cs typeface="Times New Roman" panose="02020603050405020304" pitchFamily="18" charset="0"/>
              </a:rPr>
              <a:t>Your tax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E2D52"/>
                </a:solidFill>
                <a:effectLst>
                  <a:outerShdw blurRad="38100" dist="38100" dir="2700000" algn="tl">
                    <a:srgbClr val="000000">
                      <a:alpha val="43137"/>
                    </a:srgbClr>
                  </a:outerShdw>
                </a:effectLst>
                <a:uLnTx/>
                <a:uFillTx/>
                <a:latin typeface="Arial"/>
                <a:ea typeface="+mn-ea"/>
                <a:cs typeface="Times New Roman" panose="02020603050405020304" pitchFamily="18" charset="0"/>
              </a:rPr>
              <a:t>Kansas way of life and livelihoods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0E2D52"/>
              </a:solidFill>
              <a:effectLst>
                <a:outerShdw blurRad="38100" dist="38100" dir="2700000" algn="tl">
                  <a:srgbClr val="000000">
                    <a:alpha val="43137"/>
                  </a:srgbClr>
                </a:outerShdw>
              </a:effectLst>
              <a:uLnTx/>
              <a:uFillTx/>
              <a:latin typeface="Arial"/>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E2D52"/>
              </a:solidFill>
              <a:effectLst>
                <a:outerShdw blurRad="38100" dist="38100" dir="2700000" algn="tl">
                  <a:srgbClr val="000000">
                    <a:alpha val="43137"/>
                  </a:srgbClr>
                </a:outerShdw>
              </a:effectLst>
              <a:uLnTx/>
              <a:uFillTx/>
              <a:latin typeface="Arial"/>
              <a:ea typeface="+mn-ea"/>
              <a:cs typeface="Times New Roman" panose="02020603050405020304" pitchFamily="18" charset="0"/>
            </a:endParaRPr>
          </a:p>
        </p:txBody>
      </p:sp>
      <p:sp>
        <p:nvSpPr>
          <p:cNvPr id="16" name="Isosceles Triangle 15">
            <a:extLst>
              <a:ext uri="{FF2B5EF4-FFF2-40B4-BE49-F238E27FC236}">
                <a16:creationId xmlns:a16="http://schemas.microsoft.com/office/drawing/2014/main" id="{0C9BC3C5-1C09-4C85-7331-3F1A57F84CD8}"/>
              </a:ext>
            </a:extLst>
          </p:cNvPr>
          <p:cNvSpPr/>
          <p:nvPr/>
        </p:nvSpPr>
        <p:spPr>
          <a:xfrm rot="10800000">
            <a:off x="11849530" y="5902111"/>
            <a:ext cx="96253" cy="829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93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EE22F9-89B2-7007-3673-341B2E07A434}"/>
              </a:ext>
            </a:extLst>
          </p:cNvPr>
          <p:cNvSpPr>
            <a:spLocks noGrp="1"/>
          </p:cNvSpPr>
          <p:nvPr>
            <p:ph type="title"/>
          </p:nvPr>
        </p:nvSpPr>
        <p:spPr/>
        <p:txBody>
          <a:bodyPr/>
          <a:lstStyle/>
          <a:p>
            <a:r>
              <a:rPr lang="en-US"/>
              <a:t>Reservoir Scenario Highlights</a:t>
            </a:r>
          </a:p>
        </p:txBody>
      </p:sp>
      <p:sp>
        <p:nvSpPr>
          <p:cNvPr id="5" name="Content Placeholder 4">
            <a:extLst>
              <a:ext uri="{FF2B5EF4-FFF2-40B4-BE49-F238E27FC236}">
                <a16:creationId xmlns:a16="http://schemas.microsoft.com/office/drawing/2014/main" id="{6B2B6882-ECB3-04FA-A614-81E77943B42A}"/>
              </a:ext>
            </a:extLst>
          </p:cNvPr>
          <p:cNvSpPr>
            <a:spLocks noGrp="1"/>
          </p:cNvSpPr>
          <p:nvPr>
            <p:ph idx="1"/>
          </p:nvPr>
        </p:nvSpPr>
        <p:spPr>
          <a:xfrm>
            <a:off x="135467" y="1271847"/>
            <a:ext cx="11774631" cy="4905116"/>
          </a:xfrm>
        </p:spPr>
        <p:txBody>
          <a:bodyPr/>
          <a:lstStyle/>
          <a:p>
            <a:r>
              <a:rPr lang="en-US" b="1" dirty="0"/>
              <a:t>Overall approach: </a:t>
            </a:r>
            <a:r>
              <a:rPr lang="en-US" dirty="0"/>
              <a:t>By increasing reservoir capacity, we can store more water in wet years, to sustain us in dry years. And by connecting more water systems, communities are less vulnerable to running out of water</a:t>
            </a:r>
          </a:p>
          <a:p>
            <a:endParaRPr lang="en-US" sz="1600" dirty="0"/>
          </a:p>
          <a:p>
            <a:r>
              <a:rPr lang="en-US" dirty="0"/>
              <a:t>Move the Needle:</a:t>
            </a:r>
          </a:p>
          <a:p>
            <a:pPr lvl="1"/>
            <a:r>
              <a:rPr lang="en-US" dirty="0"/>
              <a:t>Connects multiple water systems to increase resiliency during droughts</a:t>
            </a:r>
          </a:p>
          <a:p>
            <a:pPr lvl="1"/>
            <a:r>
              <a:rPr lang="en-US" dirty="0"/>
              <a:t>Reduces sedimentation at 5 reservoirs by 50% </a:t>
            </a:r>
          </a:p>
          <a:p>
            <a:endParaRPr lang="en-US" sz="800" dirty="0"/>
          </a:p>
          <a:p>
            <a:r>
              <a:rPr lang="en-US" dirty="0"/>
              <a:t>Game changer:</a:t>
            </a:r>
          </a:p>
          <a:p>
            <a:pPr lvl="1"/>
            <a:r>
              <a:rPr lang="en-US" dirty="0"/>
              <a:t>Connects multiple water systems to increase resiliency during droughts</a:t>
            </a:r>
          </a:p>
          <a:p>
            <a:pPr lvl="1"/>
            <a:r>
              <a:rPr lang="en-US" dirty="0"/>
              <a:t>Purchases additional reservoir storage for increased resiliency</a:t>
            </a:r>
          </a:p>
          <a:p>
            <a:pPr lvl="1"/>
            <a:r>
              <a:rPr lang="en-US" dirty="0"/>
              <a:t>Reduces sedimentation at 6 reservoirs by 100% </a:t>
            </a:r>
          </a:p>
          <a:p>
            <a:pPr lvl="1"/>
            <a:endParaRPr lang="en-US" dirty="0"/>
          </a:p>
        </p:txBody>
      </p:sp>
      <p:pic>
        <p:nvPicPr>
          <p:cNvPr id="2" name="Picture 1">
            <a:extLst>
              <a:ext uri="{FF2B5EF4-FFF2-40B4-BE49-F238E27FC236}">
                <a16:creationId xmlns:a16="http://schemas.microsoft.com/office/drawing/2014/main" id="{B66540B7-EF18-94AC-96B2-F33036C34E98}"/>
              </a:ext>
            </a:extLst>
          </p:cNvPr>
          <p:cNvPicPr>
            <a:picLocks noChangeAspect="1"/>
          </p:cNvPicPr>
          <p:nvPr/>
        </p:nvPicPr>
        <p:blipFill>
          <a:blip r:embed="rId3"/>
          <a:stretch>
            <a:fillRect/>
          </a:stretch>
        </p:blipFill>
        <p:spPr>
          <a:xfrm>
            <a:off x="9089694" y="4093029"/>
            <a:ext cx="3723615" cy="3718804"/>
          </a:xfrm>
          <a:prstGeom prst="rect">
            <a:avLst/>
          </a:prstGeom>
        </p:spPr>
      </p:pic>
    </p:spTree>
    <p:extLst>
      <p:ext uri="{BB962C8B-B14F-4D97-AF65-F5344CB8AC3E}">
        <p14:creationId xmlns:p14="http://schemas.microsoft.com/office/powerpoint/2010/main" val="1548532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EE22F9-89B2-7007-3673-341B2E07A434}"/>
              </a:ext>
            </a:extLst>
          </p:cNvPr>
          <p:cNvSpPr>
            <a:spLocks noGrp="1"/>
          </p:cNvSpPr>
          <p:nvPr>
            <p:ph type="title"/>
          </p:nvPr>
        </p:nvSpPr>
        <p:spPr/>
        <p:txBody>
          <a:bodyPr/>
          <a:lstStyle/>
          <a:p>
            <a:r>
              <a:rPr lang="en-US"/>
              <a:t>Water Quality Scenario Highlights</a:t>
            </a:r>
          </a:p>
        </p:txBody>
      </p:sp>
      <p:sp>
        <p:nvSpPr>
          <p:cNvPr id="5" name="Content Placeholder 4">
            <a:extLst>
              <a:ext uri="{FF2B5EF4-FFF2-40B4-BE49-F238E27FC236}">
                <a16:creationId xmlns:a16="http://schemas.microsoft.com/office/drawing/2014/main" id="{6B2B6882-ECB3-04FA-A614-81E77943B42A}"/>
              </a:ext>
            </a:extLst>
          </p:cNvPr>
          <p:cNvSpPr>
            <a:spLocks noGrp="1"/>
          </p:cNvSpPr>
          <p:nvPr>
            <p:ph idx="1"/>
          </p:nvPr>
        </p:nvSpPr>
        <p:spPr>
          <a:xfrm>
            <a:off x="281901" y="1271847"/>
            <a:ext cx="11628197" cy="4905116"/>
          </a:xfrm>
        </p:spPr>
        <p:txBody>
          <a:bodyPr/>
          <a:lstStyle/>
          <a:p>
            <a:r>
              <a:rPr lang="en-US" b="1" dirty="0"/>
              <a:t>Overall approach</a:t>
            </a:r>
            <a:r>
              <a:rPr lang="en-US" dirty="0"/>
              <a:t>: By increasing investment, we move to more cost-effective, proactive actions, rather than reactive.</a:t>
            </a:r>
          </a:p>
          <a:p>
            <a:endParaRPr lang="en-US" dirty="0"/>
          </a:p>
          <a:p>
            <a:r>
              <a:rPr lang="en-US" dirty="0"/>
              <a:t>Move the Needle more than doubles investment in most water quality programs, serving all parts of Kansas</a:t>
            </a:r>
          </a:p>
          <a:p>
            <a:endParaRPr lang="en-US" dirty="0"/>
          </a:p>
          <a:p>
            <a:r>
              <a:rPr lang="en-US" dirty="0"/>
              <a:t>Game changer – safe drinking water for 99% of community systems (includes rural water districts) and more than doubles pollution free water bodies  </a:t>
            </a:r>
          </a:p>
        </p:txBody>
      </p:sp>
      <p:pic>
        <p:nvPicPr>
          <p:cNvPr id="2" name="Picture 1">
            <a:extLst>
              <a:ext uri="{FF2B5EF4-FFF2-40B4-BE49-F238E27FC236}">
                <a16:creationId xmlns:a16="http://schemas.microsoft.com/office/drawing/2014/main" id="{B66540B7-EF18-94AC-96B2-F33036C34E98}"/>
              </a:ext>
            </a:extLst>
          </p:cNvPr>
          <p:cNvPicPr>
            <a:picLocks noChangeAspect="1"/>
          </p:cNvPicPr>
          <p:nvPr/>
        </p:nvPicPr>
        <p:blipFill>
          <a:blip r:embed="rId3"/>
          <a:stretch>
            <a:fillRect/>
          </a:stretch>
        </p:blipFill>
        <p:spPr>
          <a:xfrm>
            <a:off x="7805179" y="3229845"/>
            <a:ext cx="4718713" cy="4712616"/>
          </a:xfrm>
          <a:prstGeom prst="rect">
            <a:avLst/>
          </a:prstGeom>
        </p:spPr>
      </p:pic>
    </p:spTree>
    <p:extLst>
      <p:ext uri="{BB962C8B-B14F-4D97-AF65-F5344CB8AC3E}">
        <p14:creationId xmlns:p14="http://schemas.microsoft.com/office/powerpoint/2010/main" val="2725463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10FB4-0BB6-E4EA-2C73-0355EE00BC44}"/>
              </a:ext>
            </a:extLst>
          </p:cNvPr>
          <p:cNvSpPr>
            <a:spLocks noGrp="1"/>
          </p:cNvSpPr>
          <p:nvPr>
            <p:ph type="title"/>
          </p:nvPr>
        </p:nvSpPr>
        <p:spPr/>
        <p:txBody>
          <a:bodyPr/>
          <a:lstStyle/>
          <a:p>
            <a:r>
              <a:rPr lang="en-US"/>
              <a:t>New Challenges Demand Nimble Approaches</a:t>
            </a:r>
          </a:p>
        </p:txBody>
      </p:sp>
      <p:sp>
        <p:nvSpPr>
          <p:cNvPr id="3" name="Content Placeholder 2">
            <a:extLst>
              <a:ext uri="{FF2B5EF4-FFF2-40B4-BE49-F238E27FC236}">
                <a16:creationId xmlns:a16="http://schemas.microsoft.com/office/drawing/2014/main" id="{268382FC-94C6-75A7-53FC-0683EA135831}"/>
              </a:ext>
            </a:extLst>
          </p:cNvPr>
          <p:cNvSpPr>
            <a:spLocks noGrp="1"/>
          </p:cNvSpPr>
          <p:nvPr>
            <p:ph idx="1"/>
          </p:nvPr>
        </p:nvSpPr>
        <p:spPr>
          <a:xfrm>
            <a:off x="1307804" y="1004886"/>
            <a:ext cx="9994605" cy="4905116"/>
          </a:xfrm>
        </p:spPr>
        <p:txBody>
          <a:bodyPr/>
          <a:lstStyle/>
          <a:p>
            <a:pPr marL="0" indent="0">
              <a:buNone/>
            </a:pPr>
            <a:endParaRPr lang="en-US" b="0" i="0">
              <a:solidFill>
                <a:srgbClr val="111111"/>
              </a:solidFill>
              <a:effectLst/>
              <a:highlight>
                <a:srgbClr val="FFFFFF"/>
              </a:highlight>
              <a:latin typeface="Open Sans" panose="020B0606030504020204" pitchFamily="34" charset="0"/>
            </a:endParaRPr>
          </a:p>
          <a:p>
            <a:pPr marL="0" indent="0">
              <a:lnSpc>
                <a:spcPct val="150000"/>
              </a:lnSpc>
              <a:buNone/>
            </a:pPr>
            <a:r>
              <a:rPr lang="en-US" sz="3200" b="1" i="0" dirty="0">
                <a:solidFill>
                  <a:srgbClr val="111111"/>
                </a:solidFill>
                <a:effectLst/>
                <a:highlight>
                  <a:srgbClr val="FFFFFF"/>
                </a:highlight>
                <a:latin typeface="Open Sans" panose="020B0606030504020204" pitchFamily="34" charset="0"/>
              </a:rPr>
              <a:t>“You know, the people are back, but that stuff is still out there and it’s still disgusting,” </a:t>
            </a:r>
            <a:r>
              <a:rPr lang="en-US" sz="3200" b="0" i="0" dirty="0">
                <a:solidFill>
                  <a:srgbClr val="111111"/>
                </a:solidFill>
                <a:effectLst/>
                <a:highlight>
                  <a:srgbClr val="FFFFFF"/>
                </a:highlight>
                <a:latin typeface="Open Sans" panose="020B0606030504020204" pitchFamily="34" charset="0"/>
              </a:rPr>
              <a:t>Brad </a:t>
            </a:r>
            <a:r>
              <a:rPr lang="en-US" sz="3200" b="0" i="0" dirty="0" err="1">
                <a:solidFill>
                  <a:srgbClr val="111111"/>
                </a:solidFill>
                <a:effectLst/>
                <a:highlight>
                  <a:srgbClr val="FFFFFF"/>
                </a:highlight>
                <a:latin typeface="Open Sans" panose="020B0606030504020204" pitchFamily="34" charset="0"/>
              </a:rPr>
              <a:t>Roether</a:t>
            </a:r>
            <a:r>
              <a:rPr lang="en-US" sz="3200" b="0" i="0" dirty="0">
                <a:solidFill>
                  <a:srgbClr val="111111"/>
                </a:solidFill>
                <a:effectLst/>
                <a:highlight>
                  <a:srgbClr val="FFFFFF"/>
                </a:highlight>
                <a:latin typeface="Open Sans" panose="020B0606030504020204" pitchFamily="34" charset="0"/>
              </a:rPr>
              <a:t> said. </a:t>
            </a:r>
            <a:r>
              <a:rPr lang="en-US" sz="3200" b="1" i="0" dirty="0">
                <a:solidFill>
                  <a:srgbClr val="111111"/>
                </a:solidFill>
                <a:effectLst/>
                <a:highlight>
                  <a:srgbClr val="FFFFFF"/>
                </a:highlight>
                <a:latin typeface="Open Sans" panose="020B0606030504020204" pitchFamily="34" charset="0"/>
              </a:rPr>
              <a:t>“Honestly, I care more about the good of the lake than my businesses. They’ve got to figure something out.”</a:t>
            </a:r>
            <a:endParaRPr lang="en-US" sz="3200" b="1" dirty="0"/>
          </a:p>
        </p:txBody>
      </p:sp>
    </p:spTree>
    <p:extLst>
      <p:ext uri="{BB962C8B-B14F-4D97-AF65-F5344CB8AC3E}">
        <p14:creationId xmlns:p14="http://schemas.microsoft.com/office/powerpoint/2010/main" val="1667782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5114EF-7BBC-C0B4-818B-6509CCBD6013}"/>
              </a:ext>
            </a:extLst>
          </p:cNvPr>
          <p:cNvSpPr>
            <a:spLocks noGrp="1"/>
          </p:cNvSpPr>
          <p:nvPr>
            <p:ph type="title"/>
          </p:nvPr>
        </p:nvSpPr>
        <p:spPr/>
        <p:txBody>
          <a:bodyPr/>
          <a:lstStyle/>
          <a:p>
            <a:r>
              <a:rPr lang="en-US" dirty="0"/>
              <a:t>Programs Evaluation Input Session</a:t>
            </a:r>
          </a:p>
        </p:txBody>
      </p:sp>
      <p:sp>
        <p:nvSpPr>
          <p:cNvPr id="7" name="Text Placeholder 6">
            <a:extLst>
              <a:ext uri="{FF2B5EF4-FFF2-40B4-BE49-F238E27FC236}">
                <a16:creationId xmlns:a16="http://schemas.microsoft.com/office/drawing/2014/main" id="{5ED049D0-FE1C-4100-8384-E1C0A4EA40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4602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0715-0B30-E2ED-B1EB-987E67658A55}"/>
              </a:ext>
            </a:extLst>
          </p:cNvPr>
          <p:cNvSpPr>
            <a:spLocks noGrp="1"/>
          </p:cNvSpPr>
          <p:nvPr>
            <p:ph type="ctrTitle"/>
          </p:nvPr>
        </p:nvSpPr>
        <p:spPr>
          <a:xfrm>
            <a:off x="1524000" y="103188"/>
            <a:ext cx="9144000" cy="479425"/>
          </a:xfrm>
        </p:spPr>
        <p:txBody>
          <a:bodyPr rtlCol="0">
            <a:normAutofit fontScale="90000"/>
          </a:bodyPr>
          <a:lstStyle/>
          <a:p>
            <a:pPr fontAlgn="auto">
              <a:spcAft>
                <a:spcPts val="0"/>
              </a:spcAft>
              <a:defRPr/>
            </a:pPr>
            <a:r>
              <a:rPr lang="en-US" sz="2800" b="1">
                <a:solidFill>
                  <a:srgbClr val="0F2D52"/>
                </a:solidFill>
                <a:latin typeface="Arial" panose="020B0604020202020204" pitchFamily="34" charset="0"/>
                <a:cs typeface="Arial" panose="020B0604020202020204" pitchFamily="34" charset="0"/>
              </a:rPr>
              <a:t/>
            </a:r>
            <a:br>
              <a:rPr lang="en-US" sz="2800" b="1">
                <a:solidFill>
                  <a:srgbClr val="0F2D52"/>
                </a:solidFill>
                <a:latin typeface="Arial" panose="020B0604020202020204" pitchFamily="34" charset="0"/>
                <a:cs typeface="Arial" panose="020B0604020202020204" pitchFamily="34" charset="0"/>
              </a:rPr>
            </a:br>
            <a:r>
              <a:rPr lang="en-US" sz="2800" b="1">
                <a:solidFill>
                  <a:srgbClr val="0F2D52"/>
                </a:solidFill>
                <a:latin typeface="Arial" panose="020B0604020202020204" pitchFamily="34" charset="0"/>
                <a:cs typeface="Arial" panose="020B0604020202020204" pitchFamily="34" charset="0"/>
              </a:rPr>
              <a:t/>
            </a:r>
            <a:br>
              <a:rPr lang="en-US" sz="2800" b="1">
                <a:solidFill>
                  <a:srgbClr val="0F2D52"/>
                </a:solidFill>
                <a:latin typeface="Arial" panose="020B0604020202020204" pitchFamily="34" charset="0"/>
                <a:cs typeface="Arial" panose="020B0604020202020204" pitchFamily="34" charset="0"/>
              </a:rPr>
            </a:br>
            <a:r>
              <a:rPr lang="en-US" sz="2800" b="1">
                <a:solidFill>
                  <a:srgbClr val="0F2D52"/>
                </a:solidFill>
                <a:latin typeface="Arial" panose="020B0604020202020204" pitchFamily="34" charset="0"/>
                <a:cs typeface="Arial" panose="020B0604020202020204" pitchFamily="34" charset="0"/>
              </a:rPr>
              <a:t/>
            </a:r>
            <a:br>
              <a:rPr lang="en-US" sz="2800" b="1">
                <a:solidFill>
                  <a:srgbClr val="0F2D52"/>
                </a:solidFill>
                <a:latin typeface="Arial" panose="020B0604020202020204" pitchFamily="34" charset="0"/>
                <a:cs typeface="Arial" panose="020B0604020202020204" pitchFamily="34" charset="0"/>
              </a:rPr>
            </a:br>
            <a:r>
              <a:rPr lang="en-US" sz="2800" b="1">
                <a:solidFill>
                  <a:srgbClr val="0F2D52"/>
                </a:solidFill>
                <a:latin typeface="Arial" panose="020B0604020202020204" pitchFamily="34" charset="0"/>
                <a:cs typeface="Arial" panose="020B0604020202020204" pitchFamily="34" charset="0"/>
              </a:rPr>
              <a:t/>
            </a:r>
            <a:br>
              <a:rPr lang="en-US" sz="2800" b="1">
                <a:solidFill>
                  <a:srgbClr val="0F2D52"/>
                </a:solidFill>
                <a:latin typeface="Arial" panose="020B0604020202020204" pitchFamily="34" charset="0"/>
                <a:cs typeface="Arial" panose="020B0604020202020204" pitchFamily="34" charset="0"/>
              </a:rPr>
            </a:br>
            <a:r>
              <a:rPr lang="en-US" sz="2800" b="1">
                <a:solidFill>
                  <a:srgbClr val="0F2D52"/>
                </a:solidFill>
                <a:latin typeface="Arial" panose="020B0604020202020204" pitchFamily="34" charset="0"/>
                <a:cs typeface="Arial" panose="020B0604020202020204" pitchFamily="34" charset="0"/>
              </a:rPr>
              <a:t/>
            </a:r>
            <a:br>
              <a:rPr lang="en-US" sz="2800" b="1">
                <a:solidFill>
                  <a:srgbClr val="0F2D52"/>
                </a:solidFill>
                <a:latin typeface="Arial" panose="020B0604020202020204" pitchFamily="34" charset="0"/>
                <a:cs typeface="Arial" panose="020B0604020202020204" pitchFamily="34" charset="0"/>
              </a:rPr>
            </a:br>
            <a:r>
              <a:rPr lang="en-US" sz="2800" b="1">
                <a:solidFill>
                  <a:srgbClr val="0F2D52"/>
                </a:solidFill>
                <a:latin typeface="Arial" panose="020B0604020202020204" pitchFamily="34" charset="0"/>
                <a:cs typeface="Arial" panose="020B0604020202020204" pitchFamily="34" charset="0"/>
              </a:rPr>
              <a:t/>
            </a:r>
            <a:br>
              <a:rPr lang="en-US" sz="2800" b="1">
                <a:solidFill>
                  <a:srgbClr val="0F2D52"/>
                </a:solidFill>
                <a:latin typeface="Arial" panose="020B0604020202020204" pitchFamily="34" charset="0"/>
                <a:cs typeface="Arial" panose="020B0604020202020204" pitchFamily="34" charset="0"/>
              </a:rPr>
            </a:br>
            <a:r>
              <a:rPr lang="en-US" sz="2800" b="1">
                <a:solidFill>
                  <a:srgbClr val="0F2D52"/>
                </a:solidFill>
                <a:latin typeface="Arial" panose="020B0604020202020204" pitchFamily="34" charset="0"/>
                <a:cs typeface="Arial" panose="020B0604020202020204" pitchFamily="34" charset="0"/>
              </a:rPr>
              <a:t/>
            </a:r>
            <a:br>
              <a:rPr lang="en-US" sz="2800" b="1">
                <a:solidFill>
                  <a:srgbClr val="0F2D52"/>
                </a:solidFill>
                <a:latin typeface="Arial" panose="020B0604020202020204" pitchFamily="34" charset="0"/>
                <a:cs typeface="Arial" panose="020B0604020202020204" pitchFamily="34" charset="0"/>
              </a:rPr>
            </a:br>
            <a:r>
              <a:rPr lang="en-US" sz="2800" b="1">
                <a:solidFill>
                  <a:srgbClr val="0F2D52"/>
                </a:solidFill>
                <a:latin typeface="Arial" panose="020B0604020202020204" pitchFamily="34" charset="0"/>
                <a:cs typeface="Arial" panose="020B0604020202020204" pitchFamily="34" charset="0"/>
              </a:rPr>
              <a:t>Program Effectiveness by Principle</a:t>
            </a:r>
          </a:p>
        </p:txBody>
      </p:sp>
      <p:grpSp>
        <p:nvGrpSpPr>
          <p:cNvPr id="35843" name="Group 73">
            <a:extLst>
              <a:ext uri="{FF2B5EF4-FFF2-40B4-BE49-F238E27FC236}">
                <a16:creationId xmlns:a16="http://schemas.microsoft.com/office/drawing/2014/main" id="{63F86D8E-41C2-C9BC-0932-5A0B26CE4460}"/>
              </a:ext>
            </a:extLst>
          </p:cNvPr>
          <p:cNvGrpSpPr>
            <a:grpSpLocks/>
          </p:cNvGrpSpPr>
          <p:nvPr/>
        </p:nvGrpSpPr>
        <p:grpSpPr bwMode="auto">
          <a:xfrm>
            <a:off x="276313" y="1049338"/>
            <a:ext cx="8256085" cy="284162"/>
            <a:chOff x="347422" y="919724"/>
            <a:chExt cx="8256593" cy="283614"/>
          </a:xfrm>
        </p:grpSpPr>
        <p:sp>
          <p:nvSpPr>
            <p:cNvPr id="7" name="TextBox 6">
              <a:extLst>
                <a:ext uri="{FF2B5EF4-FFF2-40B4-BE49-F238E27FC236}">
                  <a16:creationId xmlns:a16="http://schemas.microsoft.com/office/drawing/2014/main" id="{B8AEDF92-D826-1CFD-2CC5-2EDD62B7B923}"/>
                </a:ext>
              </a:extLst>
            </p:cNvPr>
            <p:cNvSpPr txBox="1"/>
            <p:nvPr/>
          </p:nvSpPr>
          <p:spPr>
            <a:xfrm>
              <a:off x="2516804" y="919724"/>
              <a:ext cx="3930894" cy="277276"/>
            </a:xfrm>
            <a:prstGeom prst="rect">
              <a:avLst/>
            </a:prstGeom>
            <a:solidFill>
              <a:schemeClr val="tx2">
                <a:lumMod val="90000"/>
                <a:lumOff val="10000"/>
              </a:schemeClr>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Quality</a:t>
              </a:r>
            </a:p>
          </p:txBody>
        </p:sp>
        <p:sp>
          <p:nvSpPr>
            <p:cNvPr id="9" name="TextBox 8">
              <a:extLst>
                <a:ext uri="{FF2B5EF4-FFF2-40B4-BE49-F238E27FC236}">
                  <a16:creationId xmlns:a16="http://schemas.microsoft.com/office/drawing/2014/main" id="{2E2A6685-2135-4812-EFB6-2B50DAB61D38}"/>
                </a:ext>
              </a:extLst>
            </p:cNvPr>
            <p:cNvSpPr txBox="1"/>
            <p:nvPr/>
          </p:nvSpPr>
          <p:spPr>
            <a:xfrm>
              <a:off x="347422" y="919724"/>
              <a:ext cx="1779699" cy="277276"/>
            </a:xfrm>
            <a:prstGeom prst="rect">
              <a:avLst/>
            </a:prstGeom>
            <a:solidFill>
              <a:schemeClr val="tx2">
                <a:lumMod val="90000"/>
                <a:lumOff val="10000"/>
              </a:schemeClr>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Aquifer</a:t>
              </a:r>
            </a:p>
          </p:txBody>
        </p:sp>
        <p:sp>
          <p:nvSpPr>
            <p:cNvPr id="10" name="TextBox 9">
              <a:extLst>
                <a:ext uri="{FF2B5EF4-FFF2-40B4-BE49-F238E27FC236}">
                  <a16:creationId xmlns:a16="http://schemas.microsoft.com/office/drawing/2014/main" id="{D970D84C-43DE-A690-4166-F9FDA27EFBFA}"/>
                </a:ext>
              </a:extLst>
            </p:cNvPr>
            <p:cNvSpPr txBox="1"/>
            <p:nvPr/>
          </p:nvSpPr>
          <p:spPr>
            <a:xfrm>
              <a:off x="6824317" y="926062"/>
              <a:ext cx="1779698" cy="277276"/>
            </a:xfrm>
            <a:prstGeom prst="rect">
              <a:avLst/>
            </a:prstGeom>
            <a:solidFill>
              <a:schemeClr val="tx2">
                <a:lumMod val="90000"/>
                <a:lumOff val="10000"/>
              </a:schemeClr>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Reservoir</a:t>
              </a:r>
            </a:p>
          </p:txBody>
        </p:sp>
      </p:grpSp>
      <p:sp>
        <p:nvSpPr>
          <p:cNvPr id="35844" name="TextBox 28">
            <a:extLst>
              <a:ext uri="{FF2B5EF4-FFF2-40B4-BE49-F238E27FC236}">
                <a16:creationId xmlns:a16="http://schemas.microsoft.com/office/drawing/2014/main" id="{34D2DF11-A397-6CFA-2A3C-E3EABF5C47B9}"/>
              </a:ext>
            </a:extLst>
          </p:cNvPr>
          <p:cNvSpPr txBox="1">
            <a:spLocks noChangeArrowheads="1"/>
          </p:cNvSpPr>
          <p:nvPr/>
        </p:nvSpPr>
        <p:spPr bwMode="auto">
          <a:xfrm>
            <a:off x="258851" y="4152900"/>
            <a:ext cx="1263650" cy="365125"/>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1D5B8A"/>
                </a:solidFill>
                <a:effectLst/>
                <a:uLnTx/>
                <a:uFillTx/>
                <a:latin typeface="Arial" panose="020B0604020202020204" pitchFamily="34" charset="0"/>
                <a:ea typeface="+mn-ea"/>
                <a:cs typeface="Arial" panose="020B0604020202020204" pitchFamily="34" charset="0"/>
              </a:rPr>
              <a:t>KDA : Conservation</a:t>
            </a:r>
          </a:p>
        </p:txBody>
      </p:sp>
      <p:sp>
        <p:nvSpPr>
          <p:cNvPr id="35845" name="TextBox 30">
            <a:extLst>
              <a:ext uri="{FF2B5EF4-FFF2-40B4-BE49-F238E27FC236}">
                <a16:creationId xmlns:a16="http://schemas.microsoft.com/office/drawing/2014/main" id="{438ED3E1-A8F7-E5C7-882F-037551D46B36}"/>
              </a:ext>
            </a:extLst>
          </p:cNvPr>
          <p:cNvSpPr txBox="1">
            <a:spLocks noChangeArrowheads="1"/>
          </p:cNvSpPr>
          <p:nvPr/>
        </p:nvSpPr>
        <p:spPr bwMode="auto">
          <a:xfrm>
            <a:off x="265201" y="1582738"/>
            <a:ext cx="1263650" cy="230187"/>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27AAE1"/>
                </a:solidFill>
                <a:effectLst/>
                <a:uLnTx/>
                <a:uFillTx/>
                <a:latin typeface="Arial" panose="020B0604020202020204" pitchFamily="34" charset="0"/>
                <a:ea typeface="+mn-ea"/>
                <a:cs typeface="Arial" panose="020B0604020202020204" pitchFamily="34" charset="0"/>
              </a:rPr>
              <a:t>KS Water Office</a:t>
            </a:r>
          </a:p>
        </p:txBody>
      </p:sp>
      <p:sp>
        <p:nvSpPr>
          <p:cNvPr id="35846" name="TextBox 52">
            <a:extLst>
              <a:ext uri="{FF2B5EF4-FFF2-40B4-BE49-F238E27FC236}">
                <a16:creationId xmlns:a16="http://schemas.microsoft.com/office/drawing/2014/main" id="{33E9488B-2CD6-147B-F17F-C74F8DA446A4}"/>
              </a:ext>
            </a:extLst>
          </p:cNvPr>
          <p:cNvSpPr txBox="1">
            <a:spLocks noChangeArrowheads="1"/>
          </p:cNvSpPr>
          <p:nvPr/>
        </p:nvSpPr>
        <p:spPr bwMode="auto">
          <a:xfrm>
            <a:off x="419188" y="1782763"/>
            <a:ext cx="1462088" cy="1016000"/>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KS Water Authority</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State Water Plan Dev.</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Regional Advisory Committees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Drought Monitoring and Response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Assessment and Evaluation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HB 2302 Grant Programs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High Plains Aquifer Partnerships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Conservation Assistance for Water Users</a:t>
            </a:r>
          </a:p>
        </p:txBody>
      </p:sp>
      <p:sp>
        <p:nvSpPr>
          <p:cNvPr id="35847" name="TextBox 60">
            <a:extLst>
              <a:ext uri="{FF2B5EF4-FFF2-40B4-BE49-F238E27FC236}">
                <a16:creationId xmlns:a16="http://schemas.microsoft.com/office/drawing/2014/main" id="{B2638297-5DDD-463B-AC61-DED2B826DB6B}"/>
              </a:ext>
            </a:extLst>
          </p:cNvPr>
          <p:cNvSpPr txBox="1">
            <a:spLocks noChangeArrowheads="1"/>
          </p:cNvSpPr>
          <p:nvPr/>
        </p:nvSpPr>
        <p:spPr bwMode="auto">
          <a:xfrm>
            <a:off x="419188" y="4371975"/>
            <a:ext cx="1462088" cy="830263"/>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Streambank Stabilization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Buffer Incentive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Conservation Districts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Conservation Reserve Enhancement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Irrigation Technology Initiative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Resources Cost Share Program </a:t>
            </a:r>
          </a:p>
        </p:txBody>
      </p:sp>
      <p:grpSp>
        <p:nvGrpSpPr>
          <p:cNvPr id="35848" name="Group 86">
            <a:extLst>
              <a:ext uri="{FF2B5EF4-FFF2-40B4-BE49-F238E27FC236}">
                <a16:creationId xmlns:a16="http://schemas.microsoft.com/office/drawing/2014/main" id="{4D35B243-F288-FF82-2F73-EF3C569D7D2C}"/>
              </a:ext>
            </a:extLst>
          </p:cNvPr>
          <p:cNvGrpSpPr>
            <a:grpSpLocks/>
          </p:cNvGrpSpPr>
          <p:nvPr/>
        </p:nvGrpSpPr>
        <p:grpSpPr bwMode="auto">
          <a:xfrm>
            <a:off x="2484024" y="1539875"/>
            <a:ext cx="3911600" cy="4295775"/>
            <a:chOff x="1814359" y="1410503"/>
            <a:chExt cx="3912190" cy="4296204"/>
          </a:xfrm>
        </p:grpSpPr>
        <p:sp>
          <p:nvSpPr>
            <p:cNvPr id="35864" name="TextBox 21">
              <a:extLst>
                <a:ext uri="{FF2B5EF4-FFF2-40B4-BE49-F238E27FC236}">
                  <a16:creationId xmlns:a16="http://schemas.microsoft.com/office/drawing/2014/main" id="{B6FBC2F1-0606-08E7-3040-6799CAF6B79A}"/>
                </a:ext>
              </a:extLst>
            </p:cNvPr>
            <p:cNvSpPr txBox="1">
              <a:spLocks noChangeArrowheads="1"/>
            </p:cNvSpPr>
            <p:nvPr/>
          </p:nvSpPr>
          <p:spPr bwMode="auto">
            <a:xfrm>
              <a:off x="4096620" y="3068695"/>
              <a:ext cx="1264024" cy="230832"/>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3B7D23"/>
                  </a:solidFill>
                  <a:effectLst/>
                  <a:uLnTx/>
                  <a:uFillTx/>
                  <a:latin typeface="Arial" panose="020B0604020202020204" pitchFamily="34" charset="0"/>
                  <a:ea typeface="+mn-ea"/>
                  <a:cs typeface="Arial" panose="020B0604020202020204" pitchFamily="34" charset="0"/>
                </a:rPr>
                <a:t>KDHE</a:t>
              </a:r>
            </a:p>
          </p:txBody>
        </p:sp>
        <p:sp>
          <p:nvSpPr>
            <p:cNvPr id="35865" name="TextBox 22">
              <a:extLst>
                <a:ext uri="{FF2B5EF4-FFF2-40B4-BE49-F238E27FC236}">
                  <a16:creationId xmlns:a16="http://schemas.microsoft.com/office/drawing/2014/main" id="{352A2075-BD49-A6C2-5C70-C895A0C3E403}"/>
                </a:ext>
              </a:extLst>
            </p:cNvPr>
            <p:cNvSpPr txBox="1">
              <a:spLocks noChangeArrowheads="1"/>
            </p:cNvSpPr>
            <p:nvPr/>
          </p:nvSpPr>
          <p:spPr bwMode="auto">
            <a:xfrm>
              <a:off x="1814359" y="5302273"/>
              <a:ext cx="1264024" cy="230855"/>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KDWP</a:t>
              </a:r>
            </a:p>
          </p:txBody>
        </p:sp>
        <p:sp>
          <p:nvSpPr>
            <p:cNvPr id="35866" name="TextBox 26">
              <a:extLst>
                <a:ext uri="{FF2B5EF4-FFF2-40B4-BE49-F238E27FC236}">
                  <a16:creationId xmlns:a16="http://schemas.microsoft.com/office/drawing/2014/main" id="{4EAF6AD7-97E6-E0AE-E5AC-6268E67EED67}"/>
                </a:ext>
              </a:extLst>
            </p:cNvPr>
            <p:cNvSpPr txBox="1">
              <a:spLocks noChangeArrowheads="1"/>
            </p:cNvSpPr>
            <p:nvPr/>
          </p:nvSpPr>
          <p:spPr bwMode="auto">
            <a:xfrm>
              <a:off x="4096620" y="1410503"/>
              <a:ext cx="1264024" cy="365760"/>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1D5B8A"/>
                  </a:solidFill>
                  <a:effectLst/>
                  <a:uLnTx/>
                  <a:uFillTx/>
                  <a:latin typeface="Arial" panose="020B0604020202020204" pitchFamily="34" charset="0"/>
                  <a:ea typeface="+mn-ea"/>
                  <a:cs typeface="Arial" panose="020B0604020202020204" pitchFamily="34" charset="0"/>
                </a:rPr>
                <a:t>KDA : Conservation</a:t>
              </a:r>
            </a:p>
          </p:txBody>
        </p:sp>
        <p:sp>
          <p:nvSpPr>
            <p:cNvPr id="35867" name="TextBox 56">
              <a:extLst>
                <a:ext uri="{FF2B5EF4-FFF2-40B4-BE49-F238E27FC236}">
                  <a16:creationId xmlns:a16="http://schemas.microsoft.com/office/drawing/2014/main" id="{9431BDB1-D783-E53A-1FC1-390C24D7290A}"/>
                </a:ext>
              </a:extLst>
            </p:cNvPr>
            <p:cNvSpPr txBox="1">
              <a:spLocks noChangeArrowheads="1"/>
            </p:cNvSpPr>
            <p:nvPr/>
          </p:nvSpPr>
          <p:spPr bwMode="auto">
            <a:xfrm>
              <a:off x="1960649" y="5499374"/>
              <a:ext cx="1475921" cy="184666"/>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Aquatic Invasive Species</a:t>
              </a:r>
            </a:p>
          </p:txBody>
        </p:sp>
        <p:sp>
          <p:nvSpPr>
            <p:cNvPr id="35868" name="TextBox 57">
              <a:extLst>
                <a:ext uri="{FF2B5EF4-FFF2-40B4-BE49-F238E27FC236}">
                  <a16:creationId xmlns:a16="http://schemas.microsoft.com/office/drawing/2014/main" id="{10BC5F5D-1D9D-15B2-1249-E76F0CE38668}"/>
                </a:ext>
              </a:extLst>
            </p:cNvPr>
            <p:cNvSpPr txBox="1">
              <a:spLocks noChangeArrowheads="1"/>
            </p:cNvSpPr>
            <p:nvPr/>
          </p:nvSpPr>
          <p:spPr bwMode="auto">
            <a:xfrm>
              <a:off x="4263509" y="1597357"/>
              <a:ext cx="1463040" cy="1384995"/>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Conservation Districts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Resources Cost Share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Nonpoint Source Pollution Assistance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Buffer Incentive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Supply Restoration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Riparian and Wetland Protection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Soil Health Initiative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Conservation Reserve Enhancement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Streambank stabilization Program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Crop &amp; Livestock Research</a:t>
              </a:r>
            </a:p>
          </p:txBody>
        </p:sp>
        <p:sp>
          <p:nvSpPr>
            <p:cNvPr id="35869" name="TextBox 58">
              <a:extLst>
                <a:ext uri="{FF2B5EF4-FFF2-40B4-BE49-F238E27FC236}">
                  <a16:creationId xmlns:a16="http://schemas.microsoft.com/office/drawing/2014/main" id="{9630847A-2D91-8CF5-CF5B-33CB64902B7C}"/>
                </a:ext>
              </a:extLst>
            </p:cNvPr>
            <p:cNvSpPr txBox="1">
              <a:spLocks noChangeArrowheads="1"/>
            </p:cNvSpPr>
            <p:nvPr/>
          </p:nvSpPr>
          <p:spPr bwMode="auto">
            <a:xfrm>
              <a:off x="4263509" y="3306050"/>
              <a:ext cx="1463040" cy="2400657"/>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Total Maximum Daily Load Initiatives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Public Water Supply Loans and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Harmful Algae Bloom Monitoring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Quality Standards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Contamination Remediation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Drinking Water Protection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Storage Tank Regulation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Superfund Oversight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Cleanup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Groundwater Quality Monitoring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Orphan Sites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Small Town Infrastructure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Stream Trash Removal</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Watershed Management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Livestock Waste Management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Clean Water Act Certification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Drinking Water Testing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Watershed Restoration and Protection Strategies (WRAPS)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Hazardous Waste Management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Solid Waste Management</a:t>
              </a:r>
            </a:p>
          </p:txBody>
        </p:sp>
        <p:sp>
          <p:nvSpPr>
            <p:cNvPr id="35870" name="TextBox 25">
              <a:extLst>
                <a:ext uri="{FF2B5EF4-FFF2-40B4-BE49-F238E27FC236}">
                  <a16:creationId xmlns:a16="http://schemas.microsoft.com/office/drawing/2014/main" id="{40CCCE35-755A-99FB-0D97-72882A8AFF1A}"/>
                </a:ext>
              </a:extLst>
            </p:cNvPr>
            <p:cNvSpPr txBox="1">
              <a:spLocks noChangeArrowheads="1"/>
            </p:cNvSpPr>
            <p:nvPr/>
          </p:nvSpPr>
          <p:spPr bwMode="auto">
            <a:xfrm>
              <a:off x="1814359" y="3369795"/>
              <a:ext cx="1264024" cy="369332"/>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KS Department of Commerce</a:t>
              </a:r>
            </a:p>
          </p:txBody>
        </p:sp>
        <p:sp>
          <p:nvSpPr>
            <p:cNvPr id="35871" name="TextBox 27">
              <a:extLst>
                <a:ext uri="{FF2B5EF4-FFF2-40B4-BE49-F238E27FC236}">
                  <a16:creationId xmlns:a16="http://schemas.microsoft.com/office/drawing/2014/main" id="{2378D22D-4123-735A-451F-61E6895F696E}"/>
                </a:ext>
              </a:extLst>
            </p:cNvPr>
            <p:cNvSpPr txBox="1">
              <a:spLocks noChangeArrowheads="1"/>
            </p:cNvSpPr>
            <p:nvPr/>
          </p:nvSpPr>
          <p:spPr bwMode="auto">
            <a:xfrm>
              <a:off x="1814359" y="4275122"/>
              <a:ext cx="1264024" cy="507831"/>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Kansas Corporation Commission</a:t>
              </a:r>
            </a:p>
          </p:txBody>
        </p:sp>
        <p:sp>
          <p:nvSpPr>
            <p:cNvPr id="35872" name="TextBox 53">
              <a:extLst>
                <a:ext uri="{FF2B5EF4-FFF2-40B4-BE49-F238E27FC236}">
                  <a16:creationId xmlns:a16="http://schemas.microsoft.com/office/drawing/2014/main" id="{4BFCE0F4-9F5F-F637-A576-27D52EE24064}"/>
                </a:ext>
              </a:extLst>
            </p:cNvPr>
            <p:cNvSpPr txBox="1">
              <a:spLocks noChangeArrowheads="1"/>
            </p:cNvSpPr>
            <p:nvPr/>
          </p:nvSpPr>
          <p:spPr bwMode="auto">
            <a:xfrm>
              <a:off x="1990427" y="3706688"/>
              <a:ext cx="1463040" cy="461665"/>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Community Development Block Grants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&amp; Wastewater Infrastructure</a:t>
              </a:r>
            </a:p>
          </p:txBody>
        </p:sp>
        <p:sp>
          <p:nvSpPr>
            <p:cNvPr id="35873" name="TextBox 71">
              <a:extLst>
                <a:ext uri="{FF2B5EF4-FFF2-40B4-BE49-F238E27FC236}">
                  <a16:creationId xmlns:a16="http://schemas.microsoft.com/office/drawing/2014/main" id="{BAFD12DB-4B9C-B5D7-E127-4274E57D2947}"/>
                </a:ext>
              </a:extLst>
            </p:cNvPr>
            <p:cNvSpPr txBox="1">
              <a:spLocks noChangeArrowheads="1"/>
            </p:cNvSpPr>
            <p:nvPr/>
          </p:nvSpPr>
          <p:spPr bwMode="auto">
            <a:xfrm>
              <a:off x="1990427" y="4737809"/>
              <a:ext cx="1463040" cy="461665"/>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Protection of Usable Water during well operation &amp; plugging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Oil &amp; Gas Advisory Committee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Well Spill Database</a:t>
              </a:r>
            </a:p>
          </p:txBody>
        </p:sp>
      </p:grpSp>
      <p:sp>
        <p:nvSpPr>
          <p:cNvPr id="35849" name="TextBox 35">
            <a:extLst>
              <a:ext uri="{FF2B5EF4-FFF2-40B4-BE49-F238E27FC236}">
                <a16:creationId xmlns:a16="http://schemas.microsoft.com/office/drawing/2014/main" id="{99D521A0-9120-0EBB-2FE6-FFEA68B43EB4}"/>
              </a:ext>
            </a:extLst>
          </p:cNvPr>
          <p:cNvSpPr txBox="1">
            <a:spLocks noChangeArrowheads="1"/>
          </p:cNvSpPr>
          <p:nvPr/>
        </p:nvSpPr>
        <p:spPr bwMode="auto">
          <a:xfrm>
            <a:off x="6916279" y="4354513"/>
            <a:ext cx="1263650" cy="369887"/>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163E64"/>
                </a:solidFill>
                <a:effectLst/>
                <a:uLnTx/>
                <a:uFillTx/>
                <a:latin typeface="Arial" panose="020B0604020202020204" pitchFamily="34" charset="0"/>
                <a:ea typeface="+mn-ea"/>
                <a:cs typeface="Arial" panose="020B0604020202020204" pitchFamily="34" charset="0"/>
              </a:rPr>
              <a:t>KDA: Division of Water Resources</a:t>
            </a:r>
          </a:p>
        </p:txBody>
      </p:sp>
      <p:sp>
        <p:nvSpPr>
          <p:cNvPr id="35850" name="TextBox 36">
            <a:extLst>
              <a:ext uri="{FF2B5EF4-FFF2-40B4-BE49-F238E27FC236}">
                <a16:creationId xmlns:a16="http://schemas.microsoft.com/office/drawing/2014/main" id="{FC0D84E3-E93D-49AB-71BE-82732DFE38E2}"/>
              </a:ext>
            </a:extLst>
          </p:cNvPr>
          <p:cNvSpPr txBox="1">
            <a:spLocks noChangeArrowheads="1"/>
          </p:cNvSpPr>
          <p:nvPr/>
        </p:nvSpPr>
        <p:spPr bwMode="auto">
          <a:xfrm>
            <a:off x="6914691" y="2860675"/>
            <a:ext cx="1265238" cy="230188"/>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1D5B8A"/>
                </a:solidFill>
                <a:effectLst/>
                <a:uLnTx/>
                <a:uFillTx/>
                <a:latin typeface="Arial" panose="020B0604020202020204" pitchFamily="34" charset="0"/>
                <a:ea typeface="+mn-ea"/>
                <a:cs typeface="Arial" panose="020B0604020202020204" pitchFamily="34" charset="0"/>
              </a:rPr>
              <a:t>KDA : Conservation</a:t>
            </a:r>
          </a:p>
        </p:txBody>
      </p:sp>
      <p:sp>
        <p:nvSpPr>
          <p:cNvPr id="35851" name="TextBox 38">
            <a:extLst>
              <a:ext uri="{FF2B5EF4-FFF2-40B4-BE49-F238E27FC236}">
                <a16:creationId xmlns:a16="http://schemas.microsoft.com/office/drawing/2014/main" id="{737EFAB4-E60E-0AB8-89C5-2E17E9D889D1}"/>
              </a:ext>
            </a:extLst>
          </p:cNvPr>
          <p:cNvSpPr txBox="1">
            <a:spLocks noChangeArrowheads="1"/>
          </p:cNvSpPr>
          <p:nvPr/>
        </p:nvSpPr>
        <p:spPr bwMode="auto">
          <a:xfrm>
            <a:off x="6914691" y="1539875"/>
            <a:ext cx="1265238" cy="365125"/>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27AAE1"/>
                </a:solidFill>
                <a:effectLst/>
                <a:uLnTx/>
                <a:uFillTx/>
                <a:latin typeface="Arial" panose="020B0604020202020204" pitchFamily="34" charset="0"/>
                <a:ea typeface="+mn-ea"/>
                <a:cs typeface="Arial" panose="020B0604020202020204" pitchFamily="34" charset="0"/>
              </a:rPr>
              <a:t>KS Water Office</a:t>
            </a:r>
          </a:p>
        </p:txBody>
      </p:sp>
      <p:sp>
        <p:nvSpPr>
          <p:cNvPr id="35852" name="TextBox 70">
            <a:extLst>
              <a:ext uri="{FF2B5EF4-FFF2-40B4-BE49-F238E27FC236}">
                <a16:creationId xmlns:a16="http://schemas.microsoft.com/office/drawing/2014/main" id="{271126B9-0152-6EFD-15DE-073AF2A3BAEE}"/>
              </a:ext>
            </a:extLst>
          </p:cNvPr>
          <p:cNvSpPr txBox="1">
            <a:spLocks noChangeArrowheads="1"/>
          </p:cNvSpPr>
          <p:nvPr/>
        </p:nvSpPr>
        <p:spPr bwMode="auto">
          <a:xfrm>
            <a:off x="7094079" y="4684713"/>
            <a:ext cx="1462087" cy="1016000"/>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Watershed Districts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Dam Permitting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Floodplain Zoning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Dam Safety</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Rights Permits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Local Enhancement Management Area</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Multi-Year Flex Accounts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Interstate Compacts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endParaRPr>
          </a:p>
        </p:txBody>
      </p:sp>
      <p:sp>
        <p:nvSpPr>
          <p:cNvPr id="35853" name="TextBox 74">
            <a:extLst>
              <a:ext uri="{FF2B5EF4-FFF2-40B4-BE49-F238E27FC236}">
                <a16:creationId xmlns:a16="http://schemas.microsoft.com/office/drawing/2014/main" id="{6460236A-3E75-5F3E-8A94-93A72FDC3BCD}"/>
              </a:ext>
            </a:extLst>
          </p:cNvPr>
          <p:cNvSpPr txBox="1">
            <a:spLocks noChangeArrowheads="1"/>
          </p:cNvSpPr>
          <p:nvPr/>
        </p:nvSpPr>
        <p:spPr bwMode="auto">
          <a:xfrm>
            <a:off x="7092491" y="3065463"/>
            <a:ext cx="1463675" cy="1200150"/>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Soil Health Initiative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Watershed Dam Construction/Rehabilitation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Nonpoint Source Pollution Assistance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Riparian and Wetland Protection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Soil Health Initiative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Streambank stabilization Program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Resources Cost Share Program</a:t>
            </a:r>
          </a:p>
        </p:txBody>
      </p:sp>
      <p:sp>
        <p:nvSpPr>
          <p:cNvPr id="35854" name="TextBox 75">
            <a:extLst>
              <a:ext uri="{FF2B5EF4-FFF2-40B4-BE49-F238E27FC236}">
                <a16:creationId xmlns:a16="http://schemas.microsoft.com/office/drawing/2014/main" id="{941F6E78-D5F6-72DD-5B38-F717468B6034}"/>
              </a:ext>
            </a:extLst>
          </p:cNvPr>
          <p:cNvSpPr txBox="1">
            <a:spLocks noChangeArrowheads="1"/>
          </p:cNvSpPr>
          <p:nvPr/>
        </p:nvSpPr>
        <p:spPr bwMode="auto">
          <a:xfrm>
            <a:off x="7092491" y="1743075"/>
            <a:ext cx="1463675" cy="922338"/>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Reservoir Protection Initiative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Drought Monitoring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Reservoir Operations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HB 2302 Grant Programs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Reservoir and Water Quality Research</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Stream Gaging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Injection Dredging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Quality Partnerships</a:t>
            </a:r>
          </a:p>
        </p:txBody>
      </p:sp>
      <p:cxnSp>
        <p:nvCxnSpPr>
          <p:cNvPr id="81" name="Straight Connector 80">
            <a:extLst>
              <a:ext uri="{FF2B5EF4-FFF2-40B4-BE49-F238E27FC236}">
                <a16:creationId xmlns:a16="http://schemas.microsoft.com/office/drawing/2014/main" id="{D79F61E5-79A7-6826-0E77-DA5151B95B32}"/>
              </a:ext>
            </a:extLst>
          </p:cNvPr>
          <p:cNvCxnSpPr/>
          <p:nvPr/>
        </p:nvCxnSpPr>
        <p:spPr>
          <a:xfrm>
            <a:off x="2230161" y="1949450"/>
            <a:ext cx="6350" cy="3124200"/>
          </a:xfrm>
          <a:prstGeom prst="line">
            <a:avLst/>
          </a:prstGeom>
          <a:ln w="12700">
            <a:solidFill>
              <a:schemeClr val="tx2">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2B3B911-4F2A-260E-66D7-4B89200FB124}"/>
              </a:ext>
            </a:extLst>
          </p:cNvPr>
          <p:cNvCxnSpPr/>
          <p:nvPr/>
        </p:nvCxnSpPr>
        <p:spPr>
          <a:xfrm>
            <a:off x="6690623" y="1941513"/>
            <a:ext cx="7938" cy="3125787"/>
          </a:xfrm>
          <a:prstGeom prst="line">
            <a:avLst/>
          </a:prstGeom>
          <a:ln w="12700">
            <a:solidFill>
              <a:schemeClr val="tx2">
                <a:lumMod val="10000"/>
                <a:lumOff val="90000"/>
              </a:schemeClr>
            </a:solidFill>
          </a:ln>
        </p:spPr>
        <p:style>
          <a:lnRef idx="2">
            <a:schemeClr val="accent1"/>
          </a:lnRef>
          <a:fillRef idx="0">
            <a:schemeClr val="accent1"/>
          </a:fillRef>
          <a:effectRef idx="1">
            <a:schemeClr val="accent1"/>
          </a:effectRef>
          <a:fontRef idx="minor">
            <a:schemeClr val="tx1"/>
          </a:fontRef>
        </p:style>
      </p:cxnSp>
      <p:sp>
        <p:nvSpPr>
          <p:cNvPr id="35857" name="TextBox 2">
            <a:extLst>
              <a:ext uri="{FF2B5EF4-FFF2-40B4-BE49-F238E27FC236}">
                <a16:creationId xmlns:a16="http://schemas.microsoft.com/office/drawing/2014/main" id="{17847DE6-6B81-7DD8-5033-47FB9C2E91E2}"/>
              </a:ext>
            </a:extLst>
          </p:cNvPr>
          <p:cNvSpPr txBox="1">
            <a:spLocks noChangeArrowheads="1"/>
          </p:cNvSpPr>
          <p:nvPr/>
        </p:nvSpPr>
        <p:spPr bwMode="auto">
          <a:xfrm>
            <a:off x="260438" y="2890838"/>
            <a:ext cx="1265238" cy="368300"/>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1D5B8A"/>
                </a:solidFill>
                <a:effectLst/>
                <a:uLnTx/>
                <a:uFillTx/>
                <a:latin typeface="Arial" panose="020B0604020202020204" pitchFamily="34" charset="0"/>
                <a:ea typeface="+mn-ea"/>
                <a:cs typeface="Arial" panose="020B0604020202020204" pitchFamily="34" charset="0"/>
              </a:rPr>
              <a:t>KDA: Division of Water Resources</a:t>
            </a:r>
          </a:p>
        </p:txBody>
      </p:sp>
      <p:sp>
        <p:nvSpPr>
          <p:cNvPr id="35858" name="TextBox 3">
            <a:extLst>
              <a:ext uri="{FF2B5EF4-FFF2-40B4-BE49-F238E27FC236}">
                <a16:creationId xmlns:a16="http://schemas.microsoft.com/office/drawing/2014/main" id="{3C491572-242C-E535-6B1F-DC81D2E6537C}"/>
              </a:ext>
            </a:extLst>
          </p:cNvPr>
          <p:cNvSpPr txBox="1">
            <a:spLocks noChangeArrowheads="1"/>
          </p:cNvSpPr>
          <p:nvPr/>
        </p:nvSpPr>
        <p:spPr bwMode="auto">
          <a:xfrm>
            <a:off x="441413" y="3205163"/>
            <a:ext cx="1463675" cy="830262"/>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Rights Permits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Local Enhancement Management Area</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Multi-Year Flex Accounts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Interstate Water Issues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Use Database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Subbasin Water Resources Management</a:t>
            </a:r>
          </a:p>
        </p:txBody>
      </p:sp>
      <p:sp>
        <p:nvSpPr>
          <p:cNvPr id="35859" name="TextBox 4">
            <a:extLst>
              <a:ext uri="{FF2B5EF4-FFF2-40B4-BE49-F238E27FC236}">
                <a16:creationId xmlns:a16="http://schemas.microsoft.com/office/drawing/2014/main" id="{B62F8F39-28B2-3D72-75E2-DA4FE35E68E7}"/>
              </a:ext>
            </a:extLst>
          </p:cNvPr>
          <p:cNvSpPr txBox="1">
            <a:spLocks noChangeArrowheads="1"/>
          </p:cNvSpPr>
          <p:nvPr/>
        </p:nvSpPr>
        <p:spPr bwMode="auto">
          <a:xfrm>
            <a:off x="2484024" y="1558925"/>
            <a:ext cx="1263650" cy="231775"/>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27AAE1"/>
                </a:solidFill>
                <a:effectLst/>
                <a:uLnTx/>
                <a:uFillTx/>
                <a:latin typeface="Arial" panose="020B0604020202020204" pitchFamily="34" charset="0"/>
                <a:ea typeface="+mn-ea"/>
                <a:cs typeface="Arial" panose="020B0604020202020204" pitchFamily="34" charset="0"/>
              </a:rPr>
              <a:t>KS Water Office</a:t>
            </a:r>
          </a:p>
        </p:txBody>
      </p:sp>
      <p:sp>
        <p:nvSpPr>
          <p:cNvPr id="35860" name="TextBox 13">
            <a:extLst>
              <a:ext uri="{FF2B5EF4-FFF2-40B4-BE49-F238E27FC236}">
                <a16:creationId xmlns:a16="http://schemas.microsoft.com/office/drawing/2014/main" id="{169320FB-B084-CAA0-C8B5-D5F3C95817A6}"/>
              </a:ext>
            </a:extLst>
          </p:cNvPr>
          <p:cNvSpPr txBox="1">
            <a:spLocks noChangeArrowheads="1"/>
          </p:cNvSpPr>
          <p:nvPr/>
        </p:nvSpPr>
        <p:spPr bwMode="auto">
          <a:xfrm>
            <a:off x="2655474" y="1797050"/>
            <a:ext cx="1463675" cy="1384300"/>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Regional Advisory Committees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Drought Monitoring and Response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Assessment and Evaluation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HB 2302 Grant Programs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Arbuckle Study</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Chloride Plume Remediation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Quality Partnerships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Stream Gaging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Conservation Assistance for Water Users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Reservoir and Water Quality Research</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0591E8DB-541B-CF4E-C4EC-44120C1D97FD}"/>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D4F613-8F2E-414D-8A72-39FE3BF477A0}" type="slidenum">
              <a:rPr kumimoji="0" lang="en-US" sz="1200" b="0" i="0" u="none" strike="noStrike" kern="1200" cap="none" spc="0" normalizeH="0" baseline="0" noProof="0" smtClean="0">
                <a:ln>
                  <a:noFill/>
                </a:ln>
                <a:solidFill>
                  <a:prstClr val="black">
                    <a:tint val="82000"/>
                  </a:prstClr>
                </a:solidFill>
                <a:effectLst/>
                <a:uLnTx/>
                <a:uFillTx/>
                <a:latin typeface="Aptos" panose="020B00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tint val="82000"/>
                </a:prstClr>
              </a:solidFill>
              <a:effectLst/>
              <a:uLnTx/>
              <a:uFillTx/>
              <a:latin typeface="Aptos" panose="020B0004020202020204" pitchFamily="34" charset="0"/>
              <a:ea typeface="+mn-ea"/>
              <a:cs typeface="+mn-cs"/>
            </a:endParaRPr>
          </a:p>
        </p:txBody>
      </p:sp>
      <p:sp>
        <p:nvSpPr>
          <p:cNvPr id="4" name="Isosceles Triangle 7">
            <a:extLst>
              <a:ext uri="{FF2B5EF4-FFF2-40B4-BE49-F238E27FC236}">
                <a16:creationId xmlns:a16="http://schemas.microsoft.com/office/drawing/2014/main" id="{CD193C89-1E1C-C496-B152-BA7E4F8409C8}"/>
              </a:ext>
            </a:extLst>
          </p:cNvPr>
          <p:cNvSpPr>
            <a:spLocks noChangeAspect="1"/>
          </p:cNvSpPr>
          <p:nvPr/>
        </p:nvSpPr>
        <p:spPr>
          <a:xfrm rot="5400000">
            <a:off x="-499269" y="513557"/>
            <a:ext cx="1668463" cy="641350"/>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2438400 h 2438400"/>
              <a:gd name="connsiteX1" fmla="*/ 17004 w 1060704"/>
              <a:gd name="connsiteY1" fmla="*/ 0 h 2438400"/>
              <a:gd name="connsiteX2" fmla="*/ 1060704 w 1060704"/>
              <a:gd name="connsiteY2" fmla="*/ 2438400 h 2438400"/>
              <a:gd name="connsiteX3" fmla="*/ 0 w 1060704"/>
              <a:gd name="connsiteY3" fmla="*/ 2438400 h 2438400"/>
              <a:gd name="connsiteX0" fmla="*/ 0 w 3611399"/>
              <a:gd name="connsiteY0" fmla="*/ 2438400 h 2438400"/>
              <a:gd name="connsiteX1" fmla="*/ 17004 w 3611399"/>
              <a:gd name="connsiteY1" fmla="*/ 0 h 2438400"/>
              <a:gd name="connsiteX2" fmla="*/ 3611399 w 3611399"/>
              <a:gd name="connsiteY2" fmla="*/ 2422358 h 2438400"/>
              <a:gd name="connsiteX3" fmla="*/ 0 w 3611399"/>
              <a:gd name="connsiteY3" fmla="*/ 2438400 h 2438400"/>
              <a:gd name="connsiteX0" fmla="*/ 0 w 3621793"/>
              <a:gd name="connsiteY0" fmla="*/ 2438400 h 2463925"/>
              <a:gd name="connsiteX1" fmla="*/ 17004 w 3621793"/>
              <a:gd name="connsiteY1" fmla="*/ 0 h 2463925"/>
              <a:gd name="connsiteX2" fmla="*/ 3621793 w 3621793"/>
              <a:gd name="connsiteY2" fmla="*/ 2463925 h 2463925"/>
              <a:gd name="connsiteX3" fmla="*/ 0 w 3621793"/>
              <a:gd name="connsiteY3" fmla="*/ 2438400 h 2463925"/>
              <a:gd name="connsiteX0" fmla="*/ 0 w 3621793"/>
              <a:gd name="connsiteY0" fmla="*/ 2469573 h 2469573"/>
              <a:gd name="connsiteX1" fmla="*/ 17004 w 3621793"/>
              <a:gd name="connsiteY1" fmla="*/ 0 h 2469573"/>
              <a:gd name="connsiteX2" fmla="*/ 3621793 w 3621793"/>
              <a:gd name="connsiteY2" fmla="*/ 2463925 h 2469573"/>
              <a:gd name="connsiteX3" fmla="*/ 0 w 3621793"/>
              <a:gd name="connsiteY3" fmla="*/ 2469573 h 2469573"/>
              <a:gd name="connsiteX0" fmla="*/ 0 w 3621793"/>
              <a:gd name="connsiteY0" fmla="*/ 2469573 h 2469573"/>
              <a:gd name="connsiteX1" fmla="*/ 17004 w 3621793"/>
              <a:gd name="connsiteY1" fmla="*/ 0 h 2469573"/>
              <a:gd name="connsiteX2" fmla="*/ 3621793 w 3621793"/>
              <a:gd name="connsiteY2" fmla="*/ 2463925 h 2469573"/>
              <a:gd name="connsiteX3" fmla="*/ 0 w 3621793"/>
              <a:gd name="connsiteY3" fmla="*/ 2469573 h 2469573"/>
              <a:gd name="connsiteX0" fmla="*/ 0 w 3621793"/>
              <a:gd name="connsiteY0" fmla="*/ 2500746 h 2500746"/>
              <a:gd name="connsiteX1" fmla="*/ 6613 w 3621793"/>
              <a:gd name="connsiteY1" fmla="*/ 0 h 2500746"/>
              <a:gd name="connsiteX2" fmla="*/ 3621793 w 3621793"/>
              <a:gd name="connsiteY2" fmla="*/ 2495098 h 2500746"/>
              <a:gd name="connsiteX3" fmla="*/ 0 w 3621793"/>
              <a:gd name="connsiteY3" fmla="*/ 2500746 h 2500746"/>
              <a:gd name="connsiteX0" fmla="*/ 0 w 3704923"/>
              <a:gd name="connsiteY0" fmla="*/ 2500746 h 2500746"/>
              <a:gd name="connsiteX1" fmla="*/ 6613 w 3704923"/>
              <a:gd name="connsiteY1" fmla="*/ 0 h 2500746"/>
              <a:gd name="connsiteX2" fmla="*/ 3704923 w 3704923"/>
              <a:gd name="connsiteY2" fmla="*/ 2463926 h 2500746"/>
              <a:gd name="connsiteX3" fmla="*/ 0 w 3704923"/>
              <a:gd name="connsiteY3" fmla="*/ 2500746 h 2500746"/>
            </a:gdLst>
            <a:ahLst/>
            <a:cxnLst>
              <a:cxn ang="0">
                <a:pos x="connsiteX0" y="connsiteY0"/>
              </a:cxn>
              <a:cxn ang="0">
                <a:pos x="connsiteX1" y="connsiteY1"/>
              </a:cxn>
              <a:cxn ang="0">
                <a:pos x="connsiteX2" y="connsiteY2"/>
              </a:cxn>
              <a:cxn ang="0">
                <a:pos x="connsiteX3" y="connsiteY3"/>
              </a:cxn>
            </a:cxnLst>
            <a:rect l="l" t="t" r="r" b="b"/>
            <a:pathLst>
              <a:path w="3704923" h="2500746">
                <a:moveTo>
                  <a:pt x="0" y="2500746"/>
                </a:moveTo>
                <a:cubicBezTo>
                  <a:pt x="2204" y="1667164"/>
                  <a:pt x="4409" y="833582"/>
                  <a:pt x="6613" y="0"/>
                </a:cubicBezTo>
                <a:lnTo>
                  <a:pt x="3704923" y="2463926"/>
                </a:lnTo>
                <a:lnTo>
                  <a:pt x="0" y="2500746"/>
                </a:lnTo>
                <a:close/>
              </a:path>
            </a:pathLst>
          </a:cu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F5A894C-E8B7-940C-9561-52AF37AD58DD}"/>
              </a:ext>
            </a:extLst>
          </p:cNvPr>
          <p:cNvSpPr txBox="1"/>
          <p:nvPr/>
        </p:nvSpPr>
        <p:spPr>
          <a:xfrm>
            <a:off x="8976365" y="136525"/>
            <a:ext cx="3150579" cy="649408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Do you have experience with any of these programs?  If so, which ones?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Rate on scale of 1 – 5 with 1 being not very effective and 5 being very effective.  What have you observed or experienced to provide that rating?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When you think about effective state programs, what are some of the key attributes to make them effective (easy to understand, flexible to use, incentive program)?</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 Are there programs you’d like to see changed?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Are there new water programs you think the state should offer?  If so, what would that program include or focus on?</a:t>
            </a:r>
          </a:p>
        </p:txBody>
      </p:sp>
    </p:spTree>
    <p:extLst>
      <p:ext uri="{BB962C8B-B14F-4D97-AF65-F5344CB8AC3E}">
        <p14:creationId xmlns:p14="http://schemas.microsoft.com/office/powerpoint/2010/main" val="174242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CF159-74B2-5A37-C56C-15A411D21B9E}"/>
              </a:ext>
            </a:extLst>
          </p:cNvPr>
          <p:cNvSpPr>
            <a:spLocks noGrp="1"/>
          </p:cNvSpPr>
          <p:nvPr>
            <p:ph type="title"/>
          </p:nvPr>
        </p:nvSpPr>
        <p:spPr/>
        <p:txBody>
          <a:bodyPr/>
          <a:lstStyle/>
          <a:p>
            <a:r>
              <a:rPr lang="en-US" dirty="0"/>
              <a:t>RSVP Totals for Local Consult Meetings</a:t>
            </a:r>
          </a:p>
        </p:txBody>
      </p:sp>
      <p:graphicFrame>
        <p:nvGraphicFramePr>
          <p:cNvPr id="4" name="Table Placeholder">
            <a:extLst>
              <a:ext uri="{FF2B5EF4-FFF2-40B4-BE49-F238E27FC236}">
                <a16:creationId xmlns:a16="http://schemas.microsoft.com/office/drawing/2014/main" id="{684B5CDD-8ACF-A9DB-BC43-22C0FB71BF1C}"/>
              </a:ext>
            </a:extLst>
          </p:cNvPr>
          <p:cNvGraphicFramePr>
            <a:graphicFrameLocks/>
          </p:cNvGraphicFramePr>
          <p:nvPr/>
        </p:nvGraphicFramePr>
        <p:xfrm>
          <a:off x="1251125" y="1150953"/>
          <a:ext cx="7633377" cy="5212082"/>
        </p:xfrm>
        <a:graphic>
          <a:graphicData uri="http://schemas.openxmlformats.org/drawingml/2006/table">
            <a:tbl>
              <a:tblPr/>
              <a:tblGrid>
                <a:gridCol w="5896017">
                  <a:extLst>
                    <a:ext uri="{9D8B030D-6E8A-4147-A177-3AD203B41FA5}">
                      <a16:colId xmlns:a16="http://schemas.microsoft.com/office/drawing/2014/main" val="20000"/>
                    </a:ext>
                  </a:extLst>
                </a:gridCol>
                <a:gridCol w="1737360">
                  <a:extLst>
                    <a:ext uri="{9D8B030D-6E8A-4147-A177-3AD203B41FA5}">
                      <a16:colId xmlns:a16="http://schemas.microsoft.com/office/drawing/2014/main" val="20002"/>
                    </a:ext>
                  </a:extLst>
                </a:gridCol>
              </a:tblGrid>
              <a:tr h="7107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600" b="0" dirty="0">
                          <a:solidFill>
                            <a:schemeClr val="tx1"/>
                          </a:solidFill>
                        </a:rPr>
                        <a:t>LOCATION</a:t>
                      </a:r>
                    </a:p>
                  </a:txBody>
                  <a:tcPr anchor="ct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600" dirty="0"/>
                        <a:t>RSVPs</a:t>
                      </a:r>
                    </a:p>
                  </a:txBody>
                  <a:tcPr anchor="ct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64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solidFill>
                        </a:rPr>
                        <a:t>June 17; 5 - 8 PM; </a:t>
                      </a:r>
                      <a:r>
                        <a:rPr lang="en-US" sz="3200" b="0" u="sng" dirty="0">
                          <a:solidFill>
                            <a:schemeClr val="tx1"/>
                          </a:solidFill>
                        </a:rPr>
                        <a:t>Colby</a:t>
                      </a:r>
                    </a:p>
                  </a:txBody>
                  <a:tcPr>
                    <a:lnL w="0" cmpd="sng">
                      <a:noFill/>
                    </a:lnL>
                    <a:lnR w="0" cmpd="sng">
                      <a:noFill/>
                    </a:lnR>
                    <a:lnT w="0" cmpd="sng">
                      <a:noFill/>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0" dirty="0">
                          <a:solidFill>
                            <a:schemeClr val="tx1"/>
                          </a:solidFill>
                        </a:rPr>
                        <a:t>27</a:t>
                      </a:r>
                    </a:p>
                  </a:txBody>
                  <a:tcPr>
                    <a:lnL w="0" cmpd="sng">
                      <a:noFill/>
                    </a:lnL>
                    <a:lnR w="0" cmpd="sng">
                      <a:noFill/>
                    </a:lnR>
                    <a:lnT w="0" cmpd="sng">
                      <a:noFill/>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64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solidFill>
                        </a:rPr>
                        <a:t>June 18; 9 AM - Noon; </a:t>
                      </a:r>
                      <a:r>
                        <a:rPr lang="en-US" sz="3200" b="0" u="sng" dirty="0">
                          <a:solidFill>
                            <a:schemeClr val="tx1"/>
                          </a:solidFill>
                        </a:rPr>
                        <a:t>Dodge City</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0" dirty="0">
                          <a:solidFill>
                            <a:schemeClr val="tx1"/>
                          </a:solidFill>
                        </a:rPr>
                        <a:t>66</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64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solidFill>
                        </a:rPr>
                        <a:t>June 20; 2 - 5 PM; </a:t>
                      </a:r>
                      <a:r>
                        <a:rPr lang="en-US" sz="3200" b="0" u="sng" dirty="0">
                          <a:solidFill>
                            <a:schemeClr val="tx1"/>
                          </a:solidFill>
                        </a:rPr>
                        <a:t>Chanute</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0" dirty="0">
                          <a:solidFill>
                            <a:schemeClr val="tx1"/>
                          </a:solidFill>
                        </a:rPr>
                        <a:t>37</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64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solidFill>
                        </a:rPr>
                        <a:t>June 25; 9 AM - Noon; </a:t>
                      </a:r>
                      <a:r>
                        <a:rPr lang="en-US" sz="3200" b="0" u="sng" dirty="0">
                          <a:solidFill>
                            <a:schemeClr val="tx1"/>
                          </a:solidFill>
                        </a:rPr>
                        <a:t>Wichita</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0" dirty="0">
                          <a:solidFill>
                            <a:schemeClr val="tx1"/>
                          </a:solidFill>
                        </a:rPr>
                        <a:t>81</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64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solidFill>
                        </a:rPr>
                        <a:t>June 26; 9 AM - Noon; </a:t>
                      </a:r>
                      <a:r>
                        <a:rPr lang="en-US" sz="3200" b="0" u="sng" dirty="0">
                          <a:solidFill>
                            <a:schemeClr val="tx1"/>
                          </a:solidFill>
                        </a:rPr>
                        <a:t>Salina</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0" dirty="0">
                          <a:solidFill>
                            <a:schemeClr val="tx1"/>
                          </a:solidFill>
                        </a:rPr>
                        <a:t>54</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64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solidFill>
                        </a:rPr>
                        <a:t>June 27; 9 AM - Noon; </a:t>
                      </a:r>
                      <a:r>
                        <a:rPr lang="en-US" sz="3200" b="0" u="sng" dirty="0">
                          <a:solidFill>
                            <a:schemeClr val="tx1"/>
                          </a:solidFill>
                        </a:rPr>
                        <a:t>Lawrence</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0" dirty="0">
                          <a:solidFill>
                            <a:schemeClr val="tx1"/>
                          </a:solidFill>
                        </a:rPr>
                        <a:t>72</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643049">
                <a:tc>
                  <a:txBody>
                    <a:bodyPr/>
                    <a:lstStyle/>
                    <a:p>
                      <a:pPr algn="r"/>
                      <a:r>
                        <a:rPr lang="en-US" sz="3200" b="1" u="none" dirty="0">
                          <a:solidFill>
                            <a:schemeClr val="tx1"/>
                          </a:solidFill>
                        </a:rPr>
                        <a:t>TOTAL</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tc>
                  <a:txBody>
                    <a:bodyPr/>
                    <a:lstStyle/>
                    <a:p>
                      <a:pPr algn="ctr"/>
                      <a:r>
                        <a:rPr lang="en-US" sz="3200" b="1" u="none" dirty="0">
                          <a:solidFill>
                            <a:schemeClr val="tx1"/>
                          </a:solidFill>
                        </a:rPr>
                        <a:t>337</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2160513581"/>
                  </a:ext>
                </a:extLst>
              </a:tr>
            </a:tbl>
          </a:graphicData>
        </a:graphic>
      </p:graphicFrame>
    </p:spTree>
    <p:extLst>
      <p:ext uri="{BB962C8B-B14F-4D97-AF65-F5344CB8AC3E}">
        <p14:creationId xmlns:p14="http://schemas.microsoft.com/office/powerpoint/2010/main" val="3534358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C70AC08-FA52-03EE-B38E-0DE333BD5C0A}"/>
              </a:ext>
            </a:extLst>
          </p:cNvPr>
          <p:cNvPicPr>
            <a:picLocks noGrp="1" noChangeAspect="1"/>
          </p:cNvPicPr>
          <p:nvPr>
            <p:ph idx="1"/>
          </p:nvPr>
        </p:nvPicPr>
        <p:blipFill rotWithShape="1">
          <a:blip r:embed="rId3" cstate="email">
            <a:alphaModFix amt="60000"/>
            <a:extLst>
              <a:ext uri="{28A0092B-C50C-407E-A947-70E740481C1C}">
                <a14:useLocalDpi xmlns:a14="http://schemas.microsoft.com/office/drawing/2010/main"/>
              </a:ext>
            </a:extLst>
          </a:blip>
          <a:srcRect/>
          <a:stretch/>
        </p:blipFill>
        <p:spPr>
          <a:xfrm>
            <a:off x="-3048" y="-2"/>
            <a:ext cx="12191980" cy="6856718"/>
          </a:xfrm>
          <a:prstGeom prst="rect">
            <a:avLst/>
          </a:prstGeom>
        </p:spPr>
      </p:pic>
      <p:sp>
        <p:nvSpPr>
          <p:cNvPr id="6" name="TextBox 5">
            <a:extLst>
              <a:ext uri="{FF2B5EF4-FFF2-40B4-BE49-F238E27FC236}">
                <a16:creationId xmlns:a16="http://schemas.microsoft.com/office/drawing/2014/main" id="{38E828A1-664B-2376-7C14-44F70386CC28}"/>
              </a:ext>
            </a:extLst>
          </p:cNvPr>
          <p:cNvSpPr txBox="1"/>
          <p:nvPr/>
        </p:nvSpPr>
        <p:spPr>
          <a:xfrm>
            <a:off x="710501" y="2546185"/>
            <a:ext cx="10643299" cy="3171423"/>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ptos" panose="02110004020202020204"/>
                <a:ea typeface="+mn-ea"/>
                <a:cs typeface="+mn-cs"/>
              </a:rPr>
              <a:t>“If we build ahead carefully and right, the unexcelled product of the Kansas home and family – our sons and daughters- will remain with us to help with the tasks for which they should be reared.  </a:t>
            </a:r>
            <a:r>
              <a:rPr kumimoji="0" lang="en-US" sz="3200" b="1" i="0" u="sng" strike="noStrike" kern="1200" cap="none" spc="0" normalizeH="0" baseline="0" noProof="0">
                <a:ln>
                  <a:noFill/>
                </a:ln>
                <a:solidFill>
                  <a:srgbClr val="FFFFFF"/>
                </a:solidFill>
                <a:effectLst/>
                <a:uLnTx/>
                <a:uFillTx/>
                <a:latin typeface="Aptos" panose="02110004020202020204"/>
                <a:ea typeface="+mn-ea"/>
                <a:cs typeface="+mn-cs"/>
              </a:rPr>
              <a:t>Let us not lose them</a:t>
            </a:r>
            <a:r>
              <a:rPr kumimoji="0" lang="en-US" sz="3200" b="0" i="0" u="sng" strike="noStrike" kern="1200" cap="none" spc="0" normalizeH="0" baseline="0" noProof="0">
                <a:ln>
                  <a:noFill/>
                </a:ln>
                <a:solidFill>
                  <a:srgbClr val="FFFFFF"/>
                </a:solidFill>
                <a:effectLst/>
                <a:uLnTx/>
                <a:uFillTx/>
                <a:latin typeface="Aptos" panose="02110004020202020204"/>
                <a:ea typeface="+mn-ea"/>
                <a:cs typeface="+mn-cs"/>
              </a:rPr>
              <a:t>.  </a:t>
            </a:r>
            <a:r>
              <a:rPr kumimoji="0" lang="en-US" sz="3200" b="0" i="0" u="none" strike="noStrike" kern="1200" cap="none" spc="0" normalizeH="0" baseline="0" noProof="0">
                <a:ln>
                  <a:noFill/>
                </a:ln>
                <a:solidFill>
                  <a:srgbClr val="FFFFFF"/>
                </a:solidFill>
                <a:effectLst/>
                <a:uLnTx/>
                <a:uFillTx/>
                <a:latin typeface="Aptos" panose="02110004020202020204"/>
                <a:ea typeface="+mn-ea"/>
                <a:cs typeface="+mn-cs"/>
              </a:rPr>
              <a:t>Rather, let them </a:t>
            </a:r>
            <a:r>
              <a:rPr kumimoji="0" lang="en-US" sz="3200" b="1" i="0" u="none" strike="noStrike" kern="1200" cap="none" spc="0" normalizeH="0" baseline="0" noProof="0">
                <a:ln>
                  <a:noFill/>
                </a:ln>
                <a:solidFill>
                  <a:srgbClr val="FFFFFF"/>
                </a:solidFill>
                <a:effectLst/>
                <a:uLnTx/>
                <a:uFillTx/>
                <a:latin typeface="Aptos" panose="02110004020202020204"/>
                <a:ea typeface="+mn-ea"/>
                <a:cs typeface="+mn-cs"/>
              </a:rPr>
              <a:t>have the </a:t>
            </a:r>
            <a:r>
              <a:rPr kumimoji="0" lang="en-US" sz="3200" b="1" i="0" u="sng" strike="noStrike" kern="1200" cap="none" spc="0" normalizeH="0" baseline="0" noProof="0">
                <a:ln>
                  <a:noFill/>
                </a:ln>
                <a:solidFill>
                  <a:srgbClr val="FFFFFF"/>
                </a:solidFill>
                <a:effectLst/>
                <a:uLnTx/>
                <a:uFillTx/>
                <a:latin typeface="Aptos" panose="02110004020202020204"/>
                <a:ea typeface="+mn-ea"/>
                <a:cs typeface="+mn-cs"/>
              </a:rPr>
              <a:t>vision of the Kansas of tomorrow</a:t>
            </a:r>
            <a:r>
              <a:rPr kumimoji="0" lang="en-US" sz="3200" b="0" i="0" u="none" strike="noStrike" kern="1200" cap="none" spc="0" normalizeH="0" baseline="0" noProof="0">
                <a:ln>
                  <a:noFill/>
                </a:ln>
                <a:solidFill>
                  <a:srgbClr val="FFFFFF"/>
                </a:solidFill>
                <a:effectLst/>
                <a:uLnTx/>
                <a:uFillTx/>
                <a:latin typeface="Aptos" panose="02110004020202020204"/>
                <a:ea typeface="+mn-ea"/>
                <a:cs typeface="+mn-cs"/>
              </a:rPr>
              <a:t>, and face with us this new frontier. Rather, let the youth of America see here</a:t>
            </a:r>
            <a:r>
              <a:rPr kumimoji="0" lang="en-US" sz="3200" b="1" i="0" u="none" strike="noStrike" kern="1200" cap="none" spc="0" normalizeH="0" baseline="0" noProof="0">
                <a:ln>
                  <a:noFill/>
                </a:ln>
                <a:solidFill>
                  <a:srgbClr val="FFFFFF"/>
                </a:solidFill>
                <a:effectLst/>
                <a:uLnTx/>
                <a:uFillTx/>
                <a:latin typeface="Aptos" panose="02110004020202020204"/>
                <a:ea typeface="+mn-ea"/>
                <a:cs typeface="+mn-cs"/>
              </a:rPr>
              <a:t> the future can be </a:t>
            </a:r>
            <a:r>
              <a:rPr kumimoji="0" lang="en-US" sz="3200" b="1" i="0" u="sng" strike="noStrike" kern="1200" cap="none" spc="0" normalizeH="0" baseline="0" noProof="0">
                <a:ln>
                  <a:noFill/>
                </a:ln>
                <a:solidFill>
                  <a:srgbClr val="FFFFFF"/>
                </a:solidFill>
                <a:effectLst/>
                <a:uLnTx/>
                <a:uFillTx/>
                <a:latin typeface="Aptos" panose="02110004020202020204"/>
                <a:ea typeface="+mn-ea"/>
                <a:cs typeface="+mn-cs"/>
              </a:rPr>
              <a:t>ours</a:t>
            </a:r>
            <a:r>
              <a:rPr kumimoji="0" lang="en-US" sz="3200" b="0" i="0" u="none" strike="noStrike" kern="1200" cap="none" spc="0" normalizeH="0" baseline="0" noProof="0">
                <a:ln>
                  <a:noFill/>
                </a:ln>
                <a:solidFill>
                  <a:srgbClr val="FFFFFF"/>
                </a:solidFill>
                <a:effectLst/>
                <a:uLnTx/>
                <a:uFillTx/>
                <a:latin typeface="Aptos" panose="02110004020202020204"/>
                <a:ea typeface="+mn-ea"/>
                <a:cs typeface="+mn-cs"/>
              </a:rPr>
              <a:t>.” – Frank Carlson</a:t>
            </a:r>
          </a:p>
        </p:txBody>
      </p:sp>
      <p:sp>
        <p:nvSpPr>
          <p:cNvPr id="4" name="Slide Number Placeholder 3">
            <a:extLst>
              <a:ext uri="{FF2B5EF4-FFF2-40B4-BE49-F238E27FC236}">
                <a16:creationId xmlns:a16="http://schemas.microsoft.com/office/drawing/2014/main" id="{9387C8EB-BF95-DFA7-DAB6-F554E8D3C7C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AA019C0-9DF4-4670-98E7-7309BB2AEC45}"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40996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B3A7-7038-52D1-4733-34D4C8329FD9}"/>
              </a:ext>
            </a:extLst>
          </p:cNvPr>
          <p:cNvSpPr>
            <a:spLocks noGrp="1"/>
          </p:cNvSpPr>
          <p:nvPr>
            <p:ph type="title"/>
          </p:nvPr>
        </p:nvSpPr>
        <p:spPr/>
        <p:txBody>
          <a:bodyPr/>
          <a:lstStyle/>
          <a:p>
            <a:r>
              <a:rPr lang="en-US" dirty="0"/>
              <a:t>Breakout Group Assignments &amp; Locations</a:t>
            </a:r>
          </a:p>
        </p:txBody>
      </p:sp>
      <p:sp>
        <p:nvSpPr>
          <p:cNvPr id="4" name="Slide Number Placeholder 3">
            <a:extLst>
              <a:ext uri="{FF2B5EF4-FFF2-40B4-BE49-F238E27FC236}">
                <a16:creationId xmlns:a16="http://schemas.microsoft.com/office/drawing/2014/main" id="{891B48E8-DC95-EB9E-9242-2400A08860BD}"/>
              </a:ext>
            </a:extLst>
          </p:cNvPr>
          <p:cNvSpPr>
            <a:spLocks noGrp="1"/>
          </p:cNvSpPr>
          <p:nvPr>
            <p:ph type="sldNum" sz="quarter" idx="4294967295"/>
          </p:nvPr>
        </p:nvSpPr>
        <p:spPr>
          <a:xfrm>
            <a:off x="15418279" y="511414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A019C0-9DF4-4670-98E7-7309BB2AEC45}" type="slidenum">
              <a:rPr kumimoji="0" lang="en-US" sz="1800" b="0" i="0" u="none" strike="noStrike" kern="1200" cap="none" spc="0" normalizeH="0" baseline="0" noProof="0" smtClean="0">
                <a:ln>
                  <a:noFill/>
                </a:ln>
                <a:solidFill>
                  <a:srgbClr val="0F2D5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a:ln>
                <a:noFill/>
              </a:ln>
              <a:solidFill>
                <a:srgbClr val="0F2D52"/>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A4C63BA1-9297-8300-13B1-AC2B75036417}"/>
              </a:ext>
            </a:extLst>
          </p:cNvPr>
          <p:cNvGraphicFramePr>
            <a:graphicFrameLocks noGrp="1"/>
          </p:cNvGraphicFramePr>
          <p:nvPr/>
        </p:nvGraphicFramePr>
        <p:xfrm>
          <a:off x="5959465" y="1770184"/>
          <a:ext cx="5436847" cy="2560320"/>
        </p:xfrm>
        <a:graphic>
          <a:graphicData uri="http://schemas.openxmlformats.org/drawingml/2006/table">
            <a:tbl>
              <a:tblPr firstRow="1" bandRow="1">
                <a:tableStyleId>{5C22544A-7EE6-4342-B048-85BDC9FD1C3A}</a:tableStyleId>
              </a:tblPr>
              <a:tblGrid>
                <a:gridCol w="1772530">
                  <a:extLst>
                    <a:ext uri="{9D8B030D-6E8A-4147-A177-3AD203B41FA5}">
                      <a16:colId xmlns:a16="http://schemas.microsoft.com/office/drawing/2014/main" val="1342869520"/>
                    </a:ext>
                  </a:extLst>
                </a:gridCol>
                <a:gridCol w="3664317">
                  <a:extLst>
                    <a:ext uri="{9D8B030D-6E8A-4147-A177-3AD203B41FA5}">
                      <a16:colId xmlns:a16="http://schemas.microsoft.com/office/drawing/2014/main" val="27726147"/>
                    </a:ext>
                  </a:extLst>
                </a:gridCol>
              </a:tblGrid>
              <a:tr h="370840">
                <a:tc>
                  <a:txBody>
                    <a:bodyPr/>
                    <a:lstStyle/>
                    <a:p>
                      <a:pPr algn="r"/>
                      <a:r>
                        <a:rPr lang="en-US" sz="3600" dirty="0">
                          <a:solidFill>
                            <a:schemeClr val="bg1"/>
                          </a:solidFill>
                        </a:rPr>
                        <a:t>Red</a:t>
                      </a:r>
                    </a:p>
                  </a:txBody>
                  <a:tcPr>
                    <a:lnB w="38100" cap="flat" cmpd="sng" algn="ctr">
                      <a:solidFill>
                        <a:srgbClr val="C00000"/>
                      </a:solidFill>
                      <a:prstDash val="solid"/>
                      <a:round/>
                      <a:headEnd type="none" w="med" len="med"/>
                      <a:tailEnd type="none" w="med" len="med"/>
                    </a:lnB>
                    <a:solidFill>
                      <a:srgbClr val="C00000"/>
                    </a:solidFill>
                  </a:tcPr>
                </a:tc>
                <a:tc>
                  <a:txBody>
                    <a:bodyPr/>
                    <a:lstStyle/>
                    <a:p>
                      <a:r>
                        <a:rPr lang="en-US" sz="3200" dirty="0">
                          <a:solidFill>
                            <a:schemeClr val="tx1"/>
                          </a:solidFill>
                        </a:rPr>
                        <a:t>Meeting Room 1</a:t>
                      </a:r>
                    </a:p>
                  </a:txBody>
                  <a:tcPr>
                    <a:lnB w="381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21503671"/>
                  </a:ext>
                </a:extLst>
              </a:tr>
              <a:tr h="370840">
                <a:tc>
                  <a:txBody>
                    <a:bodyPr/>
                    <a:lstStyle/>
                    <a:p>
                      <a:pPr algn="r"/>
                      <a:r>
                        <a:rPr lang="en-US" sz="3600" b="1" dirty="0">
                          <a:solidFill>
                            <a:schemeClr val="bg1"/>
                          </a:solidFill>
                        </a:rPr>
                        <a:t>Blue</a:t>
                      </a:r>
                    </a:p>
                  </a:txBody>
                  <a:tcPr>
                    <a:lnT w="38100" cap="flat" cmpd="sng" algn="ctr">
                      <a:solidFill>
                        <a:srgbClr val="C00000"/>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solidFill>
                  </a:tcPr>
                </a:tc>
                <a:tc>
                  <a:txBody>
                    <a:bodyPr/>
                    <a:lstStyle/>
                    <a:p>
                      <a:r>
                        <a:rPr lang="en-US" sz="3200" b="1" dirty="0">
                          <a:solidFill>
                            <a:schemeClr val="tx1"/>
                          </a:solidFill>
                        </a:rPr>
                        <a:t>Meeting Room 2</a:t>
                      </a:r>
                    </a:p>
                  </a:txBody>
                  <a:tcPr>
                    <a:lnT w="38100" cap="flat" cmpd="sng" algn="ctr">
                      <a:solidFill>
                        <a:srgbClr val="C00000"/>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00197557"/>
                  </a:ext>
                </a:extLst>
              </a:tr>
              <a:tr h="370840">
                <a:tc>
                  <a:txBody>
                    <a:bodyPr/>
                    <a:lstStyle/>
                    <a:p>
                      <a:pPr algn="r"/>
                      <a:r>
                        <a:rPr lang="en-US" sz="3600" b="1">
                          <a:solidFill>
                            <a:schemeClr val="bg1"/>
                          </a:solidFill>
                        </a:rPr>
                        <a:t>Green</a:t>
                      </a:r>
                      <a:endParaRPr lang="en-US" sz="3600" b="1" dirty="0">
                        <a:solidFill>
                          <a:schemeClr val="bg1"/>
                        </a:solidFill>
                      </a:endParaRPr>
                    </a:p>
                  </a:txBody>
                  <a:tcPr>
                    <a:lnT w="38100" cap="flat" cmpd="sng" algn="ctr">
                      <a:solidFill>
                        <a:schemeClr val="tx2"/>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solidFill>
                      <a:schemeClr val="accent6">
                        <a:lumMod val="50000"/>
                      </a:schemeClr>
                    </a:solidFill>
                  </a:tcPr>
                </a:tc>
                <a:tc>
                  <a:txBody>
                    <a:bodyPr/>
                    <a:lstStyle/>
                    <a:p>
                      <a:r>
                        <a:rPr lang="en-US" sz="3200" b="1" dirty="0">
                          <a:solidFill>
                            <a:schemeClr val="tx1"/>
                          </a:solidFill>
                        </a:rPr>
                        <a:t>Meeting Room 3</a:t>
                      </a:r>
                    </a:p>
                  </a:txBody>
                  <a:tcPr>
                    <a:lnT w="38100" cap="flat" cmpd="sng" algn="ctr">
                      <a:solidFill>
                        <a:schemeClr val="tx2"/>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3068848239"/>
                  </a:ext>
                </a:extLst>
              </a:tr>
              <a:tr h="370840">
                <a:tc>
                  <a:txBody>
                    <a:bodyPr/>
                    <a:lstStyle/>
                    <a:p>
                      <a:pPr algn="r"/>
                      <a:r>
                        <a:rPr lang="en-US" sz="3600" b="1" dirty="0">
                          <a:solidFill>
                            <a:schemeClr val="bg1"/>
                          </a:solidFill>
                        </a:rPr>
                        <a:t>Purple</a:t>
                      </a:r>
                    </a:p>
                  </a:txBody>
                  <a:tcPr>
                    <a:lnT w="38100" cap="flat" cmpd="sng" algn="ctr">
                      <a:solidFill>
                        <a:schemeClr val="accent6">
                          <a:lumMod val="50000"/>
                        </a:schemeClr>
                      </a:solidFill>
                      <a:prstDash val="solid"/>
                      <a:round/>
                      <a:headEnd type="none" w="med" len="med"/>
                      <a:tailEnd type="none" w="med" len="med"/>
                    </a:lnT>
                    <a:lnB w="38100" cap="flat" cmpd="sng" algn="ctr">
                      <a:solidFill>
                        <a:srgbClr val="660066"/>
                      </a:solidFill>
                      <a:prstDash val="solid"/>
                      <a:round/>
                      <a:headEnd type="none" w="med" len="med"/>
                      <a:tailEnd type="none" w="med" len="med"/>
                    </a:lnB>
                    <a:solidFill>
                      <a:srgbClr val="6600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Meeting Room 4</a:t>
                      </a:r>
                    </a:p>
                  </a:txBody>
                  <a:tcPr>
                    <a:lnT w="38100" cap="flat" cmpd="sng" algn="ctr">
                      <a:solidFill>
                        <a:schemeClr val="accent6">
                          <a:lumMod val="50000"/>
                        </a:schemeClr>
                      </a:solidFill>
                      <a:prstDash val="solid"/>
                      <a:round/>
                      <a:headEnd type="none" w="med" len="med"/>
                      <a:tailEnd type="none" w="med" len="med"/>
                    </a:lnT>
                    <a:lnB w="38100" cap="flat" cmpd="sng" algn="ctr">
                      <a:solidFill>
                        <a:srgbClr val="660066"/>
                      </a:solidFill>
                      <a:prstDash val="solid"/>
                      <a:round/>
                      <a:headEnd type="none" w="med" len="med"/>
                      <a:tailEnd type="none" w="med" len="med"/>
                    </a:lnB>
                    <a:noFill/>
                  </a:tcPr>
                </a:tc>
                <a:extLst>
                  <a:ext uri="{0D108BD9-81ED-4DB2-BD59-A6C34878D82A}">
                    <a16:rowId xmlns:a16="http://schemas.microsoft.com/office/drawing/2014/main" val="832682856"/>
                  </a:ext>
                </a:extLst>
              </a:tr>
            </a:tbl>
          </a:graphicData>
        </a:graphic>
      </p:graphicFrame>
      <p:sp>
        <p:nvSpPr>
          <p:cNvPr id="9" name="TextBox 8">
            <a:extLst>
              <a:ext uri="{FF2B5EF4-FFF2-40B4-BE49-F238E27FC236}">
                <a16:creationId xmlns:a16="http://schemas.microsoft.com/office/drawing/2014/main" id="{12BC36D5-61EE-DB61-67A9-38F8C2C069C8}"/>
              </a:ext>
            </a:extLst>
          </p:cNvPr>
          <p:cNvSpPr txBox="1"/>
          <p:nvPr/>
        </p:nvSpPr>
        <p:spPr>
          <a:xfrm>
            <a:off x="152400" y="1293130"/>
            <a:ext cx="555306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F2D52"/>
                </a:solidFill>
                <a:effectLst/>
                <a:uLnTx/>
                <a:uFillTx/>
                <a:latin typeface="Arial"/>
                <a:ea typeface="+mn-ea"/>
                <a:cs typeface="+mn-cs"/>
              </a:rPr>
              <a:t>Group assignment found on Regional handout here</a:t>
            </a:r>
          </a:p>
        </p:txBody>
      </p:sp>
      <p:pic>
        <p:nvPicPr>
          <p:cNvPr id="5" name="Picture 4">
            <a:extLst>
              <a:ext uri="{FF2B5EF4-FFF2-40B4-BE49-F238E27FC236}">
                <a16:creationId xmlns:a16="http://schemas.microsoft.com/office/drawing/2014/main" id="{082B85E3-640A-2B12-521C-4919D0C0EC49}"/>
              </a:ext>
            </a:extLst>
          </p:cNvPr>
          <p:cNvPicPr>
            <a:picLocks noChangeAspect="1"/>
          </p:cNvPicPr>
          <p:nvPr/>
        </p:nvPicPr>
        <p:blipFill>
          <a:blip r:embed="rId3"/>
          <a:stretch>
            <a:fillRect/>
          </a:stretch>
        </p:blipFill>
        <p:spPr>
          <a:xfrm>
            <a:off x="313381" y="2824105"/>
            <a:ext cx="5392084" cy="3483304"/>
          </a:xfrm>
          <a:prstGeom prst="rect">
            <a:avLst/>
          </a:prstGeom>
        </p:spPr>
      </p:pic>
      <p:cxnSp>
        <p:nvCxnSpPr>
          <p:cNvPr id="11" name="Straight Arrow Connector 10">
            <a:extLst>
              <a:ext uri="{FF2B5EF4-FFF2-40B4-BE49-F238E27FC236}">
                <a16:creationId xmlns:a16="http://schemas.microsoft.com/office/drawing/2014/main" id="{959B088A-066F-A04E-0354-784250385753}"/>
              </a:ext>
            </a:extLst>
          </p:cNvPr>
          <p:cNvCxnSpPr>
            <a:cxnSpLocks/>
          </p:cNvCxnSpPr>
          <p:nvPr/>
        </p:nvCxnSpPr>
        <p:spPr>
          <a:xfrm flipH="1">
            <a:off x="2261937" y="2175309"/>
            <a:ext cx="1135781" cy="80852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2358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692D2-0CAB-7D8B-EDD9-8918BAD38E9D}"/>
              </a:ext>
            </a:extLst>
          </p:cNvPr>
          <p:cNvSpPr>
            <a:spLocks noGrp="1"/>
          </p:cNvSpPr>
          <p:nvPr>
            <p:ph type="title"/>
          </p:nvPr>
        </p:nvSpPr>
        <p:spPr/>
        <p:txBody>
          <a:bodyPr/>
          <a:lstStyle/>
          <a:p>
            <a:r>
              <a:rPr lang="en-US" dirty="0"/>
              <a:t>Facilitator Summary for Each Group</a:t>
            </a:r>
          </a:p>
        </p:txBody>
      </p:sp>
      <p:sp>
        <p:nvSpPr>
          <p:cNvPr id="4" name="Slide Number Placeholder 3">
            <a:extLst>
              <a:ext uri="{FF2B5EF4-FFF2-40B4-BE49-F238E27FC236}">
                <a16:creationId xmlns:a16="http://schemas.microsoft.com/office/drawing/2014/main" id="{5A84F384-A229-104C-2BFE-B26A7877A002}"/>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A019C0-9DF4-4670-98E7-7309BB2AEC45}" type="slidenum">
              <a:rPr kumimoji="0" lang="en-US" sz="1800" b="0" i="0" u="none" strike="noStrike" kern="1200" cap="none" spc="0" normalizeH="0" baseline="0" noProof="0" smtClean="0">
                <a:ln>
                  <a:noFill/>
                </a:ln>
                <a:solidFill>
                  <a:srgbClr val="0F2D5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a:ln>
                <a:noFill/>
              </a:ln>
              <a:solidFill>
                <a:srgbClr val="0F2D52"/>
              </a:solidFill>
              <a:effectLst/>
              <a:uLnTx/>
              <a:uFillTx/>
              <a:latin typeface="Arial"/>
              <a:ea typeface="+mn-ea"/>
              <a:cs typeface="+mn-cs"/>
            </a:endParaRPr>
          </a:p>
        </p:txBody>
      </p:sp>
      <p:pic>
        <p:nvPicPr>
          <p:cNvPr id="10" name="Graphic 9" descr="Speech outline">
            <a:extLst>
              <a:ext uri="{FF2B5EF4-FFF2-40B4-BE49-F238E27FC236}">
                <a16:creationId xmlns:a16="http://schemas.microsoft.com/office/drawing/2014/main" id="{4F2FEF20-EBBF-0783-A766-6B7A4F61CB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1901" y="1722949"/>
            <a:ext cx="2471058" cy="2471058"/>
          </a:xfrm>
          <a:prstGeom prst="rect">
            <a:avLst/>
          </a:prstGeom>
        </p:spPr>
      </p:pic>
      <p:sp>
        <p:nvSpPr>
          <p:cNvPr id="11" name="TextBox 10">
            <a:extLst>
              <a:ext uri="{FF2B5EF4-FFF2-40B4-BE49-F238E27FC236}">
                <a16:creationId xmlns:a16="http://schemas.microsoft.com/office/drawing/2014/main" id="{59C7E8A1-91A2-1A45-AE27-824C31CB8840}"/>
              </a:ext>
            </a:extLst>
          </p:cNvPr>
          <p:cNvSpPr txBox="1"/>
          <p:nvPr/>
        </p:nvSpPr>
        <p:spPr>
          <a:xfrm>
            <a:off x="559236" y="2284663"/>
            <a:ext cx="19150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F2D52"/>
                </a:solidFill>
                <a:effectLst/>
                <a:uLnTx/>
                <a:uFillTx/>
                <a:latin typeface="Arial"/>
                <a:ea typeface="+mn-ea"/>
                <a:cs typeface="+mn-cs"/>
              </a:rPr>
              <a:t>Red Group</a:t>
            </a:r>
          </a:p>
        </p:txBody>
      </p:sp>
      <p:pic>
        <p:nvPicPr>
          <p:cNvPr id="12" name="Graphic 11" descr="Speech outline">
            <a:extLst>
              <a:ext uri="{FF2B5EF4-FFF2-40B4-BE49-F238E27FC236}">
                <a16:creationId xmlns:a16="http://schemas.microsoft.com/office/drawing/2014/main" id="{312EA75D-2046-2E9A-6720-B9FD1C13FC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751574" y="1810034"/>
            <a:ext cx="2471058" cy="2471058"/>
          </a:xfrm>
          <a:prstGeom prst="rect">
            <a:avLst/>
          </a:prstGeom>
        </p:spPr>
      </p:pic>
      <p:sp>
        <p:nvSpPr>
          <p:cNvPr id="13" name="TextBox 12">
            <a:extLst>
              <a:ext uri="{FF2B5EF4-FFF2-40B4-BE49-F238E27FC236}">
                <a16:creationId xmlns:a16="http://schemas.microsoft.com/office/drawing/2014/main" id="{31E3DC0E-CA9B-3F61-F97F-9716515407BE}"/>
              </a:ext>
            </a:extLst>
          </p:cNvPr>
          <p:cNvSpPr txBox="1"/>
          <p:nvPr/>
        </p:nvSpPr>
        <p:spPr>
          <a:xfrm>
            <a:off x="3028909" y="2371748"/>
            <a:ext cx="19150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F2D52"/>
                </a:solidFill>
                <a:effectLst/>
                <a:uLnTx/>
                <a:uFillTx/>
                <a:latin typeface="Arial"/>
                <a:ea typeface="+mn-ea"/>
                <a:cs typeface="+mn-cs"/>
              </a:rPr>
              <a:t>Blue Group</a:t>
            </a:r>
          </a:p>
        </p:txBody>
      </p:sp>
      <p:pic>
        <p:nvPicPr>
          <p:cNvPr id="14" name="Graphic 13" descr="Speech outline">
            <a:extLst>
              <a:ext uri="{FF2B5EF4-FFF2-40B4-BE49-F238E27FC236}">
                <a16:creationId xmlns:a16="http://schemas.microsoft.com/office/drawing/2014/main" id="{C93635C7-9581-E2E5-5292-56C5F5F4D7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331489" y="1810034"/>
            <a:ext cx="2471058" cy="2471058"/>
          </a:xfrm>
          <a:prstGeom prst="rect">
            <a:avLst/>
          </a:prstGeom>
        </p:spPr>
      </p:pic>
      <p:sp>
        <p:nvSpPr>
          <p:cNvPr id="15" name="TextBox 14">
            <a:extLst>
              <a:ext uri="{FF2B5EF4-FFF2-40B4-BE49-F238E27FC236}">
                <a16:creationId xmlns:a16="http://schemas.microsoft.com/office/drawing/2014/main" id="{3FAECE18-F634-41E9-63B7-9254E43F4BAB}"/>
              </a:ext>
            </a:extLst>
          </p:cNvPr>
          <p:cNvSpPr txBox="1"/>
          <p:nvPr/>
        </p:nvSpPr>
        <p:spPr>
          <a:xfrm>
            <a:off x="5608824" y="2371748"/>
            <a:ext cx="19150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F2D52"/>
                </a:solidFill>
                <a:effectLst/>
                <a:uLnTx/>
                <a:uFillTx/>
                <a:latin typeface="Arial"/>
                <a:ea typeface="+mn-ea"/>
                <a:cs typeface="+mn-cs"/>
              </a:rPr>
              <a:t>Green Group</a:t>
            </a:r>
          </a:p>
        </p:txBody>
      </p:sp>
      <p:pic>
        <p:nvPicPr>
          <p:cNvPr id="16" name="Graphic 15" descr="Speech outline">
            <a:extLst>
              <a:ext uri="{FF2B5EF4-FFF2-40B4-BE49-F238E27FC236}">
                <a16:creationId xmlns:a16="http://schemas.microsoft.com/office/drawing/2014/main" id="{850033DC-B154-66C0-4E31-81DA52AB77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204897" y="1810034"/>
            <a:ext cx="2471058" cy="2471058"/>
          </a:xfrm>
          <a:prstGeom prst="rect">
            <a:avLst/>
          </a:prstGeom>
        </p:spPr>
      </p:pic>
      <p:sp>
        <p:nvSpPr>
          <p:cNvPr id="17" name="TextBox 16">
            <a:extLst>
              <a:ext uri="{FF2B5EF4-FFF2-40B4-BE49-F238E27FC236}">
                <a16:creationId xmlns:a16="http://schemas.microsoft.com/office/drawing/2014/main" id="{20D3DE84-3455-6DF6-06D8-0A66FA80B981}"/>
              </a:ext>
            </a:extLst>
          </p:cNvPr>
          <p:cNvSpPr txBox="1"/>
          <p:nvPr/>
        </p:nvSpPr>
        <p:spPr>
          <a:xfrm>
            <a:off x="8482232" y="2371748"/>
            <a:ext cx="19150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F2D52"/>
                </a:solidFill>
                <a:effectLst/>
                <a:uLnTx/>
                <a:uFillTx/>
                <a:latin typeface="Arial"/>
                <a:ea typeface="+mn-ea"/>
                <a:cs typeface="+mn-cs"/>
              </a:rPr>
              <a:t>Purple Group</a:t>
            </a:r>
          </a:p>
        </p:txBody>
      </p:sp>
    </p:spTree>
    <p:extLst>
      <p:ext uri="{BB962C8B-B14F-4D97-AF65-F5344CB8AC3E}">
        <p14:creationId xmlns:p14="http://schemas.microsoft.com/office/powerpoint/2010/main" val="12529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E5C800-7742-FBD8-8A7F-247E3BDF6D45}"/>
              </a:ext>
            </a:extLst>
          </p:cNvPr>
          <p:cNvPicPr>
            <a:picLocks noChangeAspect="1"/>
          </p:cNvPicPr>
          <p:nvPr/>
        </p:nvPicPr>
        <p:blipFill rotWithShape="1">
          <a:blip r:embed="rId3"/>
          <a:srcRect t="18081" b="6669"/>
          <a:stretch/>
        </p:blipFill>
        <p:spPr>
          <a:xfrm>
            <a:off x="20" y="10"/>
            <a:ext cx="12191980" cy="6857990"/>
          </a:xfrm>
          <a:prstGeom prst="rect">
            <a:avLst/>
          </a:prstGeom>
        </p:spPr>
      </p:pic>
      <p:sp>
        <p:nvSpPr>
          <p:cNvPr id="2" name="TextBox 1">
            <a:extLst>
              <a:ext uri="{FF2B5EF4-FFF2-40B4-BE49-F238E27FC236}">
                <a16:creationId xmlns:a16="http://schemas.microsoft.com/office/drawing/2014/main" id="{CD454CB4-DFD6-A1EA-31B1-D8CB2DAB3185}"/>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0F2D52">
                    <a:lumMod val="85000"/>
                    <a:lumOff val="15000"/>
                  </a:srgbClr>
                </a:solidFill>
                <a:effectLst/>
                <a:uLnTx/>
                <a:uFillTx/>
                <a:latin typeface="Gotham"/>
                <a:ea typeface="+mn-ea"/>
                <a:cs typeface="+mn-cs"/>
              </a:rPr>
              <a:t>Building a Future for Today and Tomorrow’s Kansans</a:t>
            </a:r>
          </a:p>
        </p:txBody>
      </p:sp>
    </p:spTree>
    <p:extLst>
      <p:ext uri="{BB962C8B-B14F-4D97-AF65-F5344CB8AC3E}">
        <p14:creationId xmlns:p14="http://schemas.microsoft.com/office/powerpoint/2010/main" val="1289860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7D9B0-A6BE-0144-1349-977F8482B3D9}"/>
              </a:ext>
            </a:extLst>
          </p:cNvPr>
          <p:cNvSpPr>
            <a:spLocks noGrp="1"/>
          </p:cNvSpPr>
          <p:nvPr>
            <p:ph type="ctrTitle"/>
          </p:nvPr>
        </p:nvSpPr>
        <p:spPr>
          <a:xfrm>
            <a:off x="378069" y="1921036"/>
            <a:ext cx="8950569" cy="2387600"/>
          </a:xfrm>
        </p:spPr>
        <p:txBody>
          <a:bodyPr/>
          <a:lstStyle/>
          <a:p>
            <a:r>
              <a:rPr lang="en-US" sz="5400" dirty="0"/>
              <a:t>Kansas Water Plan Implementation Workshops</a:t>
            </a:r>
          </a:p>
        </p:txBody>
      </p:sp>
      <p:sp>
        <p:nvSpPr>
          <p:cNvPr id="3" name="Subtitle 2">
            <a:extLst>
              <a:ext uri="{FF2B5EF4-FFF2-40B4-BE49-F238E27FC236}">
                <a16:creationId xmlns:a16="http://schemas.microsoft.com/office/drawing/2014/main" id="{9B3CDA4F-9DAF-1C3E-1ACD-7566DC8E21AF}"/>
              </a:ext>
            </a:extLst>
          </p:cNvPr>
          <p:cNvSpPr>
            <a:spLocks noGrp="1"/>
          </p:cNvSpPr>
          <p:nvPr>
            <p:ph type="subTitle" idx="1"/>
          </p:nvPr>
        </p:nvSpPr>
        <p:spPr/>
        <p:txBody>
          <a:bodyPr/>
          <a:lstStyle/>
          <a:p>
            <a:r>
              <a:rPr lang="en-US" dirty="0"/>
              <a:t>Kansas Water Authority </a:t>
            </a:r>
          </a:p>
          <a:p>
            <a:r>
              <a:rPr lang="en-US" dirty="0"/>
              <a:t>June 2024</a:t>
            </a:r>
          </a:p>
        </p:txBody>
      </p:sp>
      <p:pic>
        <p:nvPicPr>
          <p:cNvPr id="4" name="Graphic 3">
            <a:extLst>
              <a:ext uri="{FF2B5EF4-FFF2-40B4-BE49-F238E27FC236}">
                <a16:creationId xmlns:a16="http://schemas.microsoft.com/office/drawing/2014/main" id="{E29FE345-DB96-E8B5-DCF6-61A98E251C84}"/>
              </a:ext>
            </a:extLst>
          </p:cNvPr>
          <p:cNvPicPr>
            <a:picLocks/>
          </p:cNvPicPr>
          <p:nvPr/>
        </p:nvPicPr>
        <p:blipFill>
          <a:blip r:embed="rId3">
            <a:extLst>
              <a:ext uri="{96DAC541-7B7A-43D3-8B79-37D633B846F1}">
                <asvg:svgBlip xmlns="" xmlns:asvg="http://schemas.microsoft.com/office/drawing/2016/SVG/main" r:embed="rId4"/>
              </a:ext>
            </a:extLst>
          </a:blip>
          <a:stretch>
            <a:fillRect/>
          </a:stretch>
        </p:blipFill>
        <p:spPr>
          <a:xfrm>
            <a:off x="9815481" y="4548891"/>
            <a:ext cx="1671860" cy="1671860"/>
          </a:xfrm>
          <a:prstGeom prst="rect">
            <a:avLst/>
          </a:prstGeom>
        </p:spPr>
      </p:pic>
    </p:spTree>
    <p:extLst>
      <p:ext uri="{BB962C8B-B14F-4D97-AF65-F5344CB8AC3E}">
        <p14:creationId xmlns:p14="http://schemas.microsoft.com/office/powerpoint/2010/main" val="3224654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5D2161-313A-7BBF-F9D4-DC1255206115}"/>
              </a:ext>
            </a:extLst>
          </p:cNvPr>
          <p:cNvSpPr>
            <a:spLocks noGrp="1"/>
          </p:cNvSpPr>
          <p:nvPr>
            <p:ph type="title"/>
          </p:nvPr>
        </p:nvSpPr>
        <p:spPr>
          <a:xfrm>
            <a:off x="281901" y="120890"/>
            <a:ext cx="11628198" cy="781051"/>
          </a:xfrm>
        </p:spPr>
        <p:txBody>
          <a:bodyPr lIns="91440" tIns="45720" rIns="91440" bIns="45720" anchor="t"/>
          <a:lstStyle/>
          <a:p>
            <a:r>
              <a:rPr lang="en-US" dirty="0"/>
              <a:t>Stakeholder Input Update</a:t>
            </a:r>
          </a:p>
        </p:txBody>
      </p:sp>
      <p:sp>
        <p:nvSpPr>
          <p:cNvPr id="18" name="TextBox 17">
            <a:extLst>
              <a:ext uri="{FF2B5EF4-FFF2-40B4-BE49-F238E27FC236}">
                <a16:creationId xmlns:a16="http://schemas.microsoft.com/office/drawing/2014/main" id="{207C2B1F-034B-2FB6-A677-F35535F47055}"/>
              </a:ext>
            </a:extLst>
          </p:cNvPr>
          <p:cNvSpPr txBox="1"/>
          <p:nvPr/>
        </p:nvSpPr>
        <p:spPr>
          <a:xfrm>
            <a:off x="1617087" y="1134469"/>
            <a:ext cx="9969777" cy="507831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We have met with over</a:t>
            </a:r>
            <a:r>
              <a:rPr kumimoji="0" lang="en-US" sz="3200" b="1" i="0" u="none" strike="noStrike" kern="1200" cap="none" spc="0" normalizeH="0" baseline="0" noProof="0">
                <a:ln>
                  <a:noFill/>
                </a:ln>
                <a:solidFill>
                  <a:srgbClr val="1D5B8A">
                    <a:lumMod val="75000"/>
                  </a:srgbClr>
                </a:solidFill>
                <a:effectLst/>
                <a:uLnTx/>
                <a:uFillTx/>
                <a:latin typeface="Arial"/>
                <a:ea typeface="+mn-ea"/>
                <a:cs typeface="+mn-cs"/>
              </a:rPr>
              <a:t> </a:t>
            </a:r>
            <a:r>
              <a:rPr kumimoji="0" lang="en-US" sz="3200" b="1" i="0" u="none" strike="noStrike" kern="1200" cap="none" spc="0" normalizeH="0" baseline="0" noProof="0">
                <a:ln>
                  <a:noFill/>
                </a:ln>
                <a:solidFill>
                  <a:srgbClr val="27AAE1">
                    <a:lumMod val="75000"/>
                  </a:srgbClr>
                </a:solidFill>
                <a:effectLst/>
                <a:uLnTx/>
                <a:uFillTx/>
                <a:latin typeface="Arial"/>
                <a:ea typeface="+mn-ea"/>
                <a:cs typeface="+mn-cs"/>
              </a:rPr>
              <a:t>250</a:t>
            </a:r>
            <a:r>
              <a:rPr kumimoji="0" lang="en-US" sz="2800" b="1" i="0" u="none" strike="noStrike" kern="1200" cap="none" spc="0" normalizeH="0" baseline="0" noProof="0">
                <a:ln>
                  <a:noFill/>
                </a:ln>
                <a:solidFill>
                  <a:srgbClr val="0F2D52"/>
                </a:solidFill>
                <a:effectLst/>
                <a:uLnTx/>
                <a:uFillTx/>
                <a:latin typeface="Arial"/>
                <a:ea typeface="+mn-ea"/>
                <a:cs typeface="+mn-cs"/>
              </a:rPr>
              <a:t> stakeholders, from 23 organizations. </a:t>
            </a: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F2D52"/>
                </a:solidFill>
                <a:effectLst/>
                <a:uLnTx/>
                <a:uFillTx/>
                <a:latin typeface="Arial"/>
                <a:ea typeface="+mn-ea"/>
                <a:cs typeface="+mn-cs"/>
              </a:rPr>
              <a:t>Such as, Farm Bureau, Sierra Club, KLA, KS Bankers, Conservation Districts, Kansas Chamber, KS Corn &amp; Sorghum producers</a:t>
            </a:r>
            <a:endParaRPr kumimoji="0" lang="en-US" sz="2200" b="0" i="0" u="none" strike="noStrike" kern="1200" cap="none" spc="0" normalizeH="0" baseline="0" noProof="0">
              <a:ln>
                <a:noFill/>
              </a:ln>
              <a:solidFill>
                <a:srgbClr val="0F2D52"/>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F2D52"/>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27AAE1">
                    <a:lumMod val="75000"/>
                  </a:srgbClr>
                </a:solidFill>
                <a:effectLst/>
                <a:uLnTx/>
                <a:uFillTx/>
                <a:latin typeface="Arial"/>
                <a:ea typeface="+mn-ea"/>
                <a:cs typeface="Arial"/>
              </a:rPr>
              <a:t>General themes</a:t>
            </a:r>
            <a:r>
              <a:rPr kumimoji="0" lang="en-US" sz="2800" b="1" i="0" u="none" strike="noStrike" kern="1200" cap="none" spc="0" normalizeH="0" baseline="0" noProof="0">
                <a:ln>
                  <a:noFill/>
                </a:ln>
                <a:solidFill>
                  <a:srgbClr val="0F2D52"/>
                </a:solidFill>
                <a:effectLst/>
                <a:uLnTx/>
                <a:uFillTx/>
                <a:latin typeface="Arial"/>
                <a:ea typeface="+mn-ea"/>
                <a:cs typeface="Arial"/>
              </a:rPr>
              <a:t>:</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a:ln>
                  <a:noFill/>
                </a:ln>
                <a:solidFill>
                  <a:srgbClr val="0F2D52"/>
                </a:solidFill>
                <a:effectLst/>
                <a:uLnTx/>
                <a:uFillTx/>
                <a:latin typeface="Arial"/>
                <a:ea typeface="+mn-ea"/>
                <a:cs typeface="Arial"/>
              </a:rPr>
              <a:t>Planning is done, it is time to implement. </a:t>
            </a:r>
            <a:endParaRPr kumimoji="0" lang="en-US" sz="1800" b="0" i="0" u="none" strike="noStrike" kern="1200" cap="none" spc="0" normalizeH="0" baseline="0" noProof="0">
              <a:ln>
                <a:noFill/>
              </a:ln>
              <a:solidFill>
                <a:srgbClr val="0F2D52"/>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800" b="1" i="0" u="none" strike="noStrike" kern="1200" cap="none" spc="0" normalizeH="0" baseline="0" noProof="0">
              <a:ln>
                <a:noFill/>
              </a:ln>
              <a:solidFill>
                <a:srgbClr val="0F2D52"/>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a:ln>
                  <a:noFill/>
                </a:ln>
                <a:solidFill>
                  <a:srgbClr val="0F2D52"/>
                </a:solidFill>
                <a:effectLst/>
                <a:uLnTx/>
                <a:uFillTx/>
                <a:latin typeface="Arial"/>
                <a:ea typeface="+mn-ea"/>
                <a:cs typeface="Arial"/>
              </a:rPr>
              <a:t>The large number of programs are difficult to navigate.</a:t>
            </a: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endParaRPr kumimoji="0" lang="en-US" sz="2800" b="1" i="0" u="none" strike="noStrike" kern="1200" cap="none" spc="0" normalizeH="0" baseline="0" noProof="0">
              <a:ln>
                <a:noFill/>
              </a:ln>
              <a:solidFill>
                <a:srgbClr val="0F2D52"/>
              </a:solidFill>
              <a:effectLst/>
              <a:uLnTx/>
              <a:uFillTx/>
              <a:latin typeface="Arial"/>
              <a:ea typeface="+mn-ea"/>
              <a:cs typeface="Arial"/>
            </a:endParaRPr>
          </a:p>
          <a:p>
            <a:pPr marL="457200" marR="0" lvl="0" indent="-457200" algn="l" defTabSz="914400" rtl="0" eaLnBrk="1" fontAlgn="auto" latinLnBrk="0" hangingPunct="1">
              <a:lnSpc>
                <a:spcPct val="100000"/>
              </a:lnSpc>
              <a:spcBef>
                <a:spcPts val="0"/>
              </a:spcBef>
              <a:spcAft>
                <a:spcPts val="0"/>
              </a:spcAft>
              <a:buClrTx/>
              <a:buSzTx/>
              <a:buFont typeface="Arial"/>
              <a:buChar char="•"/>
              <a:tabLst/>
              <a:defRPr/>
            </a:pPr>
            <a:r>
              <a:rPr kumimoji="0" lang="en-US" sz="2800" b="1" i="0" u="none" strike="noStrike" kern="1200" cap="none" spc="0" normalizeH="0" baseline="0" noProof="0">
                <a:ln>
                  <a:noFill/>
                </a:ln>
                <a:solidFill>
                  <a:srgbClr val="0F2D52"/>
                </a:solidFill>
                <a:effectLst/>
                <a:uLnTx/>
                <a:uFillTx/>
                <a:latin typeface="Arial"/>
                <a:ea typeface="+mn-ea"/>
                <a:cs typeface="Arial"/>
              </a:rPr>
              <a:t>There is support for action, but no clear consensus around specific actions.</a:t>
            </a:r>
          </a:p>
        </p:txBody>
      </p:sp>
    </p:spTree>
    <p:extLst>
      <p:ext uri="{BB962C8B-B14F-4D97-AF65-F5344CB8AC3E}">
        <p14:creationId xmlns:p14="http://schemas.microsoft.com/office/powerpoint/2010/main" val="4182601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CF159-74B2-5A37-C56C-15A411D21B9E}"/>
              </a:ext>
            </a:extLst>
          </p:cNvPr>
          <p:cNvSpPr>
            <a:spLocks noGrp="1"/>
          </p:cNvSpPr>
          <p:nvPr>
            <p:ph type="title"/>
          </p:nvPr>
        </p:nvSpPr>
        <p:spPr/>
        <p:txBody>
          <a:bodyPr/>
          <a:lstStyle/>
          <a:p>
            <a:r>
              <a:rPr lang="en-US" dirty="0"/>
              <a:t>RSVP Totals for Local Consult Meetings</a:t>
            </a:r>
          </a:p>
        </p:txBody>
      </p:sp>
      <p:graphicFrame>
        <p:nvGraphicFramePr>
          <p:cNvPr id="4" name="Table Placeholder">
            <a:extLst>
              <a:ext uri="{FF2B5EF4-FFF2-40B4-BE49-F238E27FC236}">
                <a16:creationId xmlns:a16="http://schemas.microsoft.com/office/drawing/2014/main" id="{684B5CDD-8ACF-A9DB-BC43-22C0FB71BF1C}"/>
              </a:ext>
            </a:extLst>
          </p:cNvPr>
          <p:cNvGraphicFramePr>
            <a:graphicFrameLocks/>
          </p:cNvGraphicFramePr>
          <p:nvPr/>
        </p:nvGraphicFramePr>
        <p:xfrm>
          <a:off x="1251125" y="1150953"/>
          <a:ext cx="7633377" cy="5212082"/>
        </p:xfrm>
        <a:graphic>
          <a:graphicData uri="http://schemas.openxmlformats.org/drawingml/2006/table">
            <a:tbl>
              <a:tblPr/>
              <a:tblGrid>
                <a:gridCol w="5896017">
                  <a:extLst>
                    <a:ext uri="{9D8B030D-6E8A-4147-A177-3AD203B41FA5}">
                      <a16:colId xmlns:a16="http://schemas.microsoft.com/office/drawing/2014/main" val="20000"/>
                    </a:ext>
                  </a:extLst>
                </a:gridCol>
                <a:gridCol w="1737360">
                  <a:extLst>
                    <a:ext uri="{9D8B030D-6E8A-4147-A177-3AD203B41FA5}">
                      <a16:colId xmlns:a16="http://schemas.microsoft.com/office/drawing/2014/main" val="20002"/>
                    </a:ext>
                  </a:extLst>
                </a:gridCol>
              </a:tblGrid>
              <a:tr h="7107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600" b="0" dirty="0">
                          <a:solidFill>
                            <a:schemeClr val="tx1"/>
                          </a:solidFill>
                        </a:rPr>
                        <a:t>LOCATION</a:t>
                      </a:r>
                    </a:p>
                  </a:txBody>
                  <a:tcPr anchor="ct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600" dirty="0"/>
                        <a:t>RSVPs</a:t>
                      </a:r>
                    </a:p>
                  </a:txBody>
                  <a:tcPr anchor="ctr">
                    <a:lnL w="0" cmpd="sng">
                      <a:noFill/>
                    </a:lnL>
                    <a:lnR w="0" cmpd="sng">
                      <a:noFill/>
                    </a:lnR>
                    <a:lnT w="0" cmpd="sng">
                      <a:noFill/>
                    </a:lnT>
                    <a:lnB w="0" cap="flat" cmpd="sng" algn="ctr">
                      <a:noFill/>
                      <a:prstDash val="solid"/>
                      <a:round/>
                      <a:headEnd type="none" w="med" len="med"/>
                      <a:tailEnd type="none" w="med" len="med"/>
                    </a:lnB>
                    <a:lnTlToBr w="0" cmpd="sng">
                      <a:noFill/>
                      <a:prstDash val="solid"/>
                    </a:lnTlToBr>
                    <a:lnBlToTr w="0" cmpd="sng">
                      <a:noFill/>
                      <a:prstDash val="solid"/>
                    </a:lnBlToTr>
                    <a:solidFill>
                      <a:srgbClr val="E8E8E8"/>
                    </a:solidFill>
                  </a:tcPr>
                </a:tc>
                <a:extLst>
                  <a:ext uri="{0D108BD9-81ED-4DB2-BD59-A6C34878D82A}">
                    <a16:rowId xmlns:a16="http://schemas.microsoft.com/office/drawing/2014/main" val="10000"/>
                  </a:ext>
                </a:extLst>
              </a:tr>
              <a:tr h="64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solidFill>
                        </a:rPr>
                        <a:t>June 17; 5 - 8 PM; </a:t>
                      </a:r>
                      <a:r>
                        <a:rPr lang="en-US" sz="3200" b="0" u="sng" dirty="0">
                          <a:solidFill>
                            <a:schemeClr val="tx1"/>
                          </a:solidFill>
                        </a:rPr>
                        <a:t>Colby</a:t>
                      </a:r>
                    </a:p>
                  </a:txBody>
                  <a:tcPr>
                    <a:lnL w="0" cmpd="sng">
                      <a:noFill/>
                    </a:lnL>
                    <a:lnR w="0" cmpd="sng">
                      <a:noFill/>
                    </a:lnR>
                    <a:lnT w="0" cmpd="sng">
                      <a:noFill/>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0" dirty="0">
                          <a:solidFill>
                            <a:schemeClr val="tx1"/>
                          </a:solidFill>
                        </a:rPr>
                        <a:t>27</a:t>
                      </a:r>
                    </a:p>
                  </a:txBody>
                  <a:tcPr>
                    <a:lnL w="0" cmpd="sng">
                      <a:noFill/>
                    </a:lnL>
                    <a:lnR w="0" cmpd="sng">
                      <a:noFill/>
                    </a:lnR>
                    <a:lnT w="0" cmpd="sng">
                      <a:noFill/>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1"/>
                  </a:ext>
                </a:extLst>
              </a:tr>
              <a:tr h="64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solidFill>
                        </a:rPr>
                        <a:t>June 18; 9 AM - Noon; </a:t>
                      </a:r>
                      <a:r>
                        <a:rPr lang="en-US" sz="3200" b="0" u="sng" dirty="0">
                          <a:solidFill>
                            <a:schemeClr val="tx1"/>
                          </a:solidFill>
                        </a:rPr>
                        <a:t>Dodge City</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0" dirty="0">
                          <a:solidFill>
                            <a:schemeClr val="tx1"/>
                          </a:solidFill>
                        </a:rPr>
                        <a:t>66</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2"/>
                  </a:ext>
                </a:extLst>
              </a:tr>
              <a:tr h="64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solidFill>
                        </a:rPr>
                        <a:t>June 20; 2 - 5 PM; </a:t>
                      </a:r>
                      <a:r>
                        <a:rPr lang="en-US" sz="3200" b="0" u="sng" dirty="0">
                          <a:solidFill>
                            <a:schemeClr val="tx1"/>
                          </a:solidFill>
                        </a:rPr>
                        <a:t>Chanute</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0" dirty="0">
                          <a:solidFill>
                            <a:schemeClr val="tx1"/>
                          </a:solidFill>
                        </a:rPr>
                        <a:t>37</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3"/>
                  </a:ext>
                </a:extLst>
              </a:tr>
              <a:tr h="64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solidFill>
                        </a:rPr>
                        <a:t>June 25; 9 AM - Noon; </a:t>
                      </a:r>
                      <a:r>
                        <a:rPr lang="en-US" sz="3200" b="0" u="sng" dirty="0">
                          <a:solidFill>
                            <a:schemeClr val="tx1"/>
                          </a:solidFill>
                        </a:rPr>
                        <a:t>Wichita</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0" dirty="0">
                          <a:solidFill>
                            <a:schemeClr val="tx1"/>
                          </a:solidFill>
                        </a:rPr>
                        <a:t>81</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4"/>
                  </a:ext>
                </a:extLst>
              </a:tr>
              <a:tr h="64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solidFill>
                        </a:rPr>
                        <a:t>June 26; 9 AM - Noon; </a:t>
                      </a:r>
                      <a:r>
                        <a:rPr lang="en-US" sz="3200" b="0" u="sng" dirty="0">
                          <a:solidFill>
                            <a:schemeClr val="tx1"/>
                          </a:solidFill>
                        </a:rPr>
                        <a:t>Salina</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0" dirty="0">
                          <a:solidFill>
                            <a:schemeClr val="tx1"/>
                          </a:solidFill>
                        </a:rPr>
                        <a:t>54</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5"/>
                  </a:ext>
                </a:extLst>
              </a:tr>
              <a:tr h="64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solidFill>
                        </a:rPr>
                        <a:t>June 27; 9 AM - Noon; </a:t>
                      </a:r>
                      <a:r>
                        <a:rPr lang="en-US" sz="3200" b="0" u="sng" dirty="0">
                          <a:solidFill>
                            <a:schemeClr val="tx1"/>
                          </a:solidFill>
                        </a:rPr>
                        <a:t>Lawrence</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0" dirty="0">
                          <a:solidFill>
                            <a:schemeClr val="tx1"/>
                          </a:solidFill>
                        </a:rPr>
                        <a:t>72</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10006"/>
                  </a:ext>
                </a:extLst>
              </a:tr>
              <a:tr h="643049">
                <a:tc>
                  <a:txBody>
                    <a:bodyPr/>
                    <a:lstStyle/>
                    <a:p>
                      <a:pPr algn="r"/>
                      <a:r>
                        <a:rPr lang="en-US" sz="3200" b="1" u="none" dirty="0">
                          <a:solidFill>
                            <a:schemeClr val="tx1"/>
                          </a:solidFill>
                        </a:rPr>
                        <a:t>TOTAL</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tc>
                  <a:txBody>
                    <a:bodyPr/>
                    <a:lstStyle/>
                    <a:p>
                      <a:pPr algn="ctr"/>
                      <a:r>
                        <a:rPr lang="en-US" sz="3200" b="1" u="none" dirty="0">
                          <a:solidFill>
                            <a:schemeClr val="tx1"/>
                          </a:solidFill>
                        </a:rPr>
                        <a:t>337</a:t>
                      </a:r>
                    </a:p>
                  </a:txBody>
                  <a:tcPr>
                    <a:lnL w="0" cmpd="sng">
                      <a:noFill/>
                    </a:lnL>
                    <a:lnR w="0" cmpd="sng">
                      <a:noFill/>
                    </a:lnR>
                    <a:lnT w="6350" cap="flat" cmpd="sng" algn="ctr">
                      <a:solidFill>
                        <a:srgbClr val="666666"/>
                      </a:solidFill>
                      <a:prstDash val="solid"/>
                      <a:round/>
                      <a:headEnd type="none" w="med" len="med"/>
                      <a:tailEnd type="none" w="med" len="med"/>
                    </a:lnT>
                    <a:lnB w="6350" cap="flat" cmpd="sng" algn="ctr">
                      <a:solidFill>
                        <a:srgbClr val="666666"/>
                      </a:solidFill>
                      <a:prstDash val="solid"/>
                      <a:round/>
                      <a:headEnd type="none" w="med" len="med"/>
                      <a:tailEnd type="none" w="med" len="med"/>
                    </a:lnB>
                    <a:lnTlToBr w="0" cmpd="sng">
                      <a:noFill/>
                      <a:prstDash val="solid"/>
                    </a:lnTlToBr>
                    <a:lnBlToTr w="0" cmpd="sng">
                      <a:noFill/>
                      <a:prstDash val="solid"/>
                    </a:lnBlToTr>
                    <a:noFill/>
                  </a:tcPr>
                </a:tc>
                <a:extLst>
                  <a:ext uri="{0D108BD9-81ED-4DB2-BD59-A6C34878D82A}">
                    <a16:rowId xmlns:a16="http://schemas.microsoft.com/office/drawing/2014/main" val="2160513581"/>
                  </a:ext>
                </a:extLst>
              </a:tr>
            </a:tbl>
          </a:graphicData>
        </a:graphic>
      </p:graphicFrame>
    </p:spTree>
    <p:extLst>
      <p:ext uri="{BB962C8B-B14F-4D97-AF65-F5344CB8AC3E}">
        <p14:creationId xmlns:p14="http://schemas.microsoft.com/office/powerpoint/2010/main" val="2396571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85CDF-A992-A128-1A43-4F873E2181A2}"/>
              </a:ext>
            </a:extLst>
          </p:cNvPr>
          <p:cNvSpPr>
            <a:spLocks noGrp="1"/>
          </p:cNvSpPr>
          <p:nvPr>
            <p:ph type="title"/>
          </p:nvPr>
        </p:nvSpPr>
        <p:spPr/>
        <p:txBody>
          <a:bodyPr/>
          <a:lstStyle/>
          <a:p>
            <a:r>
              <a:rPr lang="en-US" dirty="0"/>
              <a:t>Local Consult Presentation Overview</a:t>
            </a:r>
          </a:p>
        </p:txBody>
      </p:sp>
      <p:sp>
        <p:nvSpPr>
          <p:cNvPr id="5" name="Text Placeholder 4">
            <a:extLst>
              <a:ext uri="{FF2B5EF4-FFF2-40B4-BE49-F238E27FC236}">
                <a16:creationId xmlns:a16="http://schemas.microsoft.com/office/drawing/2014/main" id="{3F8EAF6D-28AF-FACD-4E40-C7F1FDBF23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6881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A5BB-2C58-9710-8D2B-4C483F7D08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AB7C6F-420C-EE88-FA58-E42E559ED80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CE9B599-B23D-875C-6D3B-E970572C8E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4000" y="0"/>
            <a:ext cx="8128000" cy="6858000"/>
          </a:xfrm>
          <a:prstGeom prst="rect">
            <a:avLst/>
          </a:prstGeom>
        </p:spPr>
      </p:pic>
      <p:sp>
        <p:nvSpPr>
          <p:cNvPr id="5" name="Rectangle 4">
            <a:extLst>
              <a:ext uri="{FF2B5EF4-FFF2-40B4-BE49-F238E27FC236}">
                <a16:creationId xmlns:a16="http://schemas.microsoft.com/office/drawing/2014/main" id="{566EF983-F0BB-54C9-FB19-5DA4FA656F7D}"/>
              </a:ext>
            </a:extLst>
          </p:cNvPr>
          <p:cNvSpPr/>
          <p:nvPr/>
        </p:nvSpPr>
        <p:spPr>
          <a:xfrm>
            <a:off x="0" y="-51284"/>
            <a:ext cx="4236098" cy="7145338"/>
          </a:xfrm>
          <a:prstGeom prst="rect">
            <a:avLst/>
          </a:prstGeom>
          <a:solidFill>
            <a:srgbClr val="051A3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Gotha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Gotha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Gotham"/>
                <a:ea typeface="+mn-ea"/>
                <a:cs typeface="+mn-cs"/>
              </a:rPr>
              <a:t>“Water is for everyone.”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Gotha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Gotham"/>
                <a:ea typeface="+mn-ea"/>
                <a:cs typeface="+mn-cs"/>
              </a:rPr>
              <a:t>A shared resource AND a shared responsibility</a:t>
            </a:r>
          </a:p>
        </p:txBody>
      </p:sp>
      <p:sp>
        <p:nvSpPr>
          <p:cNvPr id="7" name="Slide Number Placeholder 6">
            <a:extLst>
              <a:ext uri="{FF2B5EF4-FFF2-40B4-BE49-F238E27FC236}">
                <a16:creationId xmlns:a16="http://schemas.microsoft.com/office/drawing/2014/main" id="{64602E5C-865E-591E-EBA0-3BCF07729BAE}"/>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1">
                    <a:tint val="82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989311-6252-42E9-B9D2-4782B94CBD2C}" type="slidenum">
              <a:rPr kumimoji="0" lang="en-US" sz="1200" b="0" i="0" u="none" strike="noStrike" kern="1200" cap="none" spc="0" normalizeH="0" baseline="0" noProof="0" smtClean="0">
                <a:ln>
                  <a:noFill/>
                </a:ln>
                <a:solidFill>
                  <a:srgbClr val="0F2D52">
                    <a:tint val="82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1" i="0" u="none" strike="noStrike" kern="1200" cap="none" spc="0" normalizeH="0" baseline="0" noProof="0">
              <a:ln>
                <a:noFill/>
              </a:ln>
              <a:solidFill>
                <a:srgbClr val="0F2D52"/>
              </a:solidFill>
              <a:effectLst/>
              <a:uLnTx/>
              <a:uFillTx/>
              <a:latin typeface="Arial"/>
              <a:ea typeface="+mn-ea"/>
              <a:cs typeface="+mn-cs"/>
            </a:endParaRPr>
          </a:p>
        </p:txBody>
      </p:sp>
      <p:sp>
        <p:nvSpPr>
          <p:cNvPr id="8" name="Slide Number Placeholder 5">
            <a:extLst>
              <a:ext uri="{FF2B5EF4-FFF2-40B4-BE49-F238E27FC236}">
                <a16:creationId xmlns:a16="http://schemas.microsoft.com/office/drawing/2014/main" id="{7826A7CF-6F16-05D6-ADA5-C5349637410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1">
                    <a:tint val="82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1DDF6A3-AAE5-4931-895C-3032DCBB5AED}" type="slidenum">
              <a:rPr kumimoji="0" lang="en-US" sz="1200" b="0" i="0" u="none" strike="noStrike" kern="1200" cap="none" spc="0" normalizeH="0" baseline="0" noProof="0" smtClean="0">
                <a:ln>
                  <a:noFill/>
                </a:ln>
                <a:solidFill>
                  <a:srgbClr val="0F2D52">
                    <a:tint val="82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0F2D52">
                  <a:tint val="82000"/>
                </a:srgbClr>
              </a:solidFill>
              <a:effectLst/>
              <a:uLnTx/>
              <a:uFillTx/>
              <a:latin typeface="Arial"/>
              <a:ea typeface="+mn-ea"/>
              <a:cs typeface="+mn-cs"/>
            </a:endParaRPr>
          </a:p>
        </p:txBody>
      </p:sp>
      <p:pic>
        <p:nvPicPr>
          <p:cNvPr id="6" name="Graphic 5">
            <a:extLst>
              <a:ext uri="{FF2B5EF4-FFF2-40B4-BE49-F238E27FC236}">
                <a16:creationId xmlns:a16="http://schemas.microsoft.com/office/drawing/2014/main" id="{4D93870F-3C7F-4616-A426-12ED450C5E46}"/>
              </a:ext>
            </a:extLst>
          </p:cNvPr>
          <p:cNvPicPr>
            <a:picLocks/>
          </p:cNvPicPr>
          <p:nvPr/>
        </p:nvPicPr>
        <p:blipFill>
          <a:blip r:embed="rId4">
            <a:extLst>
              <a:ext uri="{96DAC541-7B7A-43D3-8B79-37D633B846F1}">
                <asvg:svgBlip xmlns="" xmlns:asvg="http://schemas.microsoft.com/office/drawing/2016/SVG/main" r:embed="rId5"/>
              </a:ext>
            </a:extLst>
          </a:blip>
          <a:stretch>
            <a:fillRect/>
          </a:stretch>
        </p:blipFill>
        <p:spPr>
          <a:xfrm>
            <a:off x="1337021" y="444075"/>
            <a:ext cx="1671860" cy="1671860"/>
          </a:xfrm>
          <a:prstGeom prst="rect">
            <a:avLst/>
          </a:prstGeom>
        </p:spPr>
      </p:pic>
    </p:spTree>
    <p:extLst>
      <p:ext uri="{BB962C8B-B14F-4D97-AF65-F5344CB8AC3E}">
        <p14:creationId xmlns:p14="http://schemas.microsoft.com/office/powerpoint/2010/main" val="574637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4" name="Picture 3" descr="A construction site with a river&#10;&#10;Description automatically generated with medium confidence">
            <a:extLst>
              <a:ext uri="{FF2B5EF4-FFF2-40B4-BE49-F238E27FC236}">
                <a16:creationId xmlns:a16="http://schemas.microsoft.com/office/drawing/2014/main" id="{BC6307B6-B66D-2961-EEF4-28E4D51F1A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1B26AF82-0041-47B1-25AF-143B35B22F61}"/>
              </a:ext>
            </a:extLst>
          </p:cNvPr>
          <p:cNvSpPr txBox="1"/>
          <p:nvPr/>
        </p:nvSpPr>
        <p:spPr>
          <a:xfrm>
            <a:off x="481029" y="1557091"/>
            <a:ext cx="6155296" cy="4671037"/>
          </a:xfrm>
          <a:prstGeom prst="rect">
            <a:avLst/>
          </a:prstGeom>
        </p:spPr>
        <p:txBody>
          <a:bodyPr vert="horz" lIns="91440" tIns="45720" rIns="91440" bIns="45720" rtlCol="0" anchor="b">
            <a:normAutofit fontScale="850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a:ln>
                  <a:noFill/>
                </a:ln>
                <a:solidFill>
                  <a:prstClr val="white"/>
                </a:solidFill>
                <a:effectLst/>
                <a:uLnTx/>
                <a:uFillTx/>
                <a:latin typeface="Gotham"/>
                <a:ea typeface="+mn-ea"/>
                <a:cs typeface="+mn-cs"/>
              </a:rPr>
              <a:t>“We know that ‘where there is no vision the people perish,’ and we also know the difference between a vision and a daydream is sweat.</a:t>
            </a:r>
            <a:r>
              <a:rPr kumimoji="0" lang="en-US" sz="4400" b="0" i="0" u="none" strike="noStrike" kern="1200" cap="none" spc="0" normalizeH="0" baseline="0" noProof="0">
                <a:ln>
                  <a:noFill/>
                </a:ln>
                <a:solidFill>
                  <a:prstClr val="white"/>
                </a:solidFill>
                <a:effectLst/>
                <a:uLnTx/>
                <a:uFillTx/>
                <a:latin typeface="Gotham"/>
                <a:ea typeface="+mn-ea"/>
                <a:cs typeface="+mn-cs"/>
              </a:rPr>
              <a:t>”</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prstClr val="white"/>
                </a:solidFill>
                <a:effectLst/>
                <a:uLnTx/>
                <a:uFillTx/>
                <a:latin typeface="Gotham"/>
                <a:ea typeface="+mn-ea"/>
                <a:cs typeface="+mn-cs"/>
              </a:rPr>
              <a:t>- </a:t>
            </a:r>
            <a:r>
              <a:rPr kumimoji="0" lang="en-US" sz="3300" b="0" i="0" u="none" strike="noStrike" kern="1200" cap="none" spc="0" normalizeH="0" baseline="0" noProof="0">
                <a:ln>
                  <a:noFill/>
                </a:ln>
                <a:solidFill>
                  <a:prstClr val="white"/>
                </a:solidFill>
                <a:effectLst/>
                <a:uLnTx/>
                <a:uFillTx/>
                <a:latin typeface="Gotham"/>
                <a:ea typeface="+mn-ea"/>
                <a:cs typeface="+mn-cs"/>
              </a:rPr>
              <a:t>Kansas Governor Frank Carlson, 1947 Inaugural Address</a:t>
            </a:r>
            <a:endParaRPr kumimoji="0" lang="en-US" sz="4400" b="0" i="0" u="none" strike="noStrike" kern="1200" cap="none" spc="0" normalizeH="0" baseline="0" noProof="0">
              <a:ln>
                <a:noFill/>
              </a:ln>
              <a:solidFill>
                <a:prstClr val="white"/>
              </a:solidFill>
              <a:effectLst/>
              <a:uLnTx/>
              <a:uFillTx/>
              <a:latin typeface="Gotham"/>
              <a:ea typeface="+mn-ea"/>
              <a:cs typeface="+mn-cs"/>
            </a:endParaRPr>
          </a:p>
        </p:txBody>
      </p:sp>
      <p:sp>
        <p:nvSpPr>
          <p:cNvPr id="18" name="Rectangle 17">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C2DFCD7-B0D0-0823-0E7B-8AF0950AC88F}"/>
              </a:ext>
            </a:extLst>
          </p:cNvPr>
          <p:cNvSpPr txBox="1"/>
          <p:nvPr/>
        </p:nvSpPr>
        <p:spPr>
          <a:xfrm>
            <a:off x="7434943" y="6259285"/>
            <a:ext cx="45583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Construction of </a:t>
            </a:r>
            <a:r>
              <a:rPr kumimoji="0" lang="en-US" sz="1800" b="0" i="0" u="none" strike="noStrike" kern="1200" cap="none" spc="0" normalizeH="0" baseline="0" noProof="0" err="1">
                <a:ln>
                  <a:noFill/>
                </a:ln>
                <a:solidFill>
                  <a:prstClr val="white"/>
                </a:solidFill>
                <a:effectLst/>
                <a:uLnTx/>
                <a:uFillTx/>
                <a:latin typeface="Arial"/>
                <a:ea typeface="+mn-ea"/>
                <a:cs typeface="+mn-cs"/>
              </a:rPr>
              <a:t>Kanopolis</a:t>
            </a:r>
            <a:r>
              <a:rPr kumimoji="0" lang="en-US" sz="1800" b="0" i="0" u="none" strike="noStrike" kern="1200" cap="none" spc="0" normalizeH="0" baseline="0" noProof="0">
                <a:ln>
                  <a:noFill/>
                </a:ln>
                <a:solidFill>
                  <a:prstClr val="white"/>
                </a:solidFill>
                <a:effectLst/>
                <a:uLnTx/>
                <a:uFillTx/>
                <a:latin typeface="Arial"/>
                <a:ea typeface="+mn-ea"/>
                <a:cs typeface="+mn-cs"/>
              </a:rPr>
              <a:t> Lake  Reservoir</a:t>
            </a:r>
          </a:p>
        </p:txBody>
      </p:sp>
      <p:pic>
        <p:nvPicPr>
          <p:cNvPr id="2" name="Graphic 1">
            <a:extLst>
              <a:ext uri="{FF2B5EF4-FFF2-40B4-BE49-F238E27FC236}">
                <a16:creationId xmlns:a16="http://schemas.microsoft.com/office/drawing/2014/main" id="{5694C0DC-C396-2D08-757E-DFD54343EDED}"/>
              </a:ext>
            </a:extLst>
          </p:cNvPr>
          <p:cNvPicPr>
            <a:picLocks/>
          </p:cNvPicPr>
          <p:nvPr/>
        </p:nvPicPr>
        <p:blipFill>
          <a:blip r:embed="rId4">
            <a:extLst>
              <a:ext uri="{96DAC541-7B7A-43D3-8B79-37D633B846F1}">
                <asvg:svgBlip xmlns="" xmlns:asvg="http://schemas.microsoft.com/office/drawing/2016/SVG/main" r:embed="rId5"/>
              </a:ext>
            </a:extLst>
          </a:blip>
          <a:stretch>
            <a:fillRect/>
          </a:stretch>
        </p:blipFill>
        <p:spPr>
          <a:xfrm>
            <a:off x="2722747" y="178262"/>
            <a:ext cx="1671860" cy="1671860"/>
          </a:xfrm>
          <a:prstGeom prst="rect">
            <a:avLst/>
          </a:prstGeom>
        </p:spPr>
      </p:pic>
    </p:spTree>
    <p:extLst>
      <p:ext uri="{BB962C8B-B14F-4D97-AF65-F5344CB8AC3E}">
        <p14:creationId xmlns:p14="http://schemas.microsoft.com/office/powerpoint/2010/main" val="44160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85CDF-A992-A128-1A43-4F873E2181A2}"/>
              </a:ext>
            </a:extLst>
          </p:cNvPr>
          <p:cNvSpPr>
            <a:spLocks noGrp="1"/>
          </p:cNvSpPr>
          <p:nvPr>
            <p:ph type="title"/>
          </p:nvPr>
        </p:nvSpPr>
        <p:spPr/>
        <p:txBody>
          <a:bodyPr/>
          <a:lstStyle/>
          <a:p>
            <a:r>
              <a:rPr lang="en-US" dirty="0"/>
              <a:t>Local Consult Presentation Overview</a:t>
            </a:r>
          </a:p>
        </p:txBody>
      </p:sp>
      <p:sp>
        <p:nvSpPr>
          <p:cNvPr id="5" name="Text Placeholder 4">
            <a:extLst>
              <a:ext uri="{FF2B5EF4-FFF2-40B4-BE49-F238E27FC236}">
                <a16:creationId xmlns:a16="http://schemas.microsoft.com/office/drawing/2014/main" id="{3F8EAF6D-28AF-FACD-4E40-C7F1FDBF23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41114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541F-A30F-0EB7-5A2D-9EBD71110F1F}"/>
              </a:ext>
            </a:extLst>
          </p:cNvPr>
          <p:cNvSpPr>
            <a:spLocks noGrp="1"/>
          </p:cNvSpPr>
          <p:nvPr>
            <p:ph type="title"/>
          </p:nvPr>
        </p:nvSpPr>
        <p:spPr/>
        <p:txBody>
          <a:bodyPr/>
          <a:lstStyle/>
          <a:p>
            <a:r>
              <a:rPr lang="en-US"/>
              <a:t>Where we are today</a:t>
            </a:r>
          </a:p>
        </p:txBody>
      </p:sp>
      <p:graphicFrame>
        <p:nvGraphicFramePr>
          <p:cNvPr id="4" name="Diagram 3">
            <a:extLst>
              <a:ext uri="{FF2B5EF4-FFF2-40B4-BE49-F238E27FC236}">
                <a16:creationId xmlns:a16="http://schemas.microsoft.com/office/drawing/2014/main" id="{9E812768-1B29-B51C-E710-9ADA62473097}"/>
              </a:ext>
            </a:extLst>
          </p:cNvPr>
          <p:cNvGraphicFramePr/>
          <p:nvPr/>
        </p:nvGraphicFramePr>
        <p:xfrm>
          <a:off x="656126" y="719666"/>
          <a:ext cx="1145326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a:extLst>
              <a:ext uri="{FF2B5EF4-FFF2-40B4-BE49-F238E27FC236}">
                <a16:creationId xmlns:a16="http://schemas.microsoft.com/office/drawing/2014/main" id="{7E1A84D5-9C94-BC59-2277-4EE2CCFF207F}"/>
              </a:ext>
            </a:extLst>
          </p:cNvPr>
          <p:cNvPicPr>
            <a:picLocks/>
          </p:cNvPicPr>
          <p:nvPr/>
        </p:nvPicPr>
        <p:blipFill>
          <a:blip r:embed="rId8">
            <a:extLst>
              <a:ext uri="{96DAC541-7B7A-43D3-8B79-37D633B846F1}">
                <asvg:svgBlip xmlns="" xmlns:asvg="http://schemas.microsoft.com/office/drawing/2016/SVG/main" r:embed="rId9"/>
              </a:ext>
            </a:extLst>
          </a:blip>
          <a:stretch>
            <a:fillRect/>
          </a:stretch>
        </p:blipFill>
        <p:spPr>
          <a:xfrm>
            <a:off x="1542520" y="3963986"/>
            <a:ext cx="726546" cy="726546"/>
          </a:xfrm>
          <a:prstGeom prst="rect">
            <a:avLst/>
          </a:prstGeom>
        </p:spPr>
      </p:pic>
      <p:pic>
        <p:nvPicPr>
          <p:cNvPr id="5" name="Graphic 4">
            <a:extLst>
              <a:ext uri="{FF2B5EF4-FFF2-40B4-BE49-F238E27FC236}">
                <a16:creationId xmlns:a16="http://schemas.microsoft.com/office/drawing/2014/main" id="{D6E6D63C-5B0C-6B56-FF63-0CCD6E3CD9EF}"/>
              </a:ext>
            </a:extLst>
          </p:cNvPr>
          <p:cNvPicPr>
            <a:picLocks/>
          </p:cNvPicPr>
          <p:nvPr/>
        </p:nvPicPr>
        <p:blipFill>
          <a:blip r:embed="rId10">
            <a:extLst>
              <a:ext uri="{96DAC541-7B7A-43D3-8B79-37D633B846F1}">
                <asvg:svgBlip xmlns="" xmlns:asvg="http://schemas.microsoft.com/office/drawing/2016/SVG/main" r:embed="rId11"/>
              </a:ext>
            </a:extLst>
          </a:blip>
          <a:stretch>
            <a:fillRect/>
          </a:stretch>
        </p:blipFill>
        <p:spPr>
          <a:xfrm>
            <a:off x="6673556" y="3828519"/>
            <a:ext cx="862013" cy="862013"/>
          </a:xfrm>
          <a:prstGeom prst="rect">
            <a:avLst/>
          </a:prstGeom>
        </p:spPr>
      </p:pic>
      <p:pic>
        <p:nvPicPr>
          <p:cNvPr id="6" name="Graphic 5">
            <a:extLst>
              <a:ext uri="{FF2B5EF4-FFF2-40B4-BE49-F238E27FC236}">
                <a16:creationId xmlns:a16="http://schemas.microsoft.com/office/drawing/2014/main" id="{3860A58F-1060-3ECE-3510-38B5649DEBC3}"/>
              </a:ext>
            </a:extLst>
          </p:cNvPr>
          <p:cNvPicPr>
            <a:picLocks/>
          </p:cNvPicPr>
          <p:nvPr/>
        </p:nvPicPr>
        <p:blipFill>
          <a:blip r:embed="rId12">
            <a:extLst>
              <a:ext uri="{96DAC541-7B7A-43D3-8B79-37D633B846F1}">
                <asvg:svgBlip xmlns="" xmlns:asvg="http://schemas.microsoft.com/office/drawing/2016/SVG/main" r:embed="rId13"/>
              </a:ext>
            </a:extLst>
          </a:blip>
          <a:stretch>
            <a:fillRect/>
          </a:stretch>
        </p:blipFill>
        <p:spPr>
          <a:xfrm>
            <a:off x="4141787" y="2118253"/>
            <a:ext cx="912813" cy="912813"/>
          </a:xfrm>
          <a:prstGeom prst="rect">
            <a:avLst/>
          </a:prstGeom>
        </p:spPr>
      </p:pic>
      <p:pic>
        <p:nvPicPr>
          <p:cNvPr id="8" name="Graphic 7">
            <a:extLst>
              <a:ext uri="{FF2B5EF4-FFF2-40B4-BE49-F238E27FC236}">
                <a16:creationId xmlns:a16="http://schemas.microsoft.com/office/drawing/2014/main" id="{03C4D843-7CF9-6378-6575-107AEF2E29D4}"/>
              </a:ext>
            </a:extLst>
          </p:cNvPr>
          <p:cNvPicPr>
            <a:picLocks/>
          </p:cNvPicPr>
          <p:nvPr/>
        </p:nvPicPr>
        <p:blipFill>
          <a:blip r:embed="rId14">
            <a:extLst>
              <a:ext uri="{96DAC541-7B7A-43D3-8B79-37D633B846F1}">
                <asvg:svgBlip xmlns="" xmlns:asvg="http://schemas.microsoft.com/office/drawing/2016/SVG/main" r:embed="rId15"/>
              </a:ext>
            </a:extLst>
          </a:blip>
          <a:stretch>
            <a:fillRect/>
          </a:stretch>
        </p:blipFill>
        <p:spPr>
          <a:xfrm>
            <a:off x="9384240" y="2118252"/>
            <a:ext cx="912814" cy="912814"/>
          </a:xfrm>
          <a:prstGeom prst="rect">
            <a:avLst/>
          </a:prstGeom>
        </p:spPr>
      </p:pic>
    </p:spTree>
    <p:extLst>
      <p:ext uri="{BB962C8B-B14F-4D97-AF65-F5344CB8AC3E}">
        <p14:creationId xmlns:p14="http://schemas.microsoft.com/office/powerpoint/2010/main" val="4132212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D41A1BE-B0B5-0120-078A-DEB14DDD7157}"/>
              </a:ext>
            </a:extLst>
          </p:cNvPr>
          <p:cNvGrpSpPr/>
          <p:nvPr/>
        </p:nvGrpSpPr>
        <p:grpSpPr>
          <a:xfrm>
            <a:off x="871870" y="23032"/>
            <a:ext cx="9948334" cy="6811936"/>
            <a:chOff x="0" y="442595"/>
            <a:chExt cx="9948334" cy="6811936"/>
          </a:xfrm>
        </p:grpSpPr>
        <p:pic>
          <p:nvPicPr>
            <p:cNvPr id="2" name="Picture 1" descr="A map of the state of missouri&#10;&#10;Description automatically generated">
              <a:extLst>
                <a:ext uri="{FF2B5EF4-FFF2-40B4-BE49-F238E27FC236}">
                  <a16:creationId xmlns:a16="http://schemas.microsoft.com/office/drawing/2014/main" id="{7E5D2FAD-53B0-3CA5-B410-5CF1AA29C571}"/>
                </a:ext>
              </a:extLst>
            </p:cNvPr>
            <p:cNvPicPr>
              <a:picLocks noChangeAspect="1"/>
            </p:cNvPicPr>
            <p:nvPr/>
          </p:nvPicPr>
          <p:blipFill rotWithShape="1">
            <a:blip r:embed="rId3">
              <a:extLst>
                <a:ext uri="{28A0092B-C50C-407E-A947-70E740481C1C}">
                  <a14:useLocalDpi xmlns:a14="http://schemas.microsoft.com/office/drawing/2010/main" val="0"/>
                </a:ext>
              </a:extLst>
            </a:blip>
            <a:srcRect r="25803"/>
            <a:stretch/>
          </p:blipFill>
          <p:spPr>
            <a:xfrm>
              <a:off x="0" y="442595"/>
              <a:ext cx="9719733" cy="6811936"/>
            </a:xfrm>
            <a:prstGeom prst="rect">
              <a:avLst/>
            </a:prstGeom>
            <a:noFill/>
            <a:ln w="28575">
              <a:noFill/>
            </a:ln>
          </p:spPr>
        </p:pic>
        <p:sp>
          <p:nvSpPr>
            <p:cNvPr id="4" name="Freeform: Shape 3">
              <a:extLst>
                <a:ext uri="{FF2B5EF4-FFF2-40B4-BE49-F238E27FC236}">
                  <a16:creationId xmlns:a16="http://schemas.microsoft.com/office/drawing/2014/main" id="{B6BFA54C-B710-21D7-A79A-E4883B20D089}"/>
                </a:ext>
              </a:extLst>
            </p:cNvPr>
            <p:cNvSpPr/>
            <p:nvPr/>
          </p:nvSpPr>
          <p:spPr>
            <a:xfrm>
              <a:off x="7958244" y="677333"/>
              <a:ext cx="1990090" cy="2387600"/>
            </a:xfrm>
            <a:custGeom>
              <a:avLst/>
              <a:gdLst>
                <a:gd name="connsiteX0" fmla="*/ 0 w 1947333"/>
                <a:gd name="connsiteY0" fmla="*/ 0 h 2387600"/>
                <a:gd name="connsiteX1" fmla="*/ 1947333 w 1947333"/>
                <a:gd name="connsiteY1" fmla="*/ 0 h 2387600"/>
                <a:gd name="connsiteX2" fmla="*/ 1854200 w 1947333"/>
                <a:gd name="connsiteY2" fmla="*/ 2387600 h 2387600"/>
                <a:gd name="connsiteX3" fmla="*/ 1600200 w 1947333"/>
                <a:gd name="connsiteY3" fmla="*/ 2201334 h 2387600"/>
                <a:gd name="connsiteX4" fmla="*/ 1329267 w 1947333"/>
                <a:gd name="connsiteY4" fmla="*/ 2006600 h 2387600"/>
                <a:gd name="connsiteX5" fmla="*/ 1210733 w 1947333"/>
                <a:gd name="connsiteY5" fmla="*/ 1837267 h 2387600"/>
                <a:gd name="connsiteX6" fmla="*/ 1159933 w 1947333"/>
                <a:gd name="connsiteY6" fmla="*/ 1625600 h 2387600"/>
                <a:gd name="connsiteX7" fmla="*/ 1185333 w 1947333"/>
                <a:gd name="connsiteY7" fmla="*/ 1524000 h 2387600"/>
                <a:gd name="connsiteX8" fmla="*/ 1346200 w 1947333"/>
                <a:gd name="connsiteY8" fmla="*/ 1405467 h 2387600"/>
                <a:gd name="connsiteX9" fmla="*/ 1303867 w 1947333"/>
                <a:gd name="connsiteY9" fmla="*/ 1286934 h 2387600"/>
                <a:gd name="connsiteX10" fmla="*/ 1210733 w 1947333"/>
                <a:gd name="connsiteY10" fmla="*/ 1049867 h 2387600"/>
                <a:gd name="connsiteX11" fmla="*/ 1058333 w 1947333"/>
                <a:gd name="connsiteY11" fmla="*/ 1049867 h 2387600"/>
                <a:gd name="connsiteX12" fmla="*/ 872067 w 1947333"/>
                <a:gd name="connsiteY12" fmla="*/ 973667 h 2387600"/>
                <a:gd name="connsiteX13" fmla="*/ 778933 w 1947333"/>
                <a:gd name="connsiteY13" fmla="*/ 939800 h 2387600"/>
                <a:gd name="connsiteX14" fmla="*/ 558800 w 1947333"/>
                <a:gd name="connsiteY14" fmla="*/ 965200 h 2387600"/>
                <a:gd name="connsiteX15" fmla="*/ 0 w 1947333"/>
                <a:gd name="connsiteY1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7333" h="2387600">
                  <a:moveTo>
                    <a:pt x="0" y="0"/>
                  </a:moveTo>
                  <a:lnTo>
                    <a:pt x="1947333" y="0"/>
                  </a:lnTo>
                  <a:lnTo>
                    <a:pt x="1854200" y="2387600"/>
                  </a:lnTo>
                  <a:lnTo>
                    <a:pt x="1600200" y="2201334"/>
                  </a:lnTo>
                  <a:lnTo>
                    <a:pt x="1329267" y="2006600"/>
                  </a:lnTo>
                  <a:lnTo>
                    <a:pt x="1210733" y="1837267"/>
                  </a:lnTo>
                  <a:lnTo>
                    <a:pt x="1159933" y="1625600"/>
                  </a:lnTo>
                  <a:lnTo>
                    <a:pt x="1185333" y="1524000"/>
                  </a:lnTo>
                  <a:lnTo>
                    <a:pt x="1346200" y="1405467"/>
                  </a:lnTo>
                  <a:lnTo>
                    <a:pt x="1303867" y="1286934"/>
                  </a:lnTo>
                  <a:lnTo>
                    <a:pt x="1210733" y="1049867"/>
                  </a:lnTo>
                  <a:lnTo>
                    <a:pt x="1058333" y="1049867"/>
                  </a:lnTo>
                  <a:lnTo>
                    <a:pt x="872067" y="973667"/>
                  </a:lnTo>
                  <a:lnTo>
                    <a:pt x="778933" y="939800"/>
                  </a:lnTo>
                  <a:lnTo>
                    <a:pt x="558800" y="96520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3" name="Freeform 30">
            <a:extLst>
              <a:ext uri="{FF2B5EF4-FFF2-40B4-BE49-F238E27FC236}">
                <a16:creationId xmlns:a16="http://schemas.microsoft.com/office/drawing/2014/main" id="{C46937DB-FF99-E822-B51B-5D3A7CD5DC98}"/>
              </a:ext>
            </a:extLst>
          </p:cNvPr>
          <p:cNvSpPr/>
          <p:nvPr/>
        </p:nvSpPr>
        <p:spPr>
          <a:xfrm rot="60000">
            <a:off x="1487531" y="1185058"/>
            <a:ext cx="5766208" cy="4627381"/>
          </a:xfrm>
          <a:custGeom>
            <a:avLst/>
            <a:gdLst>
              <a:gd name="connsiteX0" fmla="*/ 121113 w 4603034"/>
              <a:gd name="connsiteY0" fmla="*/ 0 h 3693934"/>
              <a:gd name="connsiteX1" fmla="*/ 3033870 w 4603034"/>
              <a:gd name="connsiteY1" fmla="*/ 60557 h 3693934"/>
              <a:gd name="connsiteX2" fmla="*/ 3033870 w 4603034"/>
              <a:gd name="connsiteY2" fmla="*/ 60557 h 3693934"/>
              <a:gd name="connsiteX3" fmla="*/ 3015703 w 4603034"/>
              <a:gd name="connsiteY3" fmla="*/ 109002 h 3693934"/>
              <a:gd name="connsiteX4" fmla="*/ 2991481 w 4603034"/>
              <a:gd name="connsiteY4" fmla="*/ 169558 h 3693934"/>
              <a:gd name="connsiteX5" fmla="*/ 2943036 w 4603034"/>
              <a:gd name="connsiteY5" fmla="*/ 163502 h 3693934"/>
              <a:gd name="connsiteX6" fmla="*/ 2900646 w 4603034"/>
              <a:gd name="connsiteY6" fmla="*/ 151391 h 3693934"/>
              <a:gd name="connsiteX7" fmla="*/ 2882480 w 4603034"/>
              <a:gd name="connsiteY7" fmla="*/ 163502 h 3693934"/>
              <a:gd name="connsiteX8" fmla="*/ 2870368 w 4603034"/>
              <a:gd name="connsiteY8" fmla="*/ 175614 h 3693934"/>
              <a:gd name="connsiteX9" fmla="*/ 2852201 w 4603034"/>
              <a:gd name="connsiteY9" fmla="*/ 181669 h 3693934"/>
              <a:gd name="connsiteX10" fmla="*/ 2785590 w 4603034"/>
              <a:gd name="connsiteY10" fmla="*/ 193781 h 3693934"/>
              <a:gd name="connsiteX11" fmla="*/ 2761367 w 4603034"/>
              <a:gd name="connsiteY11" fmla="*/ 242226 h 3693934"/>
              <a:gd name="connsiteX12" fmla="*/ 2688699 w 4603034"/>
              <a:gd name="connsiteY12" fmla="*/ 248281 h 3693934"/>
              <a:gd name="connsiteX13" fmla="*/ 2682644 w 4603034"/>
              <a:gd name="connsiteY13" fmla="*/ 266448 h 3693934"/>
              <a:gd name="connsiteX14" fmla="*/ 2658421 w 4603034"/>
              <a:gd name="connsiteY14" fmla="*/ 296726 h 3693934"/>
              <a:gd name="connsiteX15" fmla="*/ 2652366 w 4603034"/>
              <a:gd name="connsiteY15" fmla="*/ 314893 h 3693934"/>
              <a:gd name="connsiteX16" fmla="*/ 2628143 w 4603034"/>
              <a:gd name="connsiteY16" fmla="*/ 339116 h 3693934"/>
              <a:gd name="connsiteX17" fmla="*/ 2609976 w 4603034"/>
              <a:gd name="connsiteY17" fmla="*/ 308838 h 3693934"/>
              <a:gd name="connsiteX18" fmla="*/ 2597865 w 4603034"/>
              <a:gd name="connsiteY18" fmla="*/ 296726 h 3693934"/>
              <a:gd name="connsiteX19" fmla="*/ 2585754 w 4603034"/>
              <a:gd name="connsiteY19" fmla="*/ 278559 h 3693934"/>
              <a:gd name="connsiteX20" fmla="*/ 2567587 w 4603034"/>
              <a:gd name="connsiteY20" fmla="*/ 272504 h 3693934"/>
              <a:gd name="connsiteX21" fmla="*/ 2549420 w 4603034"/>
              <a:gd name="connsiteY21" fmla="*/ 278559 h 3693934"/>
              <a:gd name="connsiteX22" fmla="*/ 2543364 w 4603034"/>
              <a:gd name="connsiteY22" fmla="*/ 296726 h 3693934"/>
              <a:gd name="connsiteX23" fmla="*/ 2507031 w 4603034"/>
              <a:gd name="connsiteY23" fmla="*/ 290671 h 3693934"/>
              <a:gd name="connsiteX24" fmla="*/ 2488864 w 4603034"/>
              <a:gd name="connsiteY24" fmla="*/ 284615 h 3693934"/>
              <a:gd name="connsiteX25" fmla="*/ 2494919 w 4603034"/>
              <a:gd name="connsiteY25" fmla="*/ 302782 h 3693934"/>
              <a:gd name="connsiteX26" fmla="*/ 2519142 w 4603034"/>
              <a:gd name="connsiteY26" fmla="*/ 308838 h 3693934"/>
              <a:gd name="connsiteX27" fmla="*/ 2555476 w 4603034"/>
              <a:gd name="connsiteY27" fmla="*/ 333060 h 3693934"/>
              <a:gd name="connsiteX28" fmla="*/ 2549420 w 4603034"/>
              <a:gd name="connsiteY28" fmla="*/ 351227 h 3693934"/>
              <a:gd name="connsiteX29" fmla="*/ 2507031 w 4603034"/>
              <a:gd name="connsiteY29" fmla="*/ 363338 h 3693934"/>
              <a:gd name="connsiteX30" fmla="*/ 2494919 w 4603034"/>
              <a:gd name="connsiteY30" fmla="*/ 381505 h 3693934"/>
              <a:gd name="connsiteX31" fmla="*/ 2458586 w 4603034"/>
              <a:gd name="connsiteY31" fmla="*/ 393616 h 3693934"/>
              <a:gd name="connsiteX32" fmla="*/ 2434363 w 4603034"/>
              <a:gd name="connsiteY32" fmla="*/ 363338 h 3693934"/>
              <a:gd name="connsiteX33" fmla="*/ 2404085 w 4603034"/>
              <a:gd name="connsiteY33" fmla="*/ 327004 h 3693934"/>
              <a:gd name="connsiteX34" fmla="*/ 2385918 w 4603034"/>
              <a:gd name="connsiteY34" fmla="*/ 314893 h 3693934"/>
              <a:gd name="connsiteX35" fmla="*/ 2367751 w 4603034"/>
              <a:gd name="connsiteY35" fmla="*/ 320949 h 3693934"/>
              <a:gd name="connsiteX36" fmla="*/ 2379862 w 4603034"/>
              <a:gd name="connsiteY36" fmla="*/ 357283 h 3693934"/>
              <a:gd name="connsiteX37" fmla="*/ 2355640 w 4603034"/>
              <a:gd name="connsiteY37" fmla="*/ 387561 h 3693934"/>
              <a:gd name="connsiteX38" fmla="*/ 2337473 w 4603034"/>
              <a:gd name="connsiteY38" fmla="*/ 399672 h 3693934"/>
              <a:gd name="connsiteX39" fmla="*/ 2325362 w 4603034"/>
              <a:gd name="connsiteY39" fmla="*/ 423894 h 3693934"/>
              <a:gd name="connsiteX40" fmla="*/ 2331417 w 4603034"/>
              <a:gd name="connsiteY40" fmla="*/ 448117 h 3693934"/>
              <a:gd name="connsiteX41" fmla="*/ 2325362 w 4603034"/>
              <a:gd name="connsiteY41" fmla="*/ 466284 h 3693934"/>
              <a:gd name="connsiteX42" fmla="*/ 2282972 w 4603034"/>
              <a:gd name="connsiteY42" fmla="*/ 460228 h 3693934"/>
              <a:gd name="connsiteX43" fmla="*/ 2276917 w 4603034"/>
              <a:gd name="connsiteY43" fmla="*/ 442061 h 3693934"/>
              <a:gd name="connsiteX44" fmla="*/ 2264805 w 4603034"/>
              <a:gd name="connsiteY44" fmla="*/ 429950 h 3693934"/>
              <a:gd name="connsiteX45" fmla="*/ 2252694 w 4603034"/>
              <a:gd name="connsiteY45" fmla="*/ 448117 h 3693934"/>
              <a:gd name="connsiteX46" fmla="*/ 2234527 w 4603034"/>
              <a:gd name="connsiteY46" fmla="*/ 502618 h 3693934"/>
              <a:gd name="connsiteX47" fmla="*/ 2198193 w 4603034"/>
              <a:gd name="connsiteY47" fmla="*/ 514729 h 3693934"/>
              <a:gd name="connsiteX48" fmla="*/ 2173971 w 4603034"/>
              <a:gd name="connsiteY48" fmla="*/ 526840 h 3693934"/>
              <a:gd name="connsiteX49" fmla="*/ 2083137 w 4603034"/>
              <a:gd name="connsiteY49" fmla="*/ 538951 h 3693934"/>
              <a:gd name="connsiteX50" fmla="*/ 2046803 w 4603034"/>
              <a:gd name="connsiteY50" fmla="*/ 551063 h 3693934"/>
              <a:gd name="connsiteX51" fmla="*/ 2028636 w 4603034"/>
              <a:gd name="connsiteY51" fmla="*/ 557118 h 3693934"/>
              <a:gd name="connsiteX52" fmla="*/ 2004413 w 4603034"/>
              <a:gd name="connsiteY52" fmla="*/ 563174 h 3693934"/>
              <a:gd name="connsiteX53" fmla="*/ 2022580 w 4603034"/>
              <a:gd name="connsiteY53" fmla="*/ 569230 h 3693934"/>
              <a:gd name="connsiteX54" fmla="*/ 2040747 w 4603034"/>
              <a:gd name="connsiteY54" fmla="*/ 557118 h 3693934"/>
              <a:gd name="connsiteX55" fmla="*/ 2058914 w 4603034"/>
              <a:gd name="connsiteY55" fmla="*/ 551063 h 3693934"/>
              <a:gd name="connsiteX56" fmla="*/ 2107359 w 4603034"/>
              <a:gd name="connsiteY56" fmla="*/ 545007 h 3693934"/>
              <a:gd name="connsiteX57" fmla="*/ 2173971 w 4603034"/>
              <a:gd name="connsiteY57" fmla="*/ 532896 h 3693934"/>
              <a:gd name="connsiteX58" fmla="*/ 2192138 w 4603034"/>
              <a:gd name="connsiteY58" fmla="*/ 526840 h 3693934"/>
              <a:gd name="connsiteX59" fmla="*/ 2295084 w 4603034"/>
              <a:gd name="connsiteY59" fmla="*/ 514729 h 3693934"/>
              <a:gd name="connsiteX60" fmla="*/ 2313250 w 4603034"/>
              <a:gd name="connsiteY60" fmla="*/ 508673 h 3693934"/>
              <a:gd name="connsiteX61" fmla="*/ 2391974 w 4603034"/>
              <a:gd name="connsiteY61" fmla="*/ 496562 h 3693934"/>
              <a:gd name="connsiteX62" fmla="*/ 2446474 w 4603034"/>
              <a:gd name="connsiteY62" fmla="*/ 478395 h 3693934"/>
              <a:gd name="connsiteX63" fmla="*/ 2464641 w 4603034"/>
              <a:gd name="connsiteY63" fmla="*/ 472340 h 3693934"/>
              <a:gd name="connsiteX64" fmla="*/ 2500975 w 4603034"/>
              <a:gd name="connsiteY64" fmla="*/ 484451 h 3693934"/>
              <a:gd name="connsiteX65" fmla="*/ 2555476 w 4603034"/>
              <a:gd name="connsiteY65" fmla="*/ 508673 h 3693934"/>
              <a:gd name="connsiteX66" fmla="*/ 2573642 w 4603034"/>
              <a:gd name="connsiteY66" fmla="*/ 514729 h 3693934"/>
              <a:gd name="connsiteX67" fmla="*/ 2694755 w 4603034"/>
              <a:gd name="connsiteY67" fmla="*/ 520785 h 3693934"/>
              <a:gd name="connsiteX68" fmla="*/ 2652366 w 4603034"/>
              <a:gd name="connsiteY68" fmla="*/ 545007 h 3693934"/>
              <a:gd name="connsiteX69" fmla="*/ 2616032 w 4603034"/>
              <a:gd name="connsiteY69" fmla="*/ 569230 h 3693934"/>
              <a:gd name="connsiteX70" fmla="*/ 2597865 w 4603034"/>
              <a:gd name="connsiteY70" fmla="*/ 575285 h 3693934"/>
              <a:gd name="connsiteX71" fmla="*/ 2476752 w 4603034"/>
              <a:gd name="connsiteY71" fmla="*/ 587396 h 3693934"/>
              <a:gd name="connsiteX72" fmla="*/ 2464641 w 4603034"/>
              <a:gd name="connsiteY72" fmla="*/ 599508 h 3693934"/>
              <a:gd name="connsiteX73" fmla="*/ 2507031 w 4603034"/>
              <a:gd name="connsiteY73" fmla="*/ 599508 h 3693934"/>
              <a:gd name="connsiteX74" fmla="*/ 2616032 w 4603034"/>
              <a:gd name="connsiteY74" fmla="*/ 617675 h 3693934"/>
              <a:gd name="connsiteX75" fmla="*/ 2628143 w 4603034"/>
              <a:gd name="connsiteY75" fmla="*/ 635842 h 3693934"/>
              <a:gd name="connsiteX76" fmla="*/ 2652366 w 4603034"/>
              <a:gd name="connsiteY76" fmla="*/ 660064 h 3693934"/>
              <a:gd name="connsiteX77" fmla="*/ 2646310 w 4603034"/>
              <a:gd name="connsiteY77" fmla="*/ 678231 h 3693934"/>
              <a:gd name="connsiteX78" fmla="*/ 2561531 w 4603034"/>
              <a:gd name="connsiteY78" fmla="*/ 660064 h 3693934"/>
              <a:gd name="connsiteX79" fmla="*/ 2543364 w 4603034"/>
              <a:gd name="connsiteY79" fmla="*/ 654008 h 3693934"/>
              <a:gd name="connsiteX80" fmla="*/ 2519142 w 4603034"/>
              <a:gd name="connsiteY80" fmla="*/ 660064 h 3693934"/>
              <a:gd name="connsiteX81" fmla="*/ 2500975 w 4603034"/>
              <a:gd name="connsiteY81" fmla="*/ 666120 h 3693934"/>
              <a:gd name="connsiteX82" fmla="*/ 2446474 w 4603034"/>
              <a:gd name="connsiteY82" fmla="*/ 672175 h 3693934"/>
              <a:gd name="connsiteX83" fmla="*/ 2494919 w 4603034"/>
              <a:gd name="connsiteY83" fmla="*/ 702453 h 3693934"/>
              <a:gd name="connsiteX84" fmla="*/ 2470697 w 4603034"/>
              <a:gd name="connsiteY84" fmla="*/ 708509 h 3693934"/>
              <a:gd name="connsiteX85" fmla="*/ 2422252 w 4603034"/>
              <a:gd name="connsiteY85" fmla="*/ 714565 h 3693934"/>
              <a:gd name="connsiteX86" fmla="*/ 2410140 w 4603034"/>
              <a:gd name="connsiteY86" fmla="*/ 726676 h 3693934"/>
              <a:gd name="connsiteX87" fmla="*/ 2391974 w 4603034"/>
              <a:gd name="connsiteY87" fmla="*/ 732732 h 3693934"/>
              <a:gd name="connsiteX88" fmla="*/ 2289028 w 4603034"/>
              <a:gd name="connsiteY88" fmla="*/ 726676 h 3693934"/>
              <a:gd name="connsiteX89" fmla="*/ 2258750 w 4603034"/>
              <a:gd name="connsiteY89" fmla="*/ 732732 h 3693934"/>
              <a:gd name="connsiteX90" fmla="*/ 2264805 w 4603034"/>
              <a:gd name="connsiteY90" fmla="*/ 756954 h 3693934"/>
              <a:gd name="connsiteX91" fmla="*/ 2258750 w 4603034"/>
              <a:gd name="connsiteY91" fmla="*/ 781177 h 3693934"/>
              <a:gd name="connsiteX92" fmla="*/ 2204249 w 4603034"/>
              <a:gd name="connsiteY92" fmla="*/ 799343 h 3693934"/>
              <a:gd name="connsiteX93" fmla="*/ 2198193 w 4603034"/>
              <a:gd name="connsiteY93" fmla="*/ 823566 h 3693934"/>
              <a:gd name="connsiteX94" fmla="*/ 2137637 w 4603034"/>
              <a:gd name="connsiteY94" fmla="*/ 823566 h 3693934"/>
              <a:gd name="connsiteX95" fmla="*/ 2095248 w 4603034"/>
              <a:gd name="connsiteY95" fmla="*/ 799343 h 3693934"/>
              <a:gd name="connsiteX96" fmla="*/ 2089192 w 4603034"/>
              <a:gd name="connsiteY96" fmla="*/ 823566 h 3693934"/>
              <a:gd name="connsiteX97" fmla="*/ 2052858 w 4603034"/>
              <a:gd name="connsiteY97" fmla="*/ 841733 h 3693934"/>
              <a:gd name="connsiteX98" fmla="*/ 1931746 w 4603034"/>
              <a:gd name="connsiteY98" fmla="*/ 841733 h 3693934"/>
              <a:gd name="connsiteX99" fmla="*/ 1913579 w 4603034"/>
              <a:gd name="connsiteY99" fmla="*/ 853844 h 3693934"/>
              <a:gd name="connsiteX100" fmla="*/ 1931746 w 4603034"/>
              <a:gd name="connsiteY100" fmla="*/ 865955 h 3693934"/>
              <a:gd name="connsiteX101" fmla="*/ 2089192 w 4603034"/>
              <a:gd name="connsiteY101" fmla="*/ 865955 h 3693934"/>
              <a:gd name="connsiteX102" fmla="*/ 2143693 w 4603034"/>
              <a:gd name="connsiteY102" fmla="*/ 872011 h 3693934"/>
              <a:gd name="connsiteX103" fmla="*/ 2137637 w 4603034"/>
              <a:gd name="connsiteY103" fmla="*/ 896234 h 3693934"/>
              <a:gd name="connsiteX104" fmla="*/ 2155804 w 4603034"/>
              <a:gd name="connsiteY104" fmla="*/ 908345 h 3693934"/>
              <a:gd name="connsiteX105" fmla="*/ 2173971 w 4603034"/>
              <a:gd name="connsiteY105" fmla="*/ 902289 h 3693934"/>
              <a:gd name="connsiteX106" fmla="*/ 2228472 w 4603034"/>
              <a:gd name="connsiteY106" fmla="*/ 872011 h 3693934"/>
              <a:gd name="connsiteX107" fmla="*/ 2246639 w 4603034"/>
              <a:gd name="connsiteY107" fmla="*/ 878067 h 3693934"/>
              <a:gd name="connsiteX108" fmla="*/ 2276917 w 4603034"/>
              <a:gd name="connsiteY108" fmla="*/ 908345 h 3693934"/>
              <a:gd name="connsiteX109" fmla="*/ 2331417 w 4603034"/>
              <a:gd name="connsiteY109" fmla="*/ 920456 h 3693934"/>
              <a:gd name="connsiteX110" fmla="*/ 2343529 w 4603034"/>
              <a:gd name="connsiteY110" fmla="*/ 938623 h 3693934"/>
              <a:gd name="connsiteX111" fmla="*/ 2361695 w 4603034"/>
              <a:gd name="connsiteY111" fmla="*/ 944679 h 3693934"/>
              <a:gd name="connsiteX112" fmla="*/ 2416196 w 4603034"/>
              <a:gd name="connsiteY112" fmla="*/ 950734 h 3693934"/>
              <a:gd name="connsiteX113" fmla="*/ 2434363 w 4603034"/>
              <a:gd name="connsiteY113" fmla="*/ 956790 h 3693934"/>
              <a:gd name="connsiteX114" fmla="*/ 2476752 w 4603034"/>
              <a:gd name="connsiteY114" fmla="*/ 962845 h 3693934"/>
              <a:gd name="connsiteX115" fmla="*/ 2488864 w 4603034"/>
              <a:gd name="connsiteY115" fmla="*/ 974957 h 3693934"/>
              <a:gd name="connsiteX116" fmla="*/ 2507031 w 4603034"/>
              <a:gd name="connsiteY116" fmla="*/ 981012 h 3693934"/>
              <a:gd name="connsiteX117" fmla="*/ 2531253 w 4603034"/>
              <a:gd name="connsiteY117" fmla="*/ 974957 h 3693934"/>
              <a:gd name="connsiteX118" fmla="*/ 2543364 w 4603034"/>
              <a:gd name="connsiteY118" fmla="*/ 962845 h 3693934"/>
              <a:gd name="connsiteX119" fmla="*/ 2561531 w 4603034"/>
              <a:gd name="connsiteY119" fmla="*/ 956790 h 3693934"/>
              <a:gd name="connsiteX120" fmla="*/ 2652366 w 4603034"/>
              <a:gd name="connsiteY120" fmla="*/ 938623 h 3693934"/>
              <a:gd name="connsiteX121" fmla="*/ 2694755 w 4603034"/>
              <a:gd name="connsiteY121" fmla="*/ 932567 h 3693934"/>
              <a:gd name="connsiteX122" fmla="*/ 2785590 w 4603034"/>
              <a:gd name="connsiteY122" fmla="*/ 938623 h 3693934"/>
              <a:gd name="connsiteX123" fmla="*/ 2803756 w 4603034"/>
              <a:gd name="connsiteY123" fmla="*/ 944679 h 3693934"/>
              <a:gd name="connsiteX124" fmla="*/ 2809812 w 4603034"/>
              <a:gd name="connsiteY124" fmla="*/ 962845 h 3693934"/>
              <a:gd name="connsiteX125" fmla="*/ 2797701 w 4603034"/>
              <a:gd name="connsiteY125" fmla="*/ 974957 h 3693934"/>
              <a:gd name="connsiteX126" fmla="*/ 2761367 w 4603034"/>
              <a:gd name="connsiteY126" fmla="*/ 999179 h 3693934"/>
              <a:gd name="connsiteX127" fmla="*/ 2731089 w 4603034"/>
              <a:gd name="connsiteY127" fmla="*/ 1017346 h 3693934"/>
              <a:gd name="connsiteX128" fmla="*/ 2737144 w 4603034"/>
              <a:gd name="connsiteY128" fmla="*/ 1041569 h 3693934"/>
              <a:gd name="connsiteX129" fmla="*/ 2749256 w 4603034"/>
              <a:gd name="connsiteY129" fmla="*/ 1053680 h 3693934"/>
              <a:gd name="connsiteX130" fmla="*/ 2755311 w 4603034"/>
              <a:gd name="connsiteY130" fmla="*/ 1071847 h 3693934"/>
              <a:gd name="connsiteX131" fmla="*/ 2718978 w 4603034"/>
              <a:gd name="connsiteY131" fmla="*/ 1090014 h 3693934"/>
              <a:gd name="connsiteX132" fmla="*/ 2634199 w 4603034"/>
              <a:gd name="connsiteY132" fmla="*/ 1071847 h 3693934"/>
              <a:gd name="connsiteX133" fmla="*/ 2616032 w 4603034"/>
              <a:gd name="connsiteY133" fmla="*/ 1065791 h 3693934"/>
              <a:gd name="connsiteX134" fmla="*/ 2579698 w 4603034"/>
              <a:gd name="connsiteY134" fmla="*/ 1071847 h 3693934"/>
              <a:gd name="connsiteX135" fmla="*/ 2567587 w 4603034"/>
              <a:gd name="connsiteY135" fmla="*/ 1090014 h 3693934"/>
              <a:gd name="connsiteX136" fmla="*/ 2549420 w 4603034"/>
              <a:gd name="connsiteY136" fmla="*/ 1102125 h 3693934"/>
              <a:gd name="connsiteX137" fmla="*/ 2519142 w 4603034"/>
              <a:gd name="connsiteY137" fmla="*/ 1096069 h 3693934"/>
              <a:gd name="connsiteX138" fmla="*/ 2482808 w 4603034"/>
              <a:gd name="connsiteY138" fmla="*/ 1071847 h 3693934"/>
              <a:gd name="connsiteX139" fmla="*/ 2434363 w 4603034"/>
              <a:gd name="connsiteY139" fmla="*/ 1065791 h 3693934"/>
              <a:gd name="connsiteX140" fmla="*/ 2416196 w 4603034"/>
              <a:gd name="connsiteY140" fmla="*/ 1059736 h 3693934"/>
              <a:gd name="connsiteX141" fmla="*/ 2404085 w 4603034"/>
              <a:gd name="connsiteY141" fmla="*/ 1047624 h 3693934"/>
              <a:gd name="connsiteX142" fmla="*/ 2379862 w 4603034"/>
              <a:gd name="connsiteY142" fmla="*/ 1041569 h 3693934"/>
              <a:gd name="connsiteX143" fmla="*/ 2361695 w 4603034"/>
              <a:gd name="connsiteY143" fmla="*/ 1047624 h 3693934"/>
              <a:gd name="connsiteX144" fmla="*/ 2337473 w 4603034"/>
              <a:gd name="connsiteY144" fmla="*/ 1053680 h 3693934"/>
              <a:gd name="connsiteX145" fmla="*/ 2301139 w 4603034"/>
              <a:gd name="connsiteY145" fmla="*/ 1065791 h 3693934"/>
              <a:gd name="connsiteX146" fmla="*/ 2228472 w 4603034"/>
              <a:gd name="connsiteY146" fmla="*/ 1090014 h 3693934"/>
              <a:gd name="connsiteX147" fmla="*/ 2173971 w 4603034"/>
              <a:gd name="connsiteY147" fmla="*/ 1108181 h 3693934"/>
              <a:gd name="connsiteX148" fmla="*/ 2155804 w 4603034"/>
              <a:gd name="connsiteY148" fmla="*/ 1114236 h 3693934"/>
              <a:gd name="connsiteX149" fmla="*/ 2143693 w 4603034"/>
              <a:gd name="connsiteY149" fmla="*/ 1132403 h 3693934"/>
              <a:gd name="connsiteX150" fmla="*/ 2046803 w 4603034"/>
              <a:gd name="connsiteY150" fmla="*/ 1120292 h 3693934"/>
              <a:gd name="connsiteX151" fmla="*/ 2028636 w 4603034"/>
              <a:gd name="connsiteY151" fmla="*/ 1108181 h 3693934"/>
              <a:gd name="connsiteX152" fmla="*/ 1955968 w 4603034"/>
              <a:gd name="connsiteY152" fmla="*/ 1096069 h 3693934"/>
              <a:gd name="connsiteX153" fmla="*/ 1871190 w 4603034"/>
              <a:gd name="connsiteY153" fmla="*/ 1083958 h 3693934"/>
              <a:gd name="connsiteX154" fmla="*/ 1834856 w 4603034"/>
              <a:gd name="connsiteY154" fmla="*/ 1071847 h 3693934"/>
              <a:gd name="connsiteX155" fmla="*/ 1816689 w 4603034"/>
              <a:gd name="connsiteY155" fmla="*/ 1077902 h 3693934"/>
              <a:gd name="connsiteX156" fmla="*/ 1834856 w 4603034"/>
              <a:gd name="connsiteY156" fmla="*/ 1108181 h 3693934"/>
              <a:gd name="connsiteX157" fmla="*/ 1865134 w 4603034"/>
              <a:gd name="connsiteY157" fmla="*/ 1114236 h 3693934"/>
              <a:gd name="connsiteX158" fmla="*/ 1883301 w 4603034"/>
              <a:gd name="connsiteY158" fmla="*/ 1120292 h 3693934"/>
              <a:gd name="connsiteX159" fmla="*/ 1919635 w 4603034"/>
              <a:gd name="connsiteY159" fmla="*/ 1126347 h 3693934"/>
              <a:gd name="connsiteX160" fmla="*/ 1986246 w 4603034"/>
              <a:gd name="connsiteY160" fmla="*/ 1138459 h 3693934"/>
              <a:gd name="connsiteX161" fmla="*/ 2052858 w 4603034"/>
              <a:gd name="connsiteY161" fmla="*/ 1150570 h 3693934"/>
              <a:gd name="connsiteX162" fmla="*/ 2064970 w 4603034"/>
              <a:gd name="connsiteY162" fmla="*/ 1162681 h 3693934"/>
              <a:gd name="connsiteX163" fmla="*/ 2083137 w 4603034"/>
              <a:gd name="connsiteY163" fmla="*/ 1168737 h 3693934"/>
              <a:gd name="connsiteX164" fmla="*/ 2101303 w 4603034"/>
              <a:gd name="connsiteY164" fmla="*/ 1180848 h 3693934"/>
              <a:gd name="connsiteX165" fmla="*/ 2173971 w 4603034"/>
              <a:gd name="connsiteY165" fmla="*/ 1168737 h 3693934"/>
              <a:gd name="connsiteX166" fmla="*/ 2192138 w 4603034"/>
              <a:gd name="connsiteY166" fmla="*/ 1156626 h 3693934"/>
              <a:gd name="connsiteX167" fmla="*/ 2204249 w 4603034"/>
              <a:gd name="connsiteY167" fmla="*/ 1144514 h 3693934"/>
              <a:gd name="connsiteX168" fmla="*/ 2228472 w 4603034"/>
              <a:gd name="connsiteY168" fmla="*/ 1138459 h 3693934"/>
              <a:gd name="connsiteX169" fmla="*/ 2246639 w 4603034"/>
              <a:gd name="connsiteY169" fmla="*/ 1132403 h 3693934"/>
              <a:gd name="connsiteX170" fmla="*/ 2270861 w 4603034"/>
              <a:gd name="connsiteY170" fmla="*/ 1138459 h 3693934"/>
              <a:gd name="connsiteX171" fmla="*/ 2289028 w 4603034"/>
              <a:gd name="connsiteY171" fmla="*/ 1144514 h 3693934"/>
              <a:gd name="connsiteX172" fmla="*/ 2355640 w 4603034"/>
              <a:gd name="connsiteY172" fmla="*/ 1156626 h 3693934"/>
              <a:gd name="connsiteX173" fmla="*/ 2410140 w 4603034"/>
              <a:gd name="connsiteY173" fmla="*/ 1174793 h 3693934"/>
              <a:gd name="connsiteX174" fmla="*/ 2428307 w 4603034"/>
              <a:gd name="connsiteY174" fmla="*/ 1180848 h 3693934"/>
              <a:gd name="connsiteX175" fmla="*/ 2458586 w 4603034"/>
              <a:gd name="connsiteY175" fmla="*/ 1205071 h 3693934"/>
              <a:gd name="connsiteX176" fmla="*/ 2470697 w 4603034"/>
              <a:gd name="connsiteY176" fmla="*/ 1241404 h 3693934"/>
              <a:gd name="connsiteX177" fmla="*/ 2494919 w 4603034"/>
              <a:gd name="connsiteY177" fmla="*/ 1271683 h 3693934"/>
              <a:gd name="connsiteX178" fmla="*/ 2488864 w 4603034"/>
              <a:gd name="connsiteY178" fmla="*/ 1314072 h 3693934"/>
              <a:gd name="connsiteX179" fmla="*/ 2458586 w 4603034"/>
              <a:gd name="connsiteY179" fmla="*/ 1338294 h 3693934"/>
              <a:gd name="connsiteX180" fmla="*/ 2410140 w 4603034"/>
              <a:gd name="connsiteY180" fmla="*/ 1332239 h 3693934"/>
              <a:gd name="connsiteX181" fmla="*/ 2367751 w 4603034"/>
              <a:gd name="connsiteY181" fmla="*/ 1320128 h 3693934"/>
              <a:gd name="connsiteX182" fmla="*/ 2337473 w 4603034"/>
              <a:gd name="connsiteY182" fmla="*/ 1314072 h 3693934"/>
              <a:gd name="connsiteX183" fmla="*/ 2325362 w 4603034"/>
              <a:gd name="connsiteY183" fmla="*/ 1332239 h 3693934"/>
              <a:gd name="connsiteX184" fmla="*/ 2319306 w 4603034"/>
              <a:gd name="connsiteY184" fmla="*/ 1350406 h 3693934"/>
              <a:gd name="connsiteX185" fmla="*/ 2301139 w 4603034"/>
              <a:gd name="connsiteY185" fmla="*/ 1362517 h 3693934"/>
              <a:gd name="connsiteX186" fmla="*/ 2264805 w 4603034"/>
              <a:gd name="connsiteY186" fmla="*/ 1356461 h 3693934"/>
              <a:gd name="connsiteX187" fmla="*/ 2228472 w 4603034"/>
              <a:gd name="connsiteY187" fmla="*/ 1362517 h 3693934"/>
              <a:gd name="connsiteX188" fmla="*/ 2234527 w 4603034"/>
              <a:gd name="connsiteY188" fmla="*/ 1380684 h 3693934"/>
              <a:gd name="connsiteX189" fmla="*/ 2295084 w 4603034"/>
              <a:gd name="connsiteY189" fmla="*/ 1398851 h 3693934"/>
              <a:gd name="connsiteX190" fmla="*/ 2349584 w 4603034"/>
              <a:gd name="connsiteY190" fmla="*/ 1392795 h 3693934"/>
              <a:gd name="connsiteX191" fmla="*/ 2434363 w 4603034"/>
              <a:gd name="connsiteY191" fmla="*/ 1404906 h 3693934"/>
              <a:gd name="connsiteX192" fmla="*/ 2452530 w 4603034"/>
              <a:gd name="connsiteY192" fmla="*/ 1447296 h 3693934"/>
              <a:gd name="connsiteX193" fmla="*/ 2434363 w 4603034"/>
              <a:gd name="connsiteY193" fmla="*/ 1453351 h 3693934"/>
              <a:gd name="connsiteX194" fmla="*/ 2385918 w 4603034"/>
              <a:gd name="connsiteY194" fmla="*/ 1447296 h 3693934"/>
              <a:gd name="connsiteX195" fmla="*/ 2349584 w 4603034"/>
              <a:gd name="connsiteY195" fmla="*/ 1465463 h 3693934"/>
              <a:gd name="connsiteX196" fmla="*/ 2331417 w 4603034"/>
              <a:gd name="connsiteY196" fmla="*/ 1471518 h 3693934"/>
              <a:gd name="connsiteX197" fmla="*/ 2295084 w 4603034"/>
              <a:gd name="connsiteY197" fmla="*/ 1447296 h 3693934"/>
              <a:gd name="connsiteX198" fmla="*/ 2216360 w 4603034"/>
              <a:gd name="connsiteY198" fmla="*/ 1435185 h 3693934"/>
              <a:gd name="connsiteX199" fmla="*/ 2052858 w 4603034"/>
              <a:gd name="connsiteY199" fmla="*/ 1429129 h 3693934"/>
              <a:gd name="connsiteX200" fmla="*/ 1992302 w 4603034"/>
              <a:gd name="connsiteY200" fmla="*/ 1423073 h 3693934"/>
              <a:gd name="connsiteX201" fmla="*/ 1949913 w 4603034"/>
              <a:gd name="connsiteY201" fmla="*/ 1410962 h 3693934"/>
              <a:gd name="connsiteX202" fmla="*/ 1919635 w 4603034"/>
              <a:gd name="connsiteY202" fmla="*/ 1386740 h 3693934"/>
              <a:gd name="connsiteX203" fmla="*/ 1907523 w 4603034"/>
              <a:gd name="connsiteY203" fmla="*/ 1374628 h 3693934"/>
              <a:gd name="connsiteX204" fmla="*/ 1871190 w 4603034"/>
              <a:gd name="connsiteY204" fmla="*/ 1362517 h 3693934"/>
              <a:gd name="connsiteX205" fmla="*/ 1853023 w 4603034"/>
              <a:gd name="connsiteY205" fmla="*/ 1356461 h 3693934"/>
              <a:gd name="connsiteX206" fmla="*/ 1798522 w 4603034"/>
              <a:gd name="connsiteY206" fmla="*/ 1338294 h 3693934"/>
              <a:gd name="connsiteX207" fmla="*/ 1780355 w 4603034"/>
              <a:gd name="connsiteY207" fmla="*/ 1332239 h 3693934"/>
              <a:gd name="connsiteX208" fmla="*/ 1731910 w 4603034"/>
              <a:gd name="connsiteY208" fmla="*/ 1326183 h 3693934"/>
              <a:gd name="connsiteX209" fmla="*/ 1701632 w 4603034"/>
              <a:gd name="connsiteY209" fmla="*/ 1308016 h 3693934"/>
              <a:gd name="connsiteX210" fmla="*/ 1677409 w 4603034"/>
              <a:gd name="connsiteY210" fmla="*/ 1301961 h 3693934"/>
              <a:gd name="connsiteX211" fmla="*/ 1604742 w 4603034"/>
              <a:gd name="connsiteY211" fmla="*/ 1295905 h 3693934"/>
              <a:gd name="connsiteX212" fmla="*/ 1556297 w 4603034"/>
              <a:gd name="connsiteY212" fmla="*/ 1283794 h 3693934"/>
              <a:gd name="connsiteX213" fmla="*/ 1538130 w 4603034"/>
              <a:gd name="connsiteY213" fmla="*/ 1277738 h 3693934"/>
              <a:gd name="connsiteX214" fmla="*/ 1477574 w 4603034"/>
              <a:gd name="connsiteY214" fmla="*/ 1283794 h 3693934"/>
              <a:gd name="connsiteX215" fmla="*/ 1392795 w 4603034"/>
              <a:gd name="connsiteY215" fmla="*/ 1289849 h 3693934"/>
              <a:gd name="connsiteX216" fmla="*/ 1404906 w 4603034"/>
              <a:gd name="connsiteY216" fmla="*/ 1301961 h 3693934"/>
              <a:gd name="connsiteX217" fmla="*/ 1423073 w 4603034"/>
              <a:gd name="connsiteY217" fmla="*/ 1308016 h 3693934"/>
              <a:gd name="connsiteX218" fmla="*/ 1435184 w 4603034"/>
              <a:gd name="connsiteY218" fmla="*/ 1320128 h 3693934"/>
              <a:gd name="connsiteX219" fmla="*/ 1453351 w 4603034"/>
              <a:gd name="connsiteY219" fmla="*/ 1326183 h 3693934"/>
              <a:gd name="connsiteX220" fmla="*/ 1459407 w 4603034"/>
              <a:gd name="connsiteY220" fmla="*/ 1344350 h 3693934"/>
              <a:gd name="connsiteX221" fmla="*/ 1495740 w 4603034"/>
              <a:gd name="connsiteY221" fmla="*/ 1350406 h 3693934"/>
              <a:gd name="connsiteX222" fmla="*/ 1477574 w 4603034"/>
              <a:gd name="connsiteY222" fmla="*/ 1362517 h 3693934"/>
              <a:gd name="connsiteX223" fmla="*/ 1308016 w 4603034"/>
              <a:gd name="connsiteY223" fmla="*/ 1380684 h 3693934"/>
              <a:gd name="connsiteX224" fmla="*/ 1211126 w 4603034"/>
              <a:gd name="connsiteY224" fmla="*/ 1374628 h 3693934"/>
              <a:gd name="connsiteX225" fmla="*/ 1174792 w 4603034"/>
              <a:gd name="connsiteY225" fmla="*/ 1362517 h 3693934"/>
              <a:gd name="connsiteX226" fmla="*/ 1126347 w 4603034"/>
              <a:gd name="connsiteY226" fmla="*/ 1350406 h 3693934"/>
              <a:gd name="connsiteX227" fmla="*/ 1120291 w 4603034"/>
              <a:gd name="connsiteY227" fmla="*/ 1332239 h 3693934"/>
              <a:gd name="connsiteX228" fmla="*/ 1065791 w 4603034"/>
              <a:gd name="connsiteY228" fmla="*/ 1308016 h 3693934"/>
              <a:gd name="connsiteX229" fmla="*/ 1047624 w 4603034"/>
              <a:gd name="connsiteY229" fmla="*/ 1295905 h 3693934"/>
              <a:gd name="connsiteX230" fmla="*/ 1011290 w 4603034"/>
              <a:gd name="connsiteY230" fmla="*/ 1283794 h 3693934"/>
              <a:gd name="connsiteX231" fmla="*/ 993123 w 4603034"/>
              <a:gd name="connsiteY231" fmla="*/ 1271683 h 3693934"/>
              <a:gd name="connsiteX232" fmla="*/ 981012 w 4603034"/>
              <a:gd name="connsiteY232" fmla="*/ 1259571 h 3693934"/>
              <a:gd name="connsiteX233" fmla="*/ 962845 w 4603034"/>
              <a:gd name="connsiteY233" fmla="*/ 1253516 h 3693934"/>
              <a:gd name="connsiteX234" fmla="*/ 944678 w 4603034"/>
              <a:gd name="connsiteY234" fmla="*/ 1259571 h 3693934"/>
              <a:gd name="connsiteX235" fmla="*/ 932567 w 4603034"/>
              <a:gd name="connsiteY235" fmla="*/ 1277738 h 3693934"/>
              <a:gd name="connsiteX236" fmla="*/ 878066 w 4603034"/>
              <a:gd name="connsiteY236" fmla="*/ 1283794 h 3693934"/>
              <a:gd name="connsiteX237" fmla="*/ 859899 w 4603034"/>
              <a:gd name="connsiteY237" fmla="*/ 1289849 h 3693934"/>
              <a:gd name="connsiteX238" fmla="*/ 847788 w 4603034"/>
              <a:gd name="connsiteY238" fmla="*/ 1271683 h 3693934"/>
              <a:gd name="connsiteX239" fmla="*/ 835677 w 4603034"/>
              <a:gd name="connsiteY239" fmla="*/ 1259571 h 3693934"/>
              <a:gd name="connsiteX240" fmla="*/ 829621 w 4603034"/>
              <a:gd name="connsiteY240" fmla="*/ 1241404 h 3693934"/>
              <a:gd name="connsiteX241" fmla="*/ 805399 w 4603034"/>
              <a:gd name="connsiteY241" fmla="*/ 1211126 h 3693934"/>
              <a:gd name="connsiteX242" fmla="*/ 811454 w 4603034"/>
              <a:gd name="connsiteY242" fmla="*/ 1156626 h 3693934"/>
              <a:gd name="connsiteX243" fmla="*/ 781176 w 4603034"/>
              <a:gd name="connsiteY243" fmla="*/ 1132403 h 3693934"/>
              <a:gd name="connsiteX244" fmla="*/ 756954 w 4603034"/>
              <a:gd name="connsiteY244" fmla="*/ 1126347 h 3693934"/>
              <a:gd name="connsiteX245" fmla="*/ 720620 w 4603034"/>
              <a:gd name="connsiteY245" fmla="*/ 1132403 h 3693934"/>
              <a:gd name="connsiteX246" fmla="*/ 690342 w 4603034"/>
              <a:gd name="connsiteY246" fmla="*/ 1156626 h 3693934"/>
              <a:gd name="connsiteX247" fmla="*/ 623730 w 4603034"/>
              <a:gd name="connsiteY247" fmla="*/ 1168737 h 3693934"/>
              <a:gd name="connsiteX248" fmla="*/ 599507 w 4603034"/>
              <a:gd name="connsiteY248" fmla="*/ 1192959 h 3693934"/>
              <a:gd name="connsiteX249" fmla="*/ 563174 w 4603034"/>
              <a:gd name="connsiteY249" fmla="*/ 1180848 h 3693934"/>
              <a:gd name="connsiteX250" fmla="*/ 545007 w 4603034"/>
              <a:gd name="connsiteY250" fmla="*/ 1174793 h 3693934"/>
              <a:gd name="connsiteX251" fmla="*/ 514729 w 4603034"/>
              <a:gd name="connsiteY251" fmla="*/ 1156626 h 3693934"/>
              <a:gd name="connsiteX252" fmla="*/ 502617 w 4603034"/>
              <a:gd name="connsiteY252" fmla="*/ 1144514 h 3693934"/>
              <a:gd name="connsiteX253" fmla="*/ 448117 w 4603034"/>
              <a:gd name="connsiteY253" fmla="*/ 1150570 h 3693934"/>
              <a:gd name="connsiteX254" fmla="*/ 460228 w 4603034"/>
              <a:gd name="connsiteY254" fmla="*/ 1168737 h 3693934"/>
              <a:gd name="connsiteX255" fmla="*/ 496562 w 4603034"/>
              <a:gd name="connsiteY255" fmla="*/ 1180848 h 3693934"/>
              <a:gd name="connsiteX256" fmla="*/ 508673 w 4603034"/>
              <a:gd name="connsiteY256" fmla="*/ 1199015 h 3693934"/>
              <a:gd name="connsiteX257" fmla="*/ 545007 w 4603034"/>
              <a:gd name="connsiteY257" fmla="*/ 1211126 h 3693934"/>
              <a:gd name="connsiteX258" fmla="*/ 563174 w 4603034"/>
              <a:gd name="connsiteY258" fmla="*/ 1223238 h 3693934"/>
              <a:gd name="connsiteX259" fmla="*/ 563174 w 4603034"/>
              <a:gd name="connsiteY259" fmla="*/ 1265627 h 3693934"/>
              <a:gd name="connsiteX260" fmla="*/ 502617 w 4603034"/>
              <a:gd name="connsiteY260" fmla="*/ 1259571 h 3693934"/>
              <a:gd name="connsiteX261" fmla="*/ 466284 w 4603034"/>
              <a:gd name="connsiteY261" fmla="*/ 1247460 h 3693934"/>
              <a:gd name="connsiteX262" fmla="*/ 411783 w 4603034"/>
              <a:gd name="connsiteY262" fmla="*/ 1241404 h 3693934"/>
              <a:gd name="connsiteX263" fmla="*/ 369393 w 4603034"/>
              <a:gd name="connsiteY263" fmla="*/ 1247460 h 3693934"/>
              <a:gd name="connsiteX264" fmla="*/ 351227 w 4603034"/>
              <a:gd name="connsiteY264" fmla="*/ 1253516 h 3693934"/>
              <a:gd name="connsiteX265" fmla="*/ 320948 w 4603034"/>
              <a:gd name="connsiteY265" fmla="*/ 1247460 h 3693934"/>
              <a:gd name="connsiteX266" fmla="*/ 284615 w 4603034"/>
              <a:gd name="connsiteY266" fmla="*/ 1217182 h 3693934"/>
              <a:gd name="connsiteX267" fmla="*/ 266448 w 4603034"/>
              <a:gd name="connsiteY267" fmla="*/ 1223238 h 3693934"/>
              <a:gd name="connsiteX268" fmla="*/ 248281 w 4603034"/>
              <a:gd name="connsiteY268" fmla="*/ 1259571 h 3693934"/>
              <a:gd name="connsiteX269" fmla="*/ 260392 w 4603034"/>
              <a:gd name="connsiteY269" fmla="*/ 1271683 h 3693934"/>
              <a:gd name="connsiteX270" fmla="*/ 242225 w 4603034"/>
              <a:gd name="connsiteY270" fmla="*/ 1314072 h 3693934"/>
              <a:gd name="connsiteX271" fmla="*/ 224058 w 4603034"/>
              <a:gd name="connsiteY271" fmla="*/ 1320128 h 3693934"/>
              <a:gd name="connsiteX272" fmla="*/ 218003 w 4603034"/>
              <a:gd name="connsiteY272" fmla="*/ 1338294 h 3693934"/>
              <a:gd name="connsiteX273" fmla="*/ 230114 w 4603034"/>
              <a:gd name="connsiteY273" fmla="*/ 1350406 h 3693934"/>
              <a:gd name="connsiteX274" fmla="*/ 254337 w 4603034"/>
              <a:gd name="connsiteY274" fmla="*/ 1356461 h 3693934"/>
              <a:gd name="connsiteX275" fmla="*/ 308837 w 4603034"/>
              <a:gd name="connsiteY275" fmla="*/ 1368573 h 3693934"/>
              <a:gd name="connsiteX276" fmla="*/ 327004 w 4603034"/>
              <a:gd name="connsiteY276" fmla="*/ 1380684 h 3693934"/>
              <a:gd name="connsiteX277" fmla="*/ 369393 w 4603034"/>
              <a:gd name="connsiteY277" fmla="*/ 1392795 h 3693934"/>
              <a:gd name="connsiteX278" fmla="*/ 484450 w 4603034"/>
              <a:gd name="connsiteY278" fmla="*/ 1410962 h 3693934"/>
              <a:gd name="connsiteX279" fmla="*/ 738787 w 4603034"/>
              <a:gd name="connsiteY279" fmla="*/ 1417018 h 3693934"/>
              <a:gd name="connsiteX280" fmla="*/ 853844 w 4603034"/>
              <a:gd name="connsiteY280" fmla="*/ 1435185 h 3693934"/>
              <a:gd name="connsiteX281" fmla="*/ 872011 w 4603034"/>
              <a:gd name="connsiteY281" fmla="*/ 1441240 h 3693934"/>
              <a:gd name="connsiteX282" fmla="*/ 841733 w 4603034"/>
              <a:gd name="connsiteY282" fmla="*/ 1483630 h 3693934"/>
              <a:gd name="connsiteX283" fmla="*/ 823566 w 4603034"/>
              <a:gd name="connsiteY283" fmla="*/ 1489685 h 3693934"/>
              <a:gd name="connsiteX284" fmla="*/ 666119 w 4603034"/>
              <a:gd name="connsiteY284" fmla="*/ 1501796 h 3693934"/>
              <a:gd name="connsiteX285" fmla="*/ 678231 w 4603034"/>
              <a:gd name="connsiteY285" fmla="*/ 1513908 h 3693934"/>
              <a:gd name="connsiteX286" fmla="*/ 696397 w 4603034"/>
              <a:gd name="connsiteY286" fmla="*/ 1519963 h 3693934"/>
              <a:gd name="connsiteX287" fmla="*/ 902289 w 4603034"/>
              <a:gd name="connsiteY287" fmla="*/ 1526019 h 3693934"/>
              <a:gd name="connsiteX288" fmla="*/ 938623 w 4603034"/>
              <a:gd name="connsiteY288" fmla="*/ 1538130 h 3693934"/>
              <a:gd name="connsiteX289" fmla="*/ 956790 w 4603034"/>
              <a:gd name="connsiteY289" fmla="*/ 1544186 h 3693934"/>
              <a:gd name="connsiteX290" fmla="*/ 974956 w 4603034"/>
              <a:gd name="connsiteY290" fmla="*/ 1556297 h 3693934"/>
              <a:gd name="connsiteX291" fmla="*/ 1005235 w 4603034"/>
              <a:gd name="connsiteY291" fmla="*/ 1574464 h 3693934"/>
              <a:gd name="connsiteX292" fmla="*/ 1102125 w 4603034"/>
              <a:gd name="connsiteY292" fmla="*/ 1580520 h 3693934"/>
              <a:gd name="connsiteX293" fmla="*/ 1120291 w 4603034"/>
              <a:gd name="connsiteY293" fmla="*/ 1586575 h 3693934"/>
              <a:gd name="connsiteX294" fmla="*/ 1144514 w 4603034"/>
              <a:gd name="connsiteY294" fmla="*/ 1580520 h 3693934"/>
              <a:gd name="connsiteX295" fmla="*/ 1192959 w 4603034"/>
              <a:gd name="connsiteY295" fmla="*/ 1574464 h 3693934"/>
              <a:gd name="connsiteX296" fmla="*/ 1235348 w 4603034"/>
              <a:gd name="connsiteY296" fmla="*/ 1574464 h 3693934"/>
              <a:gd name="connsiteX297" fmla="*/ 1247460 w 4603034"/>
              <a:gd name="connsiteY297" fmla="*/ 1586575 h 3693934"/>
              <a:gd name="connsiteX298" fmla="*/ 1265627 w 4603034"/>
              <a:gd name="connsiteY298" fmla="*/ 1592631 h 3693934"/>
              <a:gd name="connsiteX299" fmla="*/ 1301960 w 4603034"/>
              <a:gd name="connsiteY299" fmla="*/ 1610798 h 3693934"/>
              <a:gd name="connsiteX300" fmla="*/ 1314072 w 4603034"/>
              <a:gd name="connsiteY300" fmla="*/ 1622909 h 3693934"/>
              <a:gd name="connsiteX301" fmla="*/ 1350405 w 4603034"/>
              <a:gd name="connsiteY301" fmla="*/ 1647132 h 3693934"/>
              <a:gd name="connsiteX302" fmla="*/ 1410962 w 4603034"/>
              <a:gd name="connsiteY302" fmla="*/ 1659243 h 3693934"/>
              <a:gd name="connsiteX303" fmla="*/ 1507852 w 4603034"/>
              <a:gd name="connsiteY303" fmla="*/ 1659243 h 3693934"/>
              <a:gd name="connsiteX304" fmla="*/ 1544186 w 4603034"/>
              <a:gd name="connsiteY304" fmla="*/ 1671354 h 3693934"/>
              <a:gd name="connsiteX305" fmla="*/ 1562352 w 4603034"/>
              <a:gd name="connsiteY305" fmla="*/ 1677410 h 3693934"/>
              <a:gd name="connsiteX306" fmla="*/ 1665298 w 4603034"/>
              <a:gd name="connsiteY306" fmla="*/ 1671354 h 3693934"/>
              <a:gd name="connsiteX307" fmla="*/ 1701632 w 4603034"/>
              <a:gd name="connsiteY307" fmla="*/ 1653187 h 3693934"/>
              <a:gd name="connsiteX308" fmla="*/ 1756133 w 4603034"/>
              <a:gd name="connsiteY308" fmla="*/ 1641076 h 3693934"/>
              <a:gd name="connsiteX309" fmla="*/ 1774299 w 4603034"/>
              <a:gd name="connsiteY309" fmla="*/ 1635020 h 3693934"/>
              <a:gd name="connsiteX310" fmla="*/ 1786411 w 4603034"/>
              <a:gd name="connsiteY310" fmla="*/ 1616853 h 3693934"/>
              <a:gd name="connsiteX311" fmla="*/ 1804578 w 4603034"/>
              <a:gd name="connsiteY311" fmla="*/ 1604742 h 3693934"/>
              <a:gd name="connsiteX312" fmla="*/ 1822744 w 4603034"/>
              <a:gd name="connsiteY312" fmla="*/ 1610798 h 3693934"/>
              <a:gd name="connsiteX313" fmla="*/ 1871190 w 4603034"/>
              <a:gd name="connsiteY313" fmla="*/ 1622909 h 3693934"/>
              <a:gd name="connsiteX314" fmla="*/ 1901468 w 4603034"/>
              <a:gd name="connsiteY314" fmla="*/ 1647132 h 3693934"/>
              <a:gd name="connsiteX315" fmla="*/ 1919635 w 4603034"/>
              <a:gd name="connsiteY315" fmla="*/ 1641076 h 3693934"/>
              <a:gd name="connsiteX316" fmla="*/ 1931746 w 4603034"/>
              <a:gd name="connsiteY316" fmla="*/ 1622909 h 3693934"/>
              <a:gd name="connsiteX317" fmla="*/ 1949913 w 4603034"/>
              <a:gd name="connsiteY317" fmla="*/ 1610798 h 3693934"/>
              <a:gd name="connsiteX318" fmla="*/ 1992302 w 4603034"/>
              <a:gd name="connsiteY318" fmla="*/ 1622909 h 3693934"/>
              <a:gd name="connsiteX319" fmla="*/ 2010469 w 4603034"/>
              <a:gd name="connsiteY319" fmla="*/ 1628965 h 3693934"/>
              <a:gd name="connsiteX320" fmla="*/ 2083137 w 4603034"/>
              <a:gd name="connsiteY320" fmla="*/ 1635020 h 3693934"/>
              <a:gd name="connsiteX321" fmla="*/ 2107359 w 4603034"/>
              <a:gd name="connsiteY321" fmla="*/ 1628965 h 3693934"/>
              <a:gd name="connsiteX322" fmla="*/ 2125526 w 4603034"/>
              <a:gd name="connsiteY322" fmla="*/ 1622909 h 3693934"/>
              <a:gd name="connsiteX323" fmla="*/ 2167915 w 4603034"/>
              <a:gd name="connsiteY323" fmla="*/ 1635020 h 3693934"/>
              <a:gd name="connsiteX324" fmla="*/ 2270861 w 4603034"/>
              <a:gd name="connsiteY324" fmla="*/ 1628965 h 3693934"/>
              <a:gd name="connsiteX325" fmla="*/ 2282972 w 4603034"/>
              <a:gd name="connsiteY325" fmla="*/ 1610798 h 3693934"/>
              <a:gd name="connsiteX326" fmla="*/ 2295084 w 4603034"/>
              <a:gd name="connsiteY326" fmla="*/ 1598687 h 3693934"/>
              <a:gd name="connsiteX327" fmla="*/ 2319306 w 4603034"/>
              <a:gd name="connsiteY327" fmla="*/ 1592631 h 3693934"/>
              <a:gd name="connsiteX328" fmla="*/ 2337473 w 4603034"/>
              <a:gd name="connsiteY328" fmla="*/ 1586575 h 3693934"/>
              <a:gd name="connsiteX329" fmla="*/ 2355640 w 4603034"/>
              <a:gd name="connsiteY329" fmla="*/ 1592631 h 3693934"/>
              <a:gd name="connsiteX330" fmla="*/ 2385918 w 4603034"/>
              <a:gd name="connsiteY330" fmla="*/ 1647132 h 3693934"/>
              <a:gd name="connsiteX331" fmla="*/ 2373807 w 4603034"/>
              <a:gd name="connsiteY331" fmla="*/ 1701632 h 3693934"/>
              <a:gd name="connsiteX332" fmla="*/ 2349584 w 4603034"/>
              <a:gd name="connsiteY332" fmla="*/ 1725855 h 3693934"/>
              <a:gd name="connsiteX333" fmla="*/ 2331417 w 4603034"/>
              <a:gd name="connsiteY333" fmla="*/ 1744022 h 3693934"/>
              <a:gd name="connsiteX334" fmla="*/ 2295084 w 4603034"/>
              <a:gd name="connsiteY334" fmla="*/ 1756133 h 3693934"/>
              <a:gd name="connsiteX335" fmla="*/ 2234527 w 4603034"/>
              <a:gd name="connsiteY335" fmla="*/ 1750077 h 3693934"/>
              <a:gd name="connsiteX336" fmla="*/ 2216360 w 4603034"/>
              <a:gd name="connsiteY336" fmla="*/ 1744022 h 3693934"/>
              <a:gd name="connsiteX337" fmla="*/ 2149748 w 4603034"/>
              <a:gd name="connsiteY337" fmla="*/ 1737966 h 3693934"/>
              <a:gd name="connsiteX338" fmla="*/ 2131582 w 4603034"/>
              <a:gd name="connsiteY338" fmla="*/ 1744022 h 3693934"/>
              <a:gd name="connsiteX339" fmla="*/ 2101303 w 4603034"/>
              <a:gd name="connsiteY339" fmla="*/ 1774300 h 3693934"/>
              <a:gd name="connsiteX340" fmla="*/ 2083137 w 4603034"/>
              <a:gd name="connsiteY340" fmla="*/ 1780355 h 3693934"/>
              <a:gd name="connsiteX341" fmla="*/ 2046803 w 4603034"/>
              <a:gd name="connsiteY341" fmla="*/ 1774300 h 3693934"/>
              <a:gd name="connsiteX342" fmla="*/ 2022580 w 4603034"/>
              <a:gd name="connsiteY342" fmla="*/ 1750077 h 3693934"/>
              <a:gd name="connsiteX343" fmla="*/ 1986246 w 4603034"/>
              <a:gd name="connsiteY343" fmla="*/ 1731910 h 3693934"/>
              <a:gd name="connsiteX344" fmla="*/ 1810633 w 4603034"/>
              <a:gd name="connsiteY344" fmla="*/ 1731910 h 3693934"/>
              <a:gd name="connsiteX345" fmla="*/ 1792466 w 4603034"/>
              <a:gd name="connsiteY345" fmla="*/ 1725855 h 3693934"/>
              <a:gd name="connsiteX346" fmla="*/ 1744021 w 4603034"/>
              <a:gd name="connsiteY346" fmla="*/ 1731910 h 3693934"/>
              <a:gd name="connsiteX347" fmla="*/ 1731910 w 4603034"/>
              <a:gd name="connsiteY347" fmla="*/ 1744022 h 3693934"/>
              <a:gd name="connsiteX348" fmla="*/ 1774299 w 4603034"/>
              <a:gd name="connsiteY348" fmla="*/ 1786411 h 3693934"/>
              <a:gd name="connsiteX349" fmla="*/ 1810633 w 4603034"/>
              <a:gd name="connsiteY349" fmla="*/ 1798522 h 3693934"/>
              <a:gd name="connsiteX350" fmla="*/ 1804578 w 4603034"/>
              <a:gd name="connsiteY350" fmla="*/ 1834856 h 3693934"/>
              <a:gd name="connsiteX351" fmla="*/ 1822744 w 4603034"/>
              <a:gd name="connsiteY351" fmla="*/ 1846967 h 3693934"/>
              <a:gd name="connsiteX352" fmla="*/ 1883301 w 4603034"/>
              <a:gd name="connsiteY352" fmla="*/ 1859079 h 3693934"/>
              <a:gd name="connsiteX353" fmla="*/ 1895412 w 4603034"/>
              <a:gd name="connsiteY353" fmla="*/ 1877245 h 3693934"/>
              <a:gd name="connsiteX354" fmla="*/ 1883301 w 4603034"/>
              <a:gd name="connsiteY354" fmla="*/ 1889357 h 3693934"/>
              <a:gd name="connsiteX355" fmla="*/ 1846967 w 4603034"/>
              <a:gd name="connsiteY355" fmla="*/ 1901468 h 3693934"/>
              <a:gd name="connsiteX356" fmla="*/ 1828800 w 4603034"/>
              <a:gd name="connsiteY356" fmla="*/ 1907524 h 3693934"/>
              <a:gd name="connsiteX357" fmla="*/ 1810633 w 4603034"/>
              <a:gd name="connsiteY357" fmla="*/ 1913579 h 3693934"/>
              <a:gd name="connsiteX358" fmla="*/ 1804578 w 4603034"/>
              <a:gd name="connsiteY358" fmla="*/ 1937802 h 3693934"/>
              <a:gd name="connsiteX359" fmla="*/ 1725854 w 4603034"/>
              <a:gd name="connsiteY359" fmla="*/ 1943857 h 3693934"/>
              <a:gd name="connsiteX360" fmla="*/ 1731910 w 4603034"/>
              <a:gd name="connsiteY360" fmla="*/ 1968080 h 3693934"/>
              <a:gd name="connsiteX361" fmla="*/ 1768244 w 4603034"/>
              <a:gd name="connsiteY361" fmla="*/ 1980191 h 3693934"/>
              <a:gd name="connsiteX362" fmla="*/ 1786411 w 4603034"/>
              <a:gd name="connsiteY362" fmla="*/ 1992302 h 3693934"/>
              <a:gd name="connsiteX363" fmla="*/ 1768244 w 4603034"/>
              <a:gd name="connsiteY363" fmla="*/ 2064970 h 3693934"/>
              <a:gd name="connsiteX364" fmla="*/ 1689521 w 4603034"/>
              <a:gd name="connsiteY364" fmla="*/ 2083137 h 3693934"/>
              <a:gd name="connsiteX365" fmla="*/ 1683465 w 4603034"/>
              <a:gd name="connsiteY365" fmla="*/ 2101304 h 3693934"/>
              <a:gd name="connsiteX366" fmla="*/ 1647131 w 4603034"/>
              <a:gd name="connsiteY366" fmla="*/ 2101304 h 3693934"/>
              <a:gd name="connsiteX367" fmla="*/ 1628964 w 4603034"/>
              <a:gd name="connsiteY367" fmla="*/ 2143693 h 3693934"/>
              <a:gd name="connsiteX368" fmla="*/ 1610797 w 4603034"/>
              <a:gd name="connsiteY368" fmla="*/ 2155804 h 3693934"/>
              <a:gd name="connsiteX369" fmla="*/ 1598686 w 4603034"/>
              <a:gd name="connsiteY369" fmla="*/ 2167916 h 3693934"/>
              <a:gd name="connsiteX370" fmla="*/ 1562352 w 4603034"/>
              <a:gd name="connsiteY370" fmla="*/ 2180027 h 3693934"/>
              <a:gd name="connsiteX371" fmla="*/ 1544186 w 4603034"/>
              <a:gd name="connsiteY371" fmla="*/ 2186083 h 3693934"/>
              <a:gd name="connsiteX372" fmla="*/ 1513907 w 4603034"/>
              <a:gd name="connsiteY372" fmla="*/ 2180027 h 3693934"/>
              <a:gd name="connsiteX373" fmla="*/ 1495740 w 4603034"/>
              <a:gd name="connsiteY373" fmla="*/ 2173971 h 3693934"/>
              <a:gd name="connsiteX374" fmla="*/ 1471518 w 4603034"/>
              <a:gd name="connsiteY374" fmla="*/ 2180027 h 3693934"/>
              <a:gd name="connsiteX375" fmla="*/ 1453351 w 4603034"/>
              <a:gd name="connsiteY375" fmla="*/ 2198194 h 3693934"/>
              <a:gd name="connsiteX376" fmla="*/ 1447295 w 4603034"/>
              <a:gd name="connsiteY376" fmla="*/ 2216361 h 3693934"/>
              <a:gd name="connsiteX377" fmla="*/ 1435184 w 4603034"/>
              <a:gd name="connsiteY377" fmla="*/ 2234528 h 3693934"/>
              <a:gd name="connsiteX378" fmla="*/ 1423073 w 4603034"/>
              <a:gd name="connsiteY378" fmla="*/ 2270861 h 3693934"/>
              <a:gd name="connsiteX379" fmla="*/ 1417017 w 4603034"/>
              <a:gd name="connsiteY379" fmla="*/ 2289028 h 3693934"/>
              <a:gd name="connsiteX380" fmla="*/ 1423073 w 4603034"/>
              <a:gd name="connsiteY380" fmla="*/ 2307195 h 3693934"/>
              <a:gd name="connsiteX381" fmla="*/ 1453351 w 4603034"/>
              <a:gd name="connsiteY381" fmla="*/ 2337473 h 3693934"/>
              <a:gd name="connsiteX382" fmla="*/ 1489685 w 4603034"/>
              <a:gd name="connsiteY382" fmla="*/ 2343529 h 3693934"/>
              <a:gd name="connsiteX383" fmla="*/ 1544186 w 4603034"/>
              <a:gd name="connsiteY383" fmla="*/ 2373807 h 3693934"/>
              <a:gd name="connsiteX384" fmla="*/ 1556297 w 4603034"/>
              <a:gd name="connsiteY384" fmla="*/ 2391974 h 3693934"/>
              <a:gd name="connsiteX385" fmla="*/ 1665298 w 4603034"/>
              <a:gd name="connsiteY385" fmla="*/ 2422252 h 3693934"/>
              <a:gd name="connsiteX386" fmla="*/ 1683465 w 4603034"/>
              <a:gd name="connsiteY386" fmla="*/ 2434363 h 3693934"/>
              <a:gd name="connsiteX387" fmla="*/ 1737966 w 4603034"/>
              <a:gd name="connsiteY387" fmla="*/ 2422252 h 3693934"/>
              <a:gd name="connsiteX388" fmla="*/ 1774299 w 4603034"/>
              <a:gd name="connsiteY388" fmla="*/ 2410141 h 3693934"/>
              <a:gd name="connsiteX389" fmla="*/ 1780355 w 4603034"/>
              <a:gd name="connsiteY389" fmla="*/ 2391974 h 3693934"/>
              <a:gd name="connsiteX390" fmla="*/ 1822744 w 4603034"/>
              <a:gd name="connsiteY390" fmla="*/ 2349585 h 3693934"/>
              <a:gd name="connsiteX391" fmla="*/ 1865134 w 4603034"/>
              <a:gd name="connsiteY391" fmla="*/ 2337473 h 3693934"/>
              <a:gd name="connsiteX392" fmla="*/ 1901468 w 4603034"/>
              <a:gd name="connsiteY392" fmla="*/ 2307195 h 3693934"/>
              <a:gd name="connsiteX393" fmla="*/ 1907523 w 4603034"/>
              <a:gd name="connsiteY393" fmla="*/ 2289028 h 3693934"/>
              <a:gd name="connsiteX394" fmla="*/ 1937801 w 4603034"/>
              <a:gd name="connsiteY394" fmla="*/ 2264806 h 3693934"/>
              <a:gd name="connsiteX395" fmla="*/ 1968080 w 4603034"/>
              <a:gd name="connsiteY395" fmla="*/ 2246639 h 3693934"/>
              <a:gd name="connsiteX396" fmla="*/ 1992302 w 4603034"/>
              <a:gd name="connsiteY396" fmla="*/ 2252694 h 3693934"/>
              <a:gd name="connsiteX397" fmla="*/ 1980191 w 4603034"/>
              <a:gd name="connsiteY397" fmla="*/ 2307195 h 3693934"/>
              <a:gd name="connsiteX398" fmla="*/ 1998358 w 4603034"/>
              <a:gd name="connsiteY398" fmla="*/ 2313251 h 3693934"/>
              <a:gd name="connsiteX399" fmla="*/ 2022580 w 4603034"/>
              <a:gd name="connsiteY399" fmla="*/ 2276917 h 3693934"/>
              <a:gd name="connsiteX400" fmla="*/ 2040747 w 4603034"/>
              <a:gd name="connsiteY400" fmla="*/ 2264806 h 3693934"/>
              <a:gd name="connsiteX401" fmla="*/ 2083137 w 4603034"/>
              <a:gd name="connsiteY401" fmla="*/ 2228472 h 3693934"/>
              <a:gd name="connsiteX402" fmla="*/ 2101303 w 4603034"/>
              <a:gd name="connsiteY402" fmla="*/ 2222416 h 3693934"/>
              <a:gd name="connsiteX403" fmla="*/ 2125526 w 4603034"/>
              <a:gd name="connsiteY403" fmla="*/ 2228472 h 3693934"/>
              <a:gd name="connsiteX404" fmla="*/ 2143693 w 4603034"/>
              <a:gd name="connsiteY404" fmla="*/ 2234528 h 3693934"/>
              <a:gd name="connsiteX405" fmla="*/ 2095248 w 4603034"/>
              <a:gd name="connsiteY405" fmla="*/ 2270861 h 3693934"/>
              <a:gd name="connsiteX406" fmla="*/ 2113415 w 4603034"/>
              <a:gd name="connsiteY406" fmla="*/ 2276917 h 3693934"/>
              <a:gd name="connsiteX407" fmla="*/ 2149748 w 4603034"/>
              <a:gd name="connsiteY407" fmla="*/ 2295084 h 3693934"/>
              <a:gd name="connsiteX408" fmla="*/ 2167915 w 4603034"/>
              <a:gd name="connsiteY408" fmla="*/ 2325362 h 3693934"/>
              <a:gd name="connsiteX409" fmla="*/ 2161860 w 4603034"/>
              <a:gd name="connsiteY409" fmla="*/ 2343529 h 3693934"/>
              <a:gd name="connsiteX410" fmla="*/ 2125526 w 4603034"/>
              <a:gd name="connsiteY410" fmla="*/ 2355640 h 3693934"/>
              <a:gd name="connsiteX411" fmla="*/ 2107359 w 4603034"/>
              <a:gd name="connsiteY411" fmla="*/ 2361696 h 3693934"/>
              <a:gd name="connsiteX412" fmla="*/ 2089192 w 4603034"/>
              <a:gd name="connsiteY412" fmla="*/ 2367751 h 3693934"/>
              <a:gd name="connsiteX413" fmla="*/ 2058914 w 4603034"/>
              <a:gd name="connsiteY413" fmla="*/ 2391974 h 3693934"/>
              <a:gd name="connsiteX414" fmla="*/ 2040747 w 4603034"/>
              <a:gd name="connsiteY414" fmla="*/ 2379863 h 3693934"/>
              <a:gd name="connsiteX415" fmla="*/ 1980191 w 4603034"/>
              <a:gd name="connsiteY415" fmla="*/ 2385918 h 3693934"/>
              <a:gd name="connsiteX416" fmla="*/ 1962024 w 4603034"/>
              <a:gd name="connsiteY416" fmla="*/ 2391974 h 3693934"/>
              <a:gd name="connsiteX417" fmla="*/ 1937801 w 4603034"/>
              <a:gd name="connsiteY417" fmla="*/ 2416196 h 3693934"/>
              <a:gd name="connsiteX418" fmla="*/ 1913579 w 4603034"/>
              <a:gd name="connsiteY418" fmla="*/ 2446475 h 3693934"/>
              <a:gd name="connsiteX419" fmla="*/ 1931746 w 4603034"/>
              <a:gd name="connsiteY419" fmla="*/ 2458586 h 3693934"/>
              <a:gd name="connsiteX420" fmla="*/ 1986246 w 4603034"/>
              <a:gd name="connsiteY420" fmla="*/ 2440419 h 3693934"/>
              <a:gd name="connsiteX421" fmla="*/ 2004413 w 4603034"/>
              <a:gd name="connsiteY421" fmla="*/ 2434363 h 3693934"/>
              <a:gd name="connsiteX422" fmla="*/ 2022580 w 4603034"/>
              <a:gd name="connsiteY422" fmla="*/ 2428308 h 3693934"/>
              <a:gd name="connsiteX423" fmla="*/ 2040747 w 4603034"/>
              <a:gd name="connsiteY423" fmla="*/ 2434363 h 3693934"/>
              <a:gd name="connsiteX424" fmla="*/ 2186082 w 4603034"/>
              <a:gd name="connsiteY424" fmla="*/ 2434363 h 3693934"/>
              <a:gd name="connsiteX425" fmla="*/ 2210305 w 4603034"/>
              <a:gd name="connsiteY425" fmla="*/ 2404085 h 3693934"/>
              <a:gd name="connsiteX426" fmla="*/ 2228472 w 4603034"/>
              <a:gd name="connsiteY426" fmla="*/ 2398030 h 3693934"/>
              <a:gd name="connsiteX427" fmla="*/ 2240583 w 4603034"/>
              <a:gd name="connsiteY427" fmla="*/ 2385918 h 3693934"/>
              <a:gd name="connsiteX428" fmla="*/ 2258750 w 4603034"/>
              <a:gd name="connsiteY428" fmla="*/ 2313251 h 3693934"/>
              <a:gd name="connsiteX429" fmla="*/ 2289028 w 4603034"/>
              <a:gd name="connsiteY429" fmla="*/ 2319306 h 3693934"/>
              <a:gd name="connsiteX430" fmla="*/ 2295084 w 4603034"/>
              <a:gd name="connsiteY430" fmla="*/ 2337473 h 3693934"/>
              <a:gd name="connsiteX431" fmla="*/ 2276917 w 4603034"/>
              <a:gd name="connsiteY431" fmla="*/ 2379863 h 3693934"/>
              <a:gd name="connsiteX432" fmla="*/ 2270861 w 4603034"/>
              <a:gd name="connsiteY432" fmla="*/ 2398030 h 3693934"/>
              <a:gd name="connsiteX433" fmla="*/ 2252694 w 4603034"/>
              <a:gd name="connsiteY433" fmla="*/ 2404085 h 3693934"/>
              <a:gd name="connsiteX434" fmla="*/ 2240583 w 4603034"/>
              <a:gd name="connsiteY434" fmla="*/ 2422252 h 3693934"/>
              <a:gd name="connsiteX435" fmla="*/ 2228472 w 4603034"/>
              <a:gd name="connsiteY435" fmla="*/ 2458586 h 3693934"/>
              <a:gd name="connsiteX436" fmla="*/ 2198193 w 4603034"/>
              <a:gd name="connsiteY436" fmla="*/ 2482808 h 3693934"/>
              <a:gd name="connsiteX437" fmla="*/ 2173971 w 4603034"/>
              <a:gd name="connsiteY437" fmla="*/ 2513087 h 3693934"/>
              <a:gd name="connsiteX438" fmla="*/ 2167915 w 4603034"/>
              <a:gd name="connsiteY438" fmla="*/ 2531253 h 3693934"/>
              <a:gd name="connsiteX439" fmla="*/ 2137637 w 4603034"/>
              <a:gd name="connsiteY439" fmla="*/ 2555476 h 3693934"/>
              <a:gd name="connsiteX440" fmla="*/ 2125526 w 4603034"/>
              <a:gd name="connsiteY440" fmla="*/ 2573643 h 3693934"/>
              <a:gd name="connsiteX441" fmla="*/ 2089192 w 4603034"/>
              <a:gd name="connsiteY441" fmla="*/ 2591810 h 3693934"/>
              <a:gd name="connsiteX442" fmla="*/ 2064970 w 4603034"/>
              <a:gd name="connsiteY442" fmla="*/ 2585754 h 3693934"/>
              <a:gd name="connsiteX443" fmla="*/ 2046803 w 4603034"/>
              <a:gd name="connsiteY443" fmla="*/ 2573643 h 3693934"/>
              <a:gd name="connsiteX444" fmla="*/ 2028636 w 4603034"/>
              <a:gd name="connsiteY444" fmla="*/ 2567587 h 3693934"/>
              <a:gd name="connsiteX445" fmla="*/ 1986246 w 4603034"/>
              <a:gd name="connsiteY445" fmla="*/ 2573643 h 3693934"/>
              <a:gd name="connsiteX446" fmla="*/ 1962024 w 4603034"/>
              <a:gd name="connsiteY446" fmla="*/ 2579698 h 3693934"/>
              <a:gd name="connsiteX447" fmla="*/ 1943857 w 4603034"/>
              <a:gd name="connsiteY447" fmla="*/ 2616032 h 3693934"/>
              <a:gd name="connsiteX448" fmla="*/ 1949913 w 4603034"/>
              <a:gd name="connsiteY448" fmla="*/ 2634199 h 3693934"/>
              <a:gd name="connsiteX449" fmla="*/ 2022580 w 4603034"/>
              <a:gd name="connsiteY449" fmla="*/ 2628143 h 3693934"/>
              <a:gd name="connsiteX450" fmla="*/ 2107359 w 4603034"/>
              <a:gd name="connsiteY450" fmla="*/ 2622088 h 3693934"/>
              <a:gd name="connsiteX451" fmla="*/ 2167915 w 4603034"/>
              <a:gd name="connsiteY451" fmla="*/ 2603921 h 3693934"/>
              <a:gd name="connsiteX452" fmla="*/ 2210305 w 4603034"/>
              <a:gd name="connsiteY452" fmla="*/ 2561532 h 3693934"/>
              <a:gd name="connsiteX453" fmla="*/ 2222416 w 4603034"/>
              <a:gd name="connsiteY453" fmla="*/ 2549420 h 3693934"/>
              <a:gd name="connsiteX454" fmla="*/ 2240583 w 4603034"/>
              <a:gd name="connsiteY454" fmla="*/ 2513087 h 3693934"/>
              <a:gd name="connsiteX455" fmla="*/ 2258750 w 4603034"/>
              <a:gd name="connsiteY455" fmla="*/ 2507031 h 3693934"/>
              <a:gd name="connsiteX456" fmla="*/ 2276917 w 4603034"/>
              <a:gd name="connsiteY456" fmla="*/ 2513087 h 3693934"/>
              <a:gd name="connsiteX457" fmla="*/ 2301139 w 4603034"/>
              <a:gd name="connsiteY457" fmla="*/ 2488864 h 3693934"/>
              <a:gd name="connsiteX458" fmla="*/ 2319306 w 4603034"/>
              <a:gd name="connsiteY458" fmla="*/ 2452530 h 3693934"/>
              <a:gd name="connsiteX459" fmla="*/ 2307195 w 4603034"/>
              <a:gd name="connsiteY459" fmla="*/ 2428308 h 3693934"/>
              <a:gd name="connsiteX460" fmla="*/ 2301139 w 4603034"/>
              <a:gd name="connsiteY460" fmla="*/ 2410141 h 3693934"/>
              <a:gd name="connsiteX461" fmla="*/ 2319306 w 4603034"/>
              <a:gd name="connsiteY461" fmla="*/ 2404085 h 3693934"/>
              <a:gd name="connsiteX462" fmla="*/ 2410140 w 4603034"/>
              <a:gd name="connsiteY462" fmla="*/ 2398030 h 3693934"/>
              <a:gd name="connsiteX463" fmla="*/ 2416196 w 4603034"/>
              <a:gd name="connsiteY463" fmla="*/ 2373807 h 3693934"/>
              <a:gd name="connsiteX464" fmla="*/ 2470697 w 4603034"/>
              <a:gd name="connsiteY464" fmla="*/ 2367751 h 3693934"/>
              <a:gd name="connsiteX465" fmla="*/ 2488864 w 4603034"/>
              <a:gd name="connsiteY465" fmla="*/ 2355640 h 3693934"/>
              <a:gd name="connsiteX466" fmla="*/ 2500975 w 4603034"/>
              <a:gd name="connsiteY466" fmla="*/ 2319306 h 3693934"/>
              <a:gd name="connsiteX467" fmla="*/ 2464641 w 4603034"/>
              <a:gd name="connsiteY467" fmla="*/ 2307195 h 3693934"/>
              <a:gd name="connsiteX468" fmla="*/ 2434363 w 4603034"/>
              <a:gd name="connsiteY468" fmla="*/ 2313251 h 3693934"/>
              <a:gd name="connsiteX469" fmla="*/ 2398029 w 4603034"/>
              <a:gd name="connsiteY469" fmla="*/ 2343529 h 3693934"/>
              <a:gd name="connsiteX470" fmla="*/ 2385918 w 4603034"/>
              <a:gd name="connsiteY470" fmla="*/ 2361696 h 3693934"/>
              <a:gd name="connsiteX471" fmla="*/ 2313250 w 4603034"/>
              <a:gd name="connsiteY471" fmla="*/ 2379863 h 3693934"/>
              <a:gd name="connsiteX472" fmla="*/ 2295084 w 4603034"/>
              <a:gd name="connsiteY472" fmla="*/ 2373807 h 3693934"/>
              <a:gd name="connsiteX473" fmla="*/ 2301139 w 4603034"/>
              <a:gd name="connsiteY473" fmla="*/ 2355640 h 3693934"/>
              <a:gd name="connsiteX474" fmla="*/ 2325362 w 4603034"/>
              <a:gd name="connsiteY474" fmla="*/ 2307195 h 3693934"/>
              <a:gd name="connsiteX475" fmla="*/ 2337473 w 4603034"/>
              <a:gd name="connsiteY475" fmla="*/ 2289028 h 3693934"/>
              <a:gd name="connsiteX476" fmla="*/ 2319306 w 4603034"/>
              <a:gd name="connsiteY476" fmla="*/ 2252694 h 3693934"/>
              <a:gd name="connsiteX477" fmla="*/ 2282972 w 4603034"/>
              <a:gd name="connsiteY477" fmla="*/ 2228472 h 3693934"/>
              <a:gd name="connsiteX478" fmla="*/ 2270861 w 4603034"/>
              <a:gd name="connsiteY478" fmla="*/ 2180027 h 3693934"/>
              <a:gd name="connsiteX479" fmla="*/ 2276917 w 4603034"/>
              <a:gd name="connsiteY479" fmla="*/ 2161860 h 3693934"/>
              <a:gd name="connsiteX480" fmla="*/ 2295084 w 4603034"/>
              <a:gd name="connsiteY480" fmla="*/ 2149749 h 3693934"/>
              <a:gd name="connsiteX481" fmla="*/ 2337473 w 4603034"/>
              <a:gd name="connsiteY481" fmla="*/ 2155804 h 3693934"/>
              <a:gd name="connsiteX482" fmla="*/ 2373807 w 4603034"/>
              <a:gd name="connsiteY482" fmla="*/ 2180027 h 3693934"/>
              <a:gd name="connsiteX483" fmla="*/ 2398029 w 4603034"/>
              <a:gd name="connsiteY483" fmla="*/ 2173971 h 3693934"/>
              <a:gd name="connsiteX484" fmla="*/ 2416196 w 4603034"/>
              <a:gd name="connsiteY484" fmla="*/ 2167916 h 3693934"/>
              <a:gd name="connsiteX485" fmla="*/ 2440419 w 4603034"/>
              <a:gd name="connsiteY485" fmla="*/ 2186083 h 3693934"/>
              <a:gd name="connsiteX486" fmla="*/ 2458586 w 4603034"/>
              <a:gd name="connsiteY486" fmla="*/ 2198194 h 3693934"/>
              <a:gd name="connsiteX487" fmla="*/ 2476752 w 4603034"/>
              <a:gd name="connsiteY487" fmla="*/ 2192138 h 3693934"/>
              <a:gd name="connsiteX488" fmla="*/ 2494919 w 4603034"/>
              <a:gd name="connsiteY488" fmla="*/ 2180027 h 3693934"/>
              <a:gd name="connsiteX489" fmla="*/ 2561531 w 4603034"/>
              <a:gd name="connsiteY489" fmla="*/ 2186083 h 3693934"/>
              <a:gd name="connsiteX490" fmla="*/ 2579698 w 4603034"/>
              <a:gd name="connsiteY490" fmla="*/ 2198194 h 3693934"/>
              <a:gd name="connsiteX491" fmla="*/ 2616032 w 4603034"/>
              <a:gd name="connsiteY491" fmla="*/ 2186083 h 3693934"/>
              <a:gd name="connsiteX492" fmla="*/ 2670533 w 4603034"/>
              <a:gd name="connsiteY492" fmla="*/ 2216361 h 3693934"/>
              <a:gd name="connsiteX493" fmla="*/ 2676588 w 4603034"/>
              <a:gd name="connsiteY493" fmla="*/ 2234528 h 3693934"/>
              <a:gd name="connsiteX494" fmla="*/ 2706866 w 4603034"/>
              <a:gd name="connsiteY494" fmla="*/ 2228472 h 3693934"/>
              <a:gd name="connsiteX495" fmla="*/ 2743200 w 4603034"/>
              <a:gd name="connsiteY495" fmla="*/ 2234528 h 3693934"/>
              <a:gd name="connsiteX496" fmla="*/ 2755311 w 4603034"/>
              <a:gd name="connsiteY496" fmla="*/ 2252694 h 3693934"/>
              <a:gd name="connsiteX497" fmla="*/ 2821923 w 4603034"/>
              <a:gd name="connsiteY497" fmla="*/ 2252694 h 3693934"/>
              <a:gd name="connsiteX498" fmla="*/ 2846146 w 4603034"/>
              <a:gd name="connsiteY498" fmla="*/ 2222416 h 3693934"/>
              <a:gd name="connsiteX499" fmla="*/ 2827979 w 4603034"/>
              <a:gd name="connsiteY499" fmla="*/ 2204249 h 3693934"/>
              <a:gd name="connsiteX500" fmla="*/ 2827979 w 4603034"/>
              <a:gd name="connsiteY500" fmla="*/ 2161860 h 3693934"/>
              <a:gd name="connsiteX501" fmla="*/ 2846146 w 4603034"/>
              <a:gd name="connsiteY501" fmla="*/ 2155804 h 3693934"/>
              <a:gd name="connsiteX502" fmla="*/ 2864313 w 4603034"/>
              <a:gd name="connsiteY502" fmla="*/ 2161860 h 3693934"/>
              <a:gd name="connsiteX503" fmla="*/ 2900646 w 4603034"/>
              <a:gd name="connsiteY503" fmla="*/ 2180027 h 3693934"/>
              <a:gd name="connsiteX504" fmla="*/ 2930925 w 4603034"/>
              <a:gd name="connsiteY504" fmla="*/ 2161860 h 3693934"/>
              <a:gd name="connsiteX505" fmla="*/ 2955147 w 4603034"/>
              <a:gd name="connsiteY505" fmla="*/ 2149749 h 3693934"/>
              <a:gd name="connsiteX506" fmla="*/ 2973314 w 4603034"/>
              <a:gd name="connsiteY506" fmla="*/ 2137638 h 3693934"/>
              <a:gd name="connsiteX507" fmla="*/ 2985425 w 4603034"/>
              <a:gd name="connsiteY507" fmla="*/ 2125526 h 3693934"/>
              <a:gd name="connsiteX508" fmla="*/ 3003592 w 4603034"/>
              <a:gd name="connsiteY508" fmla="*/ 2119471 h 3693934"/>
              <a:gd name="connsiteX509" fmla="*/ 2997537 w 4603034"/>
              <a:gd name="connsiteY509" fmla="*/ 2101304 h 3693934"/>
              <a:gd name="connsiteX510" fmla="*/ 2979370 w 4603034"/>
              <a:gd name="connsiteY510" fmla="*/ 2095248 h 3693934"/>
              <a:gd name="connsiteX511" fmla="*/ 2888535 w 4603034"/>
              <a:gd name="connsiteY511" fmla="*/ 2089193 h 3693934"/>
              <a:gd name="connsiteX512" fmla="*/ 2870368 w 4603034"/>
              <a:gd name="connsiteY512" fmla="*/ 2083137 h 3693934"/>
              <a:gd name="connsiteX513" fmla="*/ 2834035 w 4603034"/>
              <a:gd name="connsiteY513" fmla="*/ 2052859 h 3693934"/>
              <a:gd name="connsiteX514" fmla="*/ 2803756 w 4603034"/>
              <a:gd name="connsiteY514" fmla="*/ 2046803 h 3693934"/>
              <a:gd name="connsiteX515" fmla="*/ 2809812 w 4603034"/>
              <a:gd name="connsiteY515" fmla="*/ 2028636 h 3693934"/>
              <a:gd name="connsiteX516" fmla="*/ 2827979 w 4603034"/>
              <a:gd name="connsiteY516" fmla="*/ 2022581 h 3693934"/>
              <a:gd name="connsiteX517" fmla="*/ 2906702 w 4603034"/>
              <a:gd name="connsiteY517" fmla="*/ 2016525 h 3693934"/>
              <a:gd name="connsiteX518" fmla="*/ 2924869 w 4603034"/>
              <a:gd name="connsiteY518" fmla="*/ 2004414 h 3693934"/>
              <a:gd name="connsiteX519" fmla="*/ 3009648 w 4603034"/>
              <a:gd name="connsiteY519" fmla="*/ 2004414 h 3693934"/>
              <a:gd name="connsiteX520" fmla="*/ 3015703 w 4603034"/>
              <a:gd name="connsiteY520" fmla="*/ 1980191 h 3693934"/>
              <a:gd name="connsiteX521" fmla="*/ 2930925 w 4603034"/>
              <a:gd name="connsiteY521" fmla="*/ 1968080 h 3693934"/>
              <a:gd name="connsiteX522" fmla="*/ 2912758 w 4603034"/>
              <a:gd name="connsiteY522" fmla="*/ 1955969 h 3693934"/>
              <a:gd name="connsiteX523" fmla="*/ 2900646 w 4603034"/>
              <a:gd name="connsiteY523" fmla="*/ 1943857 h 3693934"/>
              <a:gd name="connsiteX524" fmla="*/ 2882480 w 4603034"/>
              <a:gd name="connsiteY524" fmla="*/ 1937802 h 3693934"/>
              <a:gd name="connsiteX525" fmla="*/ 2809812 w 4603034"/>
              <a:gd name="connsiteY525" fmla="*/ 1943857 h 3693934"/>
              <a:gd name="connsiteX526" fmla="*/ 2791645 w 4603034"/>
              <a:gd name="connsiteY526" fmla="*/ 1949913 h 3693934"/>
              <a:gd name="connsiteX527" fmla="*/ 2767423 w 4603034"/>
              <a:gd name="connsiteY527" fmla="*/ 1992302 h 3693934"/>
              <a:gd name="connsiteX528" fmla="*/ 2737144 w 4603034"/>
              <a:gd name="connsiteY528" fmla="*/ 2016525 h 3693934"/>
              <a:gd name="connsiteX529" fmla="*/ 2676588 w 4603034"/>
              <a:gd name="connsiteY529" fmla="*/ 2028636 h 3693934"/>
              <a:gd name="connsiteX530" fmla="*/ 2664477 w 4603034"/>
              <a:gd name="connsiteY530" fmla="*/ 1992302 h 3693934"/>
              <a:gd name="connsiteX531" fmla="*/ 2646310 w 4603034"/>
              <a:gd name="connsiteY531" fmla="*/ 1980191 h 3693934"/>
              <a:gd name="connsiteX532" fmla="*/ 2591809 w 4603034"/>
              <a:gd name="connsiteY532" fmla="*/ 1968080 h 3693934"/>
              <a:gd name="connsiteX533" fmla="*/ 2567587 w 4603034"/>
              <a:gd name="connsiteY533" fmla="*/ 1931746 h 3693934"/>
              <a:gd name="connsiteX534" fmla="*/ 2585754 w 4603034"/>
              <a:gd name="connsiteY534" fmla="*/ 1925691 h 3693934"/>
              <a:gd name="connsiteX535" fmla="*/ 2640254 w 4603034"/>
              <a:gd name="connsiteY535" fmla="*/ 1931746 h 3693934"/>
              <a:gd name="connsiteX536" fmla="*/ 2682644 w 4603034"/>
              <a:gd name="connsiteY536" fmla="*/ 1937802 h 3693934"/>
              <a:gd name="connsiteX537" fmla="*/ 2731089 w 4603034"/>
              <a:gd name="connsiteY537" fmla="*/ 1931746 h 3693934"/>
              <a:gd name="connsiteX538" fmla="*/ 2767423 w 4603034"/>
              <a:gd name="connsiteY538" fmla="*/ 1919635 h 3693934"/>
              <a:gd name="connsiteX539" fmla="*/ 2803756 w 4603034"/>
              <a:gd name="connsiteY539" fmla="*/ 1895412 h 3693934"/>
              <a:gd name="connsiteX540" fmla="*/ 2924869 w 4603034"/>
              <a:gd name="connsiteY540" fmla="*/ 1901468 h 3693934"/>
              <a:gd name="connsiteX541" fmla="*/ 3045982 w 4603034"/>
              <a:gd name="connsiteY541" fmla="*/ 1901468 h 3693934"/>
              <a:gd name="connsiteX542" fmla="*/ 3100482 w 4603034"/>
              <a:gd name="connsiteY542" fmla="*/ 1919635 h 3693934"/>
              <a:gd name="connsiteX543" fmla="*/ 3118649 w 4603034"/>
              <a:gd name="connsiteY543" fmla="*/ 1925691 h 3693934"/>
              <a:gd name="connsiteX544" fmla="*/ 3142872 w 4603034"/>
              <a:gd name="connsiteY544" fmla="*/ 1931746 h 3693934"/>
              <a:gd name="connsiteX545" fmla="*/ 3197372 w 4603034"/>
              <a:gd name="connsiteY545" fmla="*/ 1962024 h 3693934"/>
              <a:gd name="connsiteX546" fmla="*/ 3215539 w 4603034"/>
              <a:gd name="connsiteY546" fmla="*/ 1974136 h 3693934"/>
              <a:gd name="connsiteX547" fmla="*/ 3251873 w 4603034"/>
              <a:gd name="connsiteY547" fmla="*/ 1986247 h 3693934"/>
              <a:gd name="connsiteX548" fmla="*/ 3270040 w 4603034"/>
              <a:gd name="connsiteY548" fmla="*/ 1974136 h 3693934"/>
              <a:gd name="connsiteX549" fmla="*/ 3239762 w 4603034"/>
              <a:gd name="connsiteY549" fmla="*/ 1943857 h 3693934"/>
              <a:gd name="connsiteX550" fmla="*/ 3215539 w 4603034"/>
              <a:gd name="connsiteY550" fmla="*/ 1913579 h 3693934"/>
              <a:gd name="connsiteX551" fmla="*/ 3179205 w 4603034"/>
              <a:gd name="connsiteY551" fmla="*/ 1895412 h 3693934"/>
              <a:gd name="connsiteX552" fmla="*/ 3154983 w 4603034"/>
              <a:gd name="connsiteY552" fmla="*/ 1889357 h 3693934"/>
              <a:gd name="connsiteX553" fmla="*/ 3124705 w 4603034"/>
              <a:gd name="connsiteY553" fmla="*/ 1865134 h 3693934"/>
              <a:gd name="connsiteX554" fmla="*/ 3112593 w 4603034"/>
              <a:gd name="connsiteY554" fmla="*/ 1853023 h 3693934"/>
              <a:gd name="connsiteX555" fmla="*/ 3088371 w 4603034"/>
              <a:gd name="connsiteY555" fmla="*/ 1846967 h 3693934"/>
              <a:gd name="connsiteX556" fmla="*/ 3070204 w 4603034"/>
              <a:gd name="connsiteY556" fmla="*/ 1834856 h 3693934"/>
              <a:gd name="connsiteX557" fmla="*/ 3052037 w 4603034"/>
              <a:gd name="connsiteY557" fmla="*/ 1828800 h 3693934"/>
              <a:gd name="connsiteX558" fmla="*/ 3070204 w 4603034"/>
              <a:gd name="connsiteY558" fmla="*/ 1816689 h 3693934"/>
              <a:gd name="connsiteX559" fmla="*/ 3136816 w 4603034"/>
              <a:gd name="connsiteY559" fmla="*/ 1828800 h 3693934"/>
              <a:gd name="connsiteX560" fmla="*/ 3167094 w 4603034"/>
              <a:gd name="connsiteY560" fmla="*/ 1846967 h 3693934"/>
              <a:gd name="connsiteX561" fmla="*/ 3179205 w 4603034"/>
              <a:gd name="connsiteY561" fmla="*/ 1859079 h 3693934"/>
              <a:gd name="connsiteX562" fmla="*/ 3215539 w 4603034"/>
              <a:gd name="connsiteY562" fmla="*/ 1834856 h 3693934"/>
              <a:gd name="connsiteX563" fmla="*/ 3209484 w 4603034"/>
              <a:gd name="connsiteY563" fmla="*/ 1810634 h 3693934"/>
              <a:gd name="connsiteX564" fmla="*/ 3203428 w 4603034"/>
              <a:gd name="connsiteY564" fmla="*/ 1792467 h 3693934"/>
              <a:gd name="connsiteX565" fmla="*/ 3227650 w 4603034"/>
              <a:gd name="connsiteY565" fmla="*/ 1798522 h 3693934"/>
              <a:gd name="connsiteX566" fmla="*/ 3239762 w 4603034"/>
              <a:gd name="connsiteY566" fmla="*/ 1810634 h 3693934"/>
              <a:gd name="connsiteX567" fmla="*/ 3270040 w 4603034"/>
              <a:gd name="connsiteY567" fmla="*/ 1840912 h 3693934"/>
              <a:gd name="connsiteX568" fmla="*/ 3306374 w 4603034"/>
              <a:gd name="connsiteY568" fmla="*/ 1846967 h 3693934"/>
              <a:gd name="connsiteX569" fmla="*/ 3336652 w 4603034"/>
              <a:gd name="connsiteY569" fmla="*/ 1871190 h 3693934"/>
              <a:gd name="connsiteX570" fmla="*/ 3354819 w 4603034"/>
              <a:gd name="connsiteY570" fmla="*/ 1877245 h 3693934"/>
              <a:gd name="connsiteX571" fmla="*/ 3385097 w 4603034"/>
              <a:gd name="connsiteY571" fmla="*/ 1846967 h 3693934"/>
              <a:gd name="connsiteX572" fmla="*/ 3421431 w 4603034"/>
              <a:gd name="connsiteY572" fmla="*/ 1834856 h 3693934"/>
              <a:gd name="connsiteX573" fmla="*/ 3439597 w 4603034"/>
              <a:gd name="connsiteY573" fmla="*/ 1840912 h 3693934"/>
              <a:gd name="connsiteX574" fmla="*/ 3463820 w 4603034"/>
              <a:gd name="connsiteY574" fmla="*/ 1871190 h 3693934"/>
              <a:gd name="connsiteX575" fmla="*/ 3488042 w 4603034"/>
              <a:gd name="connsiteY575" fmla="*/ 1865134 h 3693934"/>
              <a:gd name="connsiteX576" fmla="*/ 3500154 w 4603034"/>
              <a:gd name="connsiteY576" fmla="*/ 1853023 h 3693934"/>
              <a:gd name="connsiteX577" fmla="*/ 3530432 w 4603034"/>
              <a:gd name="connsiteY577" fmla="*/ 1859079 h 3693934"/>
              <a:gd name="connsiteX578" fmla="*/ 3542543 w 4603034"/>
              <a:gd name="connsiteY578" fmla="*/ 1877245 h 3693934"/>
              <a:gd name="connsiteX579" fmla="*/ 3554654 w 4603034"/>
              <a:gd name="connsiteY579" fmla="*/ 1889357 h 3693934"/>
              <a:gd name="connsiteX580" fmla="*/ 3560710 w 4603034"/>
              <a:gd name="connsiteY580" fmla="*/ 1865134 h 3693934"/>
              <a:gd name="connsiteX581" fmla="*/ 3554654 w 4603034"/>
              <a:gd name="connsiteY581" fmla="*/ 1810634 h 3693934"/>
              <a:gd name="connsiteX582" fmla="*/ 3536488 w 4603034"/>
              <a:gd name="connsiteY582" fmla="*/ 1798522 h 3693934"/>
              <a:gd name="connsiteX583" fmla="*/ 3500154 w 4603034"/>
              <a:gd name="connsiteY583" fmla="*/ 1786411 h 3693934"/>
              <a:gd name="connsiteX584" fmla="*/ 3488042 w 4603034"/>
              <a:gd name="connsiteY584" fmla="*/ 1774300 h 3693934"/>
              <a:gd name="connsiteX585" fmla="*/ 3469876 w 4603034"/>
              <a:gd name="connsiteY585" fmla="*/ 1762189 h 3693934"/>
              <a:gd name="connsiteX586" fmla="*/ 3542543 w 4603034"/>
              <a:gd name="connsiteY586" fmla="*/ 1731910 h 3693934"/>
              <a:gd name="connsiteX587" fmla="*/ 3578877 w 4603034"/>
              <a:gd name="connsiteY587" fmla="*/ 1744022 h 3693934"/>
              <a:gd name="connsiteX588" fmla="*/ 3597044 w 4603034"/>
              <a:gd name="connsiteY588" fmla="*/ 1750077 h 3693934"/>
              <a:gd name="connsiteX589" fmla="*/ 3621266 w 4603034"/>
              <a:gd name="connsiteY589" fmla="*/ 1780355 h 3693934"/>
              <a:gd name="connsiteX590" fmla="*/ 3633378 w 4603034"/>
              <a:gd name="connsiteY590" fmla="*/ 1792467 h 3693934"/>
              <a:gd name="connsiteX591" fmla="*/ 3645489 w 4603034"/>
              <a:gd name="connsiteY591" fmla="*/ 1828800 h 3693934"/>
              <a:gd name="connsiteX592" fmla="*/ 3651544 w 4603034"/>
              <a:gd name="connsiteY592" fmla="*/ 1846967 h 3693934"/>
              <a:gd name="connsiteX593" fmla="*/ 3663656 w 4603034"/>
              <a:gd name="connsiteY593" fmla="*/ 1865134 h 3693934"/>
              <a:gd name="connsiteX594" fmla="*/ 3663656 w 4603034"/>
              <a:gd name="connsiteY594" fmla="*/ 1974136 h 3693934"/>
              <a:gd name="connsiteX595" fmla="*/ 3675767 w 4603034"/>
              <a:gd name="connsiteY595" fmla="*/ 1992302 h 3693934"/>
              <a:gd name="connsiteX596" fmla="*/ 3693934 w 4603034"/>
              <a:gd name="connsiteY596" fmla="*/ 1998358 h 3693934"/>
              <a:gd name="connsiteX597" fmla="*/ 3706045 w 4603034"/>
              <a:gd name="connsiteY597" fmla="*/ 1980191 h 3693934"/>
              <a:gd name="connsiteX598" fmla="*/ 3724212 w 4603034"/>
              <a:gd name="connsiteY598" fmla="*/ 1828800 h 3693934"/>
              <a:gd name="connsiteX599" fmla="*/ 3766601 w 4603034"/>
              <a:gd name="connsiteY599" fmla="*/ 1834856 h 3693934"/>
              <a:gd name="connsiteX600" fmla="*/ 3784768 w 4603034"/>
              <a:gd name="connsiteY600" fmla="*/ 1895412 h 3693934"/>
              <a:gd name="connsiteX601" fmla="*/ 3778713 w 4603034"/>
              <a:gd name="connsiteY601" fmla="*/ 1919635 h 3693934"/>
              <a:gd name="connsiteX602" fmla="*/ 3766601 w 4603034"/>
              <a:gd name="connsiteY602" fmla="*/ 1931746 h 3693934"/>
              <a:gd name="connsiteX603" fmla="*/ 3760546 w 4603034"/>
              <a:gd name="connsiteY603" fmla="*/ 1949913 h 3693934"/>
              <a:gd name="connsiteX604" fmla="*/ 3796880 w 4603034"/>
              <a:gd name="connsiteY604" fmla="*/ 1992302 h 3693934"/>
              <a:gd name="connsiteX605" fmla="*/ 3845325 w 4603034"/>
              <a:gd name="connsiteY605" fmla="*/ 1998358 h 3693934"/>
              <a:gd name="connsiteX606" fmla="*/ 3857436 w 4603034"/>
              <a:gd name="connsiteY606" fmla="*/ 2022581 h 3693934"/>
              <a:gd name="connsiteX607" fmla="*/ 3881658 w 4603034"/>
              <a:gd name="connsiteY607" fmla="*/ 2071026 h 3693934"/>
              <a:gd name="connsiteX608" fmla="*/ 3887714 w 4603034"/>
              <a:gd name="connsiteY608" fmla="*/ 2089193 h 3693934"/>
              <a:gd name="connsiteX609" fmla="*/ 3911937 w 4603034"/>
              <a:gd name="connsiteY609" fmla="*/ 2125526 h 3693934"/>
              <a:gd name="connsiteX610" fmla="*/ 3917992 w 4603034"/>
              <a:gd name="connsiteY610" fmla="*/ 2143693 h 3693934"/>
              <a:gd name="connsiteX611" fmla="*/ 3942215 w 4603034"/>
              <a:gd name="connsiteY611" fmla="*/ 2173971 h 3693934"/>
              <a:gd name="connsiteX612" fmla="*/ 3966437 w 4603034"/>
              <a:gd name="connsiteY612" fmla="*/ 2167916 h 3693934"/>
              <a:gd name="connsiteX613" fmla="*/ 3972493 w 4603034"/>
              <a:gd name="connsiteY613" fmla="*/ 2149749 h 3693934"/>
              <a:gd name="connsiteX614" fmla="*/ 3978548 w 4603034"/>
              <a:gd name="connsiteY614" fmla="*/ 2089193 h 3693934"/>
              <a:gd name="connsiteX615" fmla="*/ 3996715 w 4603034"/>
              <a:gd name="connsiteY615" fmla="*/ 2083137 h 3693934"/>
              <a:gd name="connsiteX616" fmla="*/ 4039105 w 4603034"/>
              <a:gd name="connsiteY616" fmla="*/ 2071026 h 3693934"/>
              <a:gd name="connsiteX617" fmla="*/ 4057272 w 4603034"/>
              <a:gd name="connsiteY617" fmla="*/ 2058914 h 3693934"/>
              <a:gd name="connsiteX618" fmla="*/ 4075439 w 4603034"/>
              <a:gd name="connsiteY618" fmla="*/ 2022581 h 3693934"/>
              <a:gd name="connsiteX619" fmla="*/ 4087550 w 4603034"/>
              <a:gd name="connsiteY619" fmla="*/ 2010469 h 3693934"/>
              <a:gd name="connsiteX620" fmla="*/ 4105717 w 4603034"/>
              <a:gd name="connsiteY620" fmla="*/ 1937802 h 3693934"/>
              <a:gd name="connsiteX621" fmla="*/ 4111772 w 4603034"/>
              <a:gd name="connsiteY621" fmla="*/ 1919635 h 3693934"/>
              <a:gd name="connsiteX622" fmla="*/ 4129939 w 4603034"/>
              <a:gd name="connsiteY622" fmla="*/ 1907524 h 3693934"/>
              <a:gd name="connsiteX623" fmla="*/ 4154162 w 4603034"/>
              <a:gd name="connsiteY623" fmla="*/ 1883301 h 3693934"/>
              <a:gd name="connsiteX624" fmla="*/ 4160217 w 4603034"/>
              <a:gd name="connsiteY624" fmla="*/ 1865134 h 3693934"/>
              <a:gd name="connsiteX625" fmla="*/ 4208662 w 4603034"/>
              <a:gd name="connsiteY625" fmla="*/ 1840912 h 3693934"/>
              <a:gd name="connsiteX626" fmla="*/ 4226829 w 4603034"/>
              <a:gd name="connsiteY626" fmla="*/ 1834856 h 3693934"/>
              <a:gd name="connsiteX627" fmla="*/ 4311608 w 4603034"/>
              <a:gd name="connsiteY627" fmla="*/ 1840912 h 3693934"/>
              <a:gd name="connsiteX628" fmla="*/ 4341886 w 4603034"/>
              <a:gd name="connsiteY628" fmla="*/ 1895412 h 3693934"/>
              <a:gd name="connsiteX629" fmla="*/ 4347942 w 4603034"/>
              <a:gd name="connsiteY629" fmla="*/ 1913579 h 3693934"/>
              <a:gd name="connsiteX630" fmla="*/ 4360053 w 4603034"/>
              <a:gd name="connsiteY630" fmla="*/ 1925691 h 3693934"/>
              <a:gd name="connsiteX631" fmla="*/ 4396387 w 4603034"/>
              <a:gd name="connsiteY631" fmla="*/ 1949913 h 3693934"/>
              <a:gd name="connsiteX632" fmla="*/ 4414554 w 4603034"/>
              <a:gd name="connsiteY632" fmla="*/ 1968080 h 3693934"/>
              <a:gd name="connsiteX633" fmla="*/ 4450888 w 4603034"/>
              <a:gd name="connsiteY633" fmla="*/ 1992302 h 3693934"/>
              <a:gd name="connsiteX634" fmla="*/ 4462999 w 4603034"/>
              <a:gd name="connsiteY634" fmla="*/ 2004414 h 3693934"/>
              <a:gd name="connsiteX635" fmla="*/ 4499333 w 4603034"/>
              <a:gd name="connsiteY635" fmla="*/ 2028636 h 3693934"/>
              <a:gd name="connsiteX636" fmla="*/ 4517499 w 4603034"/>
              <a:gd name="connsiteY636" fmla="*/ 2083137 h 3693934"/>
              <a:gd name="connsiteX637" fmla="*/ 4523555 w 4603034"/>
              <a:gd name="connsiteY637" fmla="*/ 2101304 h 3693934"/>
              <a:gd name="connsiteX638" fmla="*/ 4541722 w 4603034"/>
              <a:gd name="connsiteY638" fmla="*/ 2125526 h 3693934"/>
              <a:gd name="connsiteX639" fmla="*/ 4553833 w 4603034"/>
              <a:gd name="connsiteY639" fmla="*/ 2167916 h 3693934"/>
              <a:gd name="connsiteX640" fmla="*/ 4565944 w 4603034"/>
              <a:gd name="connsiteY640" fmla="*/ 2210305 h 3693934"/>
              <a:gd name="connsiteX641" fmla="*/ 4559889 w 4603034"/>
              <a:gd name="connsiteY641" fmla="*/ 2301140 h 3693934"/>
              <a:gd name="connsiteX642" fmla="*/ 4553833 w 4603034"/>
              <a:gd name="connsiteY642" fmla="*/ 2319306 h 3693934"/>
              <a:gd name="connsiteX643" fmla="*/ 4541722 w 4603034"/>
              <a:gd name="connsiteY643" fmla="*/ 2494920 h 3693934"/>
              <a:gd name="connsiteX644" fmla="*/ 4559889 w 4603034"/>
              <a:gd name="connsiteY644" fmla="*/ 2591810 h 3693934"/>
              <a:gd name="connsiteX645" fmla="*/ 4572000 w 4603034"/>
              <a:gd name="connsiteY645" fmla="*/ 2609977 h 3693934"/>
              <a:gd name="connsiteX646" fmla="*/ 4584111 w 4603034"/>
              <a:gd name="connsiteY646" fmla="*/ 2646310 h 3693934"/>
              <a:gd name="connsiteX647" fmla="*/ 4590167 w 4603034"/>
              <a:gd name="connsiteY647" fmla="*/ 2664477 h 3693934"/>
              <a:gd name="connsiteX648" fmla="*/ 4596223 w 4603034"/>
              <a:gd name="connsiteY648" fmla="*/ 2682644 h 3693934"/>
              <a:gd name="connsiteX649" fmla="*/ 4602278 w 4603034"/>
              <a:gd name="connsiteY649" fmla="*/ 2731089 h 3693934"/>
              <a:gd name="connsiteX650" fmla="*/ 4584111 w 4603034"/>
              <a:gd name="connsiteY650" fmla="*/ 2803757 h 3693934"/>
              <a:gd name="connsiteX651" fmla="*/ 4565944 w 4603034"/>
              <a:gd name="connsiteY651" fmla="*/ 2809812 h 3693934"/>
              <a:gd name="connsiteX652" fmla="*/ 4493277 w 4603034"/>
              <a:gd name="connsiteY652" fmla="*/ 2809812 h 3693934"/>
              <a:gd name="connsiteX653" fmla="*/ 4456943 w 4603034"/>
              <a:gd name="connsiteY653" fmla="*/ 2821924 h 3693934"/>
              <a:gd name="connsiteX654" fmla="*/ 4438776 w 4603034"/>
              <a:gd name="connsiteY654" fmla="*/ 2827979 h 3693934"/>
              <a:gd name="connsiteX655" fmla="*/ 4390331 w 4603034"/>
              <a:gd name="connsiteY655" fmla="*/ 2791645 h 3693934"/>
              <a:gd name="connsiteX656" fmla="*/ 4378220 w 4603034"/>
              <a:gd name="connsiteY656" fmla="*/ 2773479 h 3693934"/>
              <a:gd name="connsiteX657" fmla="*/ 4305552 w 4603034"/>
              <a:gd name="connsiteY657" fmla="*/ 2755312 h 3693934"/>
              <a:gd name="connsiteX658" fmla="*/ 4269219 w 4603034"/>
              <a:gd name="connsiteY658" fmla="*/ 2743200 h 3693934"/>
              <a:gd name="connsiteX659" fmla="*/ 4220774 w 4603034"/>
              <a:gd name="connsiteY659" fmla="*/ 2706867 h 3693934"/>
              <a:gd name="connsiteX660" fmla="*/ 4184440 w 4603034"/>
              <a:gd name="connsiteY660" fmla="*/ 2694755 h 3693934"/>
              <a:gd name="connsiteX661" fmla="*/ 4154162 w 4603034"/>
              <a:gd name="connsiteY661" fmla="*/ 2700811 h 3693934"/>
              <a:gd name="connsiteX662" fmla="*/ 4142050 w 4603034"/>
              <a:gd name="connsiteY662" fmla="*/ 2712922 h 3693934"/>
              <a:gd name="connsiteX663" fmla="*/ 4117828 w 4603034"/>
              <a:gd name="connsiteY663" fmla="*/ 2706867 h 3693934"/>
              <a:gd name="connsiteX664" fmla="*/ 4105717 w 4603034"/>
              <a:gd name="connsiteY664" fmla="*/ 2688700 h 3693934"/>
              <a:gd name="connsiteX665" fmla="*/ 4093605 w 4603034"/>
              <a:gd name="connsiteY665" fmla="*/ 2676589 h 3693934"/>
              <a:gd name="connsiteX666" fmla="*/ 4069383 w 4603034"/>
              <a:gd name="connsiteY666" fmla="*/ 2640255 h 3693934"/>
              <a:gd name="connsiteX667" fmla="*/ 4057272 w 4603034"/>
              <a:gd name="connsiteY667" fmla="*/ 2628143 h 3693934"/>
              <a:gd name="connsiteX668" fmla="*/ 4033049 w 4603034"/>
              <a:gd name="connsiteY668" fmla="*/ 2597865 h 3693934"/>
              <a:gd name="connsiteX669" fmla="*/ 4014882 w 4603034"/>
              <a:gd name="connsiteY669" fmla="*/ 2591810 h 3693934"/>
              <a:gd name="connsiteX670" fmla="*/ 3954326 w 4603034"/>
              <a:gd name="connsiteY670" fmla="*/ 2597865 h 3693934"/>
              <a:gd name="connsiteX671" fmla="*/ 3942215 w 4603034"/>
              <a:gd name="connsiteY671" fmla="*/ 2634199 h 3693934"/>
              <a:gd name="connsiteX672" fmla="*/ 3887714 w 4603034"/>
              <a:gd name="connsiteY672" fmla="*/ 2646310 h 3693934"/>
              <a:gd name="connsiteX673" fmla="*/ 3881658 w 4603034"/>
              <a:gd name="connsiteY673" fmla="*/ 2664477 h 3693934"/>
              <a:gd name="connsiteX674" fmla="*/ 3972493 w 4603034"/>
              <a:gd name="connsiteY674" fmla="*/ 2688700 h 3693934"/>
              <a:gd name="connsiteX675" fmla="*/ 3984604 w 4603034"/>
              <a:gd name="connsiteY675" fmla="*/ 2706867 h 3693934"/>
              <a:gd name="connsiteX676" fmla="*/ 3996715 w 4603034"/>
              <a:gd name="connsiteY676" fmla="*/ 2743200 h 3693934"/>
              <a:gd name="connsiteX677" fmla="*/ 4020938 w 4603034"/>
              <a:gd name="connsiteY677" fmla="*/ 2749256 h 3693934"/>
              <a:gd name="connsiteX678" fmla="*/ 4033049 w 4603034"/>
              <a:gd name="connsiteY678" fmla="*/ 2767423 h 3693934"/>
              <a:gd name="connsiteX679" fmla="*/ 4039105 w 4603034"/>
              <a:gd name="connsiteY679" fmla="*/ 2785590 h 3693934"/>
              <a:gd name="connsiteX680" fmla="*/ 4057272 w 4603034"/>
              <a:gd name="connsiteY680" fmla="*/ 2791645 h 3693934"/>
              <a:gd name="connsiteX681" fmla="*/ 4093605 w 4603034"/>
              <a:gd name="connsiteY681" fmla="*/ 2797701 h 3693934"/>
              <a:gd name="connsiteX682" fmla="*/ 4135995 w 4603034"/>
              <a:gd name="connsiteY682" fmla="*/ 2846146 h 3693934"/>
              <a:gd name="connsiteX683" fmla="*/ 4154162 w 4603034"/>
              <a:gd name="connsiteY683" fmla="*/ 2852202 h 3693934"/>
              <a:gd name="connsiteX684" fmla="*/ 4160217 w 4603034"/>
              <a:gd name="connsiteY684" fmla="*/ 2870369 h 3693934"/>
              <a:gd name="connsiteX685" fmla="*/ 4129939 w 4603034"/>
              <a:gd name="connsiteY685" fmla="*/ 2900647 h 3693934"/>
              <a:gd name="connsiteX686" fmla="*/ 4123884 w 4603034"/>
              <a:gd name="connsiteY686" fmla="*/ 2918814 h 3693934"/>
              <a:gd name="connsiteX687" fmla="*/ 4117828 w 4603034"/>
              <a:gd name="connsiteY687" fmla="*/ 2949092 h 3693934"/>
              <a:gd name="connsiteX688" fmla="*/ 4099661 w 4603034"/>
              <a:gd name="connsiteY688" fmla="*/ 2955147 h 3693934"/>
              <a:gd name="connsiteX689" fmla="*/ 4069383 w 4603034"/>
              <a:gd name="connsiteY689" fmla="*/ 2949092 h 3693934"/>
              <a:gd name="connsiteX690" fmla="*/ 4057272 w 4603034"/>
              <a:gd name="connsiteY690" fmla="*/ 2930925 h 3693934"/>
              <a:gd name="connsiteX691" fmla="*/ 4045160 w 4603034"/>
              <a:gd name="connsiteY691" fmla="*/ 2918814 h 3693934"/>
              <a:gd name="connsiteX692" fmla="*/ 4014882 w 4603034"/>
              <a:gd name="connsiteY692" fmla="*/ 2876424 h 3693934"/>
              <a:gd name="connsiteX693" fmla="*/ 3978548 w 4603034"/>
              <a:gd name="connsiteY693" fmla="*/ 2864313 h 3693934"/>
              <a:gd name="connsiteX694" fmla="*/ 3972493 w 4603034"/>
              <a:gd name="connsiteY694" fmla="*/ 2882480 h 3693934"/>
              <a:gd name="connsiteX695" fmla="*/ 3990660 w 4603034"/>
              <a:gd name="connsiteY695" fmla="*/ 2888536 h 3693934"/>
              <a:gd name="connsiteX696" fmla="*/ 4008827 w 4603034"/>
              <a:gd name="connsiteY696" fmla="*/ 2906702 h 3693934"/>
              <a:gd name="connsiteX697" fmla="*/ 4014882 w 4603034"/>
              <a:gd name="connsiteY697" fmla="*/ 2924869 h 3693934"/>
              <a:gd name="connsiteX698" fmla="*/ 3978548 w 4603034"/>
              <a:gd name="connsiteY698" fmla="*/ 2936981 h 3693934"/>
              <a:gd name="connsiteX699" fmla="*/ 3802935 w 4603034"/>
              <a:gd name="connsiteY699" fmla="*/ 2930925 h 3693934"/>
              <a:gd name="connsiteX700" fmla="*/ 3790824 w 4603034"/>
              <a:gd name="connsiteY700" fmla="*/ 2949092 h 3693934"/>
              <a:gd name="connsiteX701" fmla="*/ 3808991 w 4603034"/>
              <a:gd name="connsiteY701" fmla="*/ 2961203 h 3693934"/>
              <a:gd name="connsiteX702" fmla="*/ 3899825 w 4603034"/>
              <a:gd name="connsiteY702" fmla="*/ 2967259 h 3693934"/>
              <a:gd name="connsiteX703" fmla="*/ 3911937 w 4603034"/>
              <a:gd name="connsiteY703" fmla="*/ 2979370 h 3693934"/>
              <a:gd name="connsiteX704" fmla="*/ 3930103 w 4603034"/>
              <a:gd name="connsiteY704" fmla="*/ 2985426 h 3693934"/>
              <a:gd name="connsiteX705" fmla="*/ 3966437 w 4603034"/>
              <a:gd name="connsiteY705" fmla="*/ 2967259 h 3693934"/>
              <a:gd name="connsiteX706" fmla="*/ 3984604 w 4603034"/>
              <a:gd name="connsiteY706" fmla="*/ 2979370 h 3693934"/>
              <a:gd name="connsiteX707" fmla="*/ 4002771 w 4603034"/>
              <a:gd name="connsiteY707" fmla="*/ 3015704 h 3693934"/>
              <a:gd name="connsiteX708" fmla="*/ 4014882 w 4603034"/>
              <a:gd name="connsiteY708" fmla="*/ 3033871 h 3693934"/>
              <a:gd name="connsiteX709" fmla="*/ 4039105 w 4603034"/>
              <a:gd name="connsiteY709" fmla="*/ 3082316 h 3693934"/>
              <a:gd name="connsiteX710" fmla="*/ 4075439 w 4603034"/>
              <a:gd name="connsiteY710" fmla="*/ 3064149 h 3693934"/>
              <a:gd name="connsiteX711" fmla="*/ 4111772 w 4603034"/>
              <a:gd name="connsiteY711" fmla="*/ 3052038 h 3693934"/>
              <a:gd name="connsiteX712" fmla="*/ 4129939 w 4603034"/>
              <a:gd name="connsiteY712" fmla="*/ 3045982 h 3693934"/>
              <a:gd name="connsiteX713" fmla="*/ 4148106 w 4603034"/>
              <a:gd name="connsiteY713" fmla="*/ 3058093 h 3693934"/>
              <a:gd name="connsiteX714" fmla="*/ 4184440 w 4603034"/>
              <a:gd name="connsiteY714" fmla="*/ 3070204 h 3693934"/>
              <a:gd name="connsiteX715" fmla="*/ 4196551 w 4603034"/>
              <a:gd name="connsiteY715" fmla="*/ 3082316 h 3693934"/>
              <a:gd name="connsiteX716" fmla="*/ 4226829 w 4603034"/>
              <a:gd name="connsiteY716" fmla="*/ 3112594 h 3693934"/>
              <a:gd name="connsiteX717" fmla="*/ 4238940 w 4603034"/>
              <a:gd name="connsiteY717" fmla="*/ 3154983 h 3693934"/>
              <a:gd name="connsiteX718" fmla="*/ 4244996 w 4603034"/>
              <a:gd name="connsiteY718" fmla="*/ 3173150 h 3693934"/>
              <a:gd name="connsiteX719" fmla="*/ 4263163 w 4603034"/>
              <a:gd name="connsiteY719" fmla="*/ 3179206 h 3693934"/>
              <a:gd name="connsiteX720" fmla="*/ 4269219 w 4603034"/>
              <a:gd name="connsiteY720" fmla="*/ 3203428 h 3693934"/>
              <a:gd name="connsiteX721" fmla="*/ 4263163 w 4603034"/>
              <a:gd name="connsiteY721" fmla="*/ 3221595 h 3693934"/>
              <a:gd name="connsiteX722" fmla="*/ 4257107 w 4603034"/>
              <a:gd name="connsiteY722" fmla="*/ 3245818 h 3693934"/>
              <a:gd name="connsiteX723" fmla="*/ 4232885 w 4603034"/>
              <a:gd name="connsiteY723" fmla="*/ 3282151 h 3693934"/>
              <a:gd name="connsiteX724" fmla="*/ 4196551 w 4603034"/>
              <a:gd name="connsiteY724" fmla="*/ 3276096 h 3693934"/>
              <a:gd name="connsiteX725" fmla="*/ 4160217 w 4603034"/>
              <a:gd name="connsiteY725" fmla="*/ 3239762 h 3693934"/>
              <a:gd name="connsiteX726" fmla="*/ 4123884 w 4603034"/>
              <a:gd name="connsiteY726" fmla="*/ 3221595 h 3693934"/>
              <a:gd name="connsiteX727" fmla="*/ 4105717 w 4603034"/>
              <a:gd name="connsiteY727" fmla="*/ 3215540 h 3693934"/>
              <a:gd name="connsiteX728" fmla="*/ 4099661 w 4603034"/>
              <a:gd name="connsiteY728" fmla="*/ 3197373 h 3693934"/>
              <a:gd name="connsiteX729" fmla="*/ 4063327 w 4603034"/>
              <a:gd name="connsiteY729" fmla="*/ 3185261 h 3693934"/>
              <a:gd name="connsiteX730" fmla="*/ 4057272 w 4603034"/>
              <a:gd name="connsiteY730" fmla="*/ 3167094 h 3693934"/>
              <a:gd name="connsiteX731" fmla="*/ 3972493 w 4603034"/>
              <a:gd name="connsiteY731" fmla="*/ 3142872 h 3693934"/>
              <a:gd name="connsiteX732" fmla="*/ 3960382 w 4603034"/>
              <a:gd name="connsiteY732" fmla="*/ 3124705 h 3693934"/>
              <a:gd name="connsiteX733" fmla="*/ 3905881 w 4603034"/>
              <a:gd name="connsiteY733" fmla="*/ 3112594 h 3693934"/>
              <a:gd name="connsiteX734" fmla="*/ 3869547 w 4603034"/>
              <a:gd name="connsiteY734" fmla="*/ 3100483 h 3693934"/>
              <a:gd name="connsiteX735" fmla="*/ 3827158 w 4603034"/>
              <a:gd name="connsiteY735" fmla="*/ 3118649 h 3693934"/>
              <a:gd name="connsiteX736" fmla="*/ 3821102 w 4603034"/>
              <a:gd name="connsiteY736" fmla="*/ 3136816 h 3693934"/>
              <a:gd name="connsiteX737" fmla="*/ 3802935 w 4603034"/>
              <a:gd name="connsiteY737" fmla="*/ 3142872 h 3693934"/>
              <a:gd name="connsiteX738" fmla="*/ 3736323 w 4603034"/>
              <a:gd name="connsiteY738" fmla="*/ 3154983 h 3693934"/>
              <a:gd name="connsiteX739" fmla="*/ 3748435 w 4603034"/>
              <a:gd name="connsiteY739" fmla="*/ 3167094 h 3693934"/>
              <a:gd name="connsiteX740" fmla="*/ 3766601 w 4603034"/>
              <a:gd name="connsiteY740" fmla="*/ 3179206 h 3693934"/>
              <a:gd name="connsiteX741" fmla="*/ 3778713 w 4603034"/>
              <a:gd name="connsiteY741" fmla="*/ 3197373 h 3693934"/>
              <a:gd name="connsiteX742" fmla="*/ 3881658 w 4603034"/>
              <a:gd name="connsiteY742" fmla="*/ 3203428 h 3693934"/>
              <a:gd name="connsiteX743" fmla="*/ 3936159 w 4603034"/>
              <a:gd name="connsiteY743" fmla="*/ 3215540 h 3693934"/>
              <a:gd name="connsiteX744" fmla="*/ 3972493 w 4603034"/>
              <a:gd name="connsiteY744" fmla="*/ 3227651 h 3693934"/>
              <a:gd name="connsiteX745" fmla="*/ 3966437 w 4603034"/>
              <a:gd name="connsiteY745" fmla="*/ 3282151 h 3693934"/>
              <a:gd name="connsiteX746" fmla="*/ 3954326 w 4603034"/>
              <a:gd name="connsiteY746" fmla="*/ 3294263 h 3693934"/>
              <a:gd name="connsiteX747" fmla="*/ 3911937 w 4603034"/>
              <a:gd name="connsiteY747" fmla="*/ 3306374 h 3693934"/>
              <a:gd name="connsiteX748" fmla="*/ 3899825 w 4603034"/>
              <a:gd name="connsiteY748" fmla="*/ 3324541 h 3693934"/>
              <a:gd name="connsiteX749" fmla="*/ 3863491 w 4603034"/>
              <a:gd name="connsiteY749" fmla="*/ 3342708 h 3693934"/>
              <a:gd name="connsiteX750" fmla="*/ 3845325 w 4603034"/>
              <a:gd name="connsiteY750" fmla="*/ 3336652 h 3693934"/>
              <a:gd name="connsiteX751" fmla="*/ 3833213 w 4603034"/>
              <a:gd name="connsiteY751" fmla="*/ 3318485 h 3693934"/>
              <a:gd name="connsiteX752" fmla="*/ 3815046 w 4603034"/>
              <a:gd name="connsiteY752" fmla="*/ 3306374 h 3693934"/>
              <a:gd name="connsiteX753" fmla="*/ 3796880 w 4603034"/>
              <a:gd name="connsiteY753" fmla="*/ 3312430 h 3693934"/>
              <a:gd name="connsiteX754" fmla="*/ 3766601 w 4603034"/>
              <a:gd name="connsiteY754" fmla="*/ 3342708 h 3693934"/>
              <a:gd name="connsiteX755" fmla="*/ 3748435 w 4603034"/>
              <a:gd name="connsiteY755" fmla="*/ 3348763 h 3693934"/>
              <a:gd name="connsiteX756" fmla="*/ 3609155 w 4603034"/>
              <a:gd name="connsiteY756" fmla="*/ 3354819 h 3693934"/>
              <a:gd name="connsiteX757" fmla="*/ 3572821 w 4603034"/>
              <a:gd name="connsiteY757" fmla="*/ 3342708 h 3693934"/>
              <a:gd name="connsiteX758" fmla="*/ 3554654 w 4603034"/>
              <a:gd name="connsiteY758" fmla="*/ 3348763 h 3693934"/>
              <a:gd name="connsiteX759" fmla="*/ 3542543 w 4603034"/>
              <a:gd name="connsiteY759" fmla="*/ 3360875 h 3693934"/>
              <a:gd name="connsiteX760" fmla="*/ 3518321 w 4603034"/>
              <a:gd name="connsiteY760" fmla="*/ 3354819 h 3693934"/>
              <a:gd name="connsiteX761" fmla="*/ 3475931 w 4603034"/>
              <a:gd name="connsiteY761" fmla="*/ 3342708 h 3693934"/>
              <a:gd name="connsiteX762" fmla="*/ 3433542 w 4603034"/>
              <a:gd name="connsiteY762" fmla="*/ 3294263 h 3693934"/>
              <a:gd name="connsiteX763" fmla="*/ 3409319 w 4603034"/>
              <a:gd name="connsiteY763" fmla="*/ 3257929 h 3693934"/>
              <a:gd name="connsiteX764" fmla="*/ 3391152 w 4603034"/>
              <a:gd name="connsiteY764" fmla="*/ 3263985 h 3693934"/>
              <a:gd name="connsiteX765" fmla="*/ 3354819 w 4603034"/>
              <a:gd name="connsiteY765" fmla="*/ 3233706 h 3693934"/>
              <a:gd name="connsiteX766" fmla="*/ 3342707 w 4603034"/>
              <a:gd name="connsiteY766" fmla="*/ 3221595 h 3693934"/>
              <a:gd name="connsiteX767" fmla="*/ 3306374 w 4603034"/>
              <a:gd name="connsiteY767" fmla="*/ 3209484 h 3693934"/>
              <a:gd name="connsiteX768" fmla="*/ 3312429 w 4603034"/>
              <a:gd name="connsiteY768" fmla="*/ 3239762 h 3693934"/>
              <a:gd name="connsiteX769" fmla="*/ 3330596 w 4603034"/>
              <a:gd name="connsiteY769" fmla="*/ 3251873 h 3693934"/>
              <a:gd name="connsiteX770" fmla="*/ 3300318 w 4603034"/>
              <a:gd name="connsiteY770" fmla="*/ 3263985 h 3693934"/>
              <a:gd name="connsiteX771" fmla="*/ 3203428 w 4603034"/>
              <a:gd name="connsiteY771" fmla="*/ 3245818 h 3693934"/>
              <a:gd name="connsiteX772" fmla="*/ 3112593 w 4603034"/>
              <a:gd name="connsiteY772" fmla="*/ 3251873 h 3693934"/>
              <a:gd name="connsiteX773" fmla="*/ 3088371 w 4603034"/>
              <a:gd name="connsiteY773" fmla="*/ 3245818 h 3693934"/>
              <a:gd name="connsiteX774" fmla="*/ 3052037 w 4603034"/>
              <a:gd name="connsiteY774" fmla="*/ 3203428 h 3693934"/>
              <a:gd name="connsiteX775" fmla="*/ 2967258 w 4603034"/>
              <a:gd name="connsiteY775" fmla="*/ 3179206 h 3693934"/>
              <a:gd name="connsiteX776" fmla="*/ 2943036 w 4603034"/>
              <a:gd name="connsiteY776" fmla="*/ 3148928 h 3693934"/>
              <a:gd name="connsiteX777" fmla="*/ 2930925 w 4603034"/>
              <a:gd name="connsiteY777" fmla="*/ 3136816 h 3693934"/>
              <a:gd name="connsiteX778" fmla="*/ 2912758 w 4603034"/>
              <a:gd name="connsiteY778" fmla="*/ 3112594 h 3693934"/>
              <a:gd name="connsiteX779" fmla="*/ 2894591 w 4603034"/>
              <a:gd name="connsiteY779" fmla="*/ 3106538 h 3693934"/>
              <a:gd name="connsiteX780" fmla="*/ 2840090 w 4603034"/>
              <a:gd name="connsiteY780" fmla="*/ 3130761 h 3693934"/>
              <a:gd name="connsiteX781" fmla="*/ 2834035 w 4603034"/>
              <a:gd name="connsiteY781" fmla="*/ 3161039 h 3693934"/>
              <a:gd name="connsiteX782" fmla="*/ 2761367 w 4603034"/>
              <a:gd name="connsiteY782" fmla="*/ 3173150 h 3693934"/>
              <a:gd name="connsiteX783" fmla="*/ 2749256 w 4603034"/>
              <a:gd name="connsiteY783" fmla="*/ 3191317 h 3693934"/>
              <a:gd name="connsiteX784" fmla="*/ 2809812 w 4603034"/>
              <a:gd name="connsiteY784" fmla="*/ 3203428 h 3693934"/>
              <a:gd name="connsiteX785" fmla="*/ 2821923 w 4603034"/>
              <a:gd name="connsiteY785" fmla="*/ 3215540 h 3693934"/>
              <a:gd name="connsiteX786" fmla="*/ 2870368 w 4603034"/>
              <a:gd name="connsiteY786" fmla="*/ 3239762 h 3693934"/>
              <a:gd name="connsiteX787" fmla="*/ 2834035 w 4603034"/>
              <a:gd name="connsiteY787" fmla="*/ 3288207 h 3693934"/>
              <a:gd name="connsiteX788" fmla="*/ 2821923 w 4603034"/>
              <a:gd name="connsiteY788" fmla="*/ 3300318 h 3693934"/>
              <a:gd name="connsiteX789" fmla="*/ 2815868 w 4603034"/>
              <a:gd name="connsiteY789" fmla="*/ 3318485 h 3693934"/>
              <a:gd name="connsiteX790" fmla="*/ 2846146 w 4603034"/>
              <a:gd name="connsiteY790" fmla="*/ 3342708 h 3693934"/>
              <a:gd name="connsiteX791" fmla="*/ 2852201 w 4603034"/>
              <a:gd name="connsiteY791" fmla="*/ 3391153 h 3693934"/>
              <a:gd name="connsiteX792" fmla="*/ 2846146 w 4603034"/>
              <a:gd name="connsiteY792" fmla="*/ 3415375 h 3693934"/>
              <a:gd name="connsiteX793" fmla="*/ 2809812 w 4603034"/>
              <a:gd name="connsiteY793" fmla="*/ 3439598 h 3693934"/>
              <a:gd name="connsiteX794" fmla="*/ 2773478 w 4603034"/>
              <a:gd name="connsiteY794" fmla="*/ 3451709 h 3693934"/>
              <a:gd name="connsiteX795" fmla="*/ 2767423 w 4603034"/>
              <a:gd name="connsiteY795" fmla="*/ 3469876 h 3693934"/>
              <a:gd name="connsiteX796" fmla="*/ 2737144 w 4603034"/>
              <a:gd name="connsiteY796" fmla="*/ 3494098 h 3693934"/>
              <a:gd name="connsiteX797" fmla="*/ 2706866 w 4603034"/>
              <a:gd name="connsiteY797" fmla="*/ 3500154 h 3693934"/>
              <a:gd name="connsiteX798" fmla="*/ 2670533 w 4603034"/>
              <a:gd name="connsiteY798" fmla="*/ 3524377 h 3693934"/>
              <a:gd name="connsiteX799" fmla="*/ 2652366 w 4603034"/>
              <a:gd name="connsiteY799" fmla="*/ 3518321 h 3693934"/>
              <a:gd name="connsiteX800" fmla="*/ 2634199 w 4603034"/>
              <a:gd name="connsiteY800" fmla="*/ 3506210 h 3693934"/>
              <a:gd name="connsiteX801" fmla="*/ 2591809 w 4603034"/>
              <a:gd name="connsiteY801" fmla="*/ 3500154 h 3693934"/>
              <a:gd name="connsiteX802" fmla="*/ 2597865 w 4603034"/>
              <a:gd name="connsiteY802" fmla="*/ 3475932 h 3693934"/>
              <a:gd name="connsiteX803" fmla="*/ 2609976 w 4603034"/>
              <a:gd name="connsiteY803" fmla="*/ 3463820 h 3693934"/>
              <a:gd name="connsiteX804" fmla="*/ 2622088 w 4603034"/>
              <a:gd name="connsiteY804" fmla="*/ 3427487 h 3693934"/>
              <a:gd name="connsiteX805" fmla="*/ 2616032 w 4603034"/>
              <a:gd name="connsiteY805" fmla="*/ 3403264 h 3693934"/>
              <a:gd name="connsiteX806" fmla="*/ 2573642 w 4603034"/>
              <a:gd name="connsiteY806" fmla="*/ 3397208 h 3693934"/>
              <a:gd name="connsiteX807" fmla="*/ 2555476 w 4603034"/>
              <a:gd name="connsiteY807" fmla="*/ 3391153 h 3693934"/>
              <a:gd name="connsiteX808" fmla="*/ 2549420 w 4603034"/>
              <a:gd name="connsiteY808" fmla="*/ 3372986 h 3693934"/>
              <a:gd name="connsiteX809" fmla="*/ 2513086 w 4603034"/>
              <a:gd name="connsiteY809" fmla="*/ 3354819 h 3693934"/>
              <a:gd name="connsiteX810" fmla="*/ 2482808 w 4603034"/>
              <a:gd name="connsiteY810" fmla="*/ 3330596 h 3693934"/>
              <a:gd name="connsiteX811" fmla="*/ 2476752 w 4603034"/>
              <a:gd name="connsiteY811" fmla="*/ 3300318 h 3693934"/>
              <a:gd name="connsiteX812" fmla="*/ 2440419 w 4603034"/>
              <a:gd name="connsiteY812" fmla="*/ 3288207 h 3693934"/>
              <a:gd name="connsiteX813" fmla="*/ 2422252 w 4603034"/>
              <a:gd name="connsiteY813" fmla="*/ 3282151 h 3693934"/>
              <a:gd name="connsiteX814" fmla="*/ 2410140 w 4603034"/>
              <a:gd name="connsiteY814" fmla="*/ 3270040 h 3693934"/>
              <a:gd name="connsiteX815" fmla="*/ 2391974 w 4603034"/>
              <a:gd name="connsiteY815" fmla="*/ 3257929 h 3693934"/>
              <a:gd name="connsiteX816" fmla="*/ 2379862 w 4603034"/>
              <a:gd name="connsiteY816" fmla="*/ 3239762 h 3693934"/>
              <a:gd name="connsiteX817" fmla="*/ 2325362 w 4603034"/>
              <a:gd name="connsiteY817" fmla="*/ 3245818 h 3693934"/>
              <a:gd name="connsiteX818" fmla="*/ 2307195 w 4603034"/>
              <a:gd name="connsiteY818" fmla="*/ 3251873 h 3693934"/>
              <a:gd name="connsiteX819" fmla="*/ 2282972 w 4603034"/>
              <a:gd name="connsiteY819" fmla="*/ 3245818 h 3693934"/>
              <a:gd name="connsiteX820" fmla="*/ 2246639 w 4603034"/>
              <a:gd name="connsiteY820" fmla="*/ 3233706 h 3693934"/>
              <a:gd name="connsiteX821" fmla="*/ 2216360 w 4603034"/>
              <a:gd name="connsiteY821" fmla="*/ 3251873 h 3693934"/>
              <a:gd name="connsiteX822" fmla="*/ 2210305 w 4603034"/>
              <a:gd name="connsiteY822" fmla="*/ 3270040 h 3693934"/>
              <a:gd name="connsiteX823" fmla="*/ 2228472 w 4603034"/>
              <a:gd name="connsiteY823" fmla="*/ 3306374 h 3693934"/>
              <a:gd name="connsiteX824" fmla="*/ 2264805 w 4603034"/>
              <a:gd name="connsiteY824" fmla="*/ 3318485 h 3693934"/>
              <a:gd name="connsiteX825" fmla="*/ 2270861 w 4603034"/>
              <a:gd name="connsiteY825" fmla="*/ 3336652 h 3693934"/>
              <a:gd name="connsiteX826" fmla="*/ 2264805 w 4603034"/>
              <a:gd name="connsiteY826" fmla="*/ 3360875 h 3693934"/>
              <a:gd name="connsiteX827" fmla="*/ 2222416 w 4603034"/>
              <a:gd name="connsiteY827" fmla="*/ 3379042 h 3693934"/>
              <a:gd name="connsiteX828" fmla="*/ 2173971 w 4603034"/>
              <a:gd name="connsiteY828" fmla="*/ 3354819 h 3693934"/>
              <a:gd name="connsiteX829" fmla="*/ 2137637 w 4603034"/>
              <a:gd name="connsiteY829" fmla="*/ 3342708 h 3693934"/>
              <a:gd name="connsiteX830" fmla="*/ 2131582 w 4603034"/>
              <a:gd name="connsiteY830" fmla="*/ 3360875 h 3693934"/>
              <a:gd name="connsiteX831" fmla="*/ 2125526 w 4603034"/>
              <a:gd name="connsiteY831" fmla="*/ 3397208 h 3693934"/>
              <a:gd name="connsiteX832" fmla="*/ 2107359 w 4603034"/>
              <a:gd name="connsiteY832" fmla="*/ 3385097 h 3693934"/>
              <a:gd name="connsiteX833" fmla="*/ 2083137 w 4603034"/>
              <a:gd name="connsiteY833" fmla="*/ 3360875 h 3693934"/>
              <a:gd name="connsiteX834" fmla="*/ 2071025 w 4603034"/>
              <a:gd name="connsiteY834" fmla="*/ 3372986 h 3693934"/>
              <a:gd name="connsiteX835" fmla="*/ 2077081 w 4603034"/>
              <a:gd name="connsiteY835" fmla="*/ 3421431 h 3693934"/>
              <a:gd name="connsiteX836" fmla="*/ 2052858 w 4603034"/>
              <a:gd name="connsiteY836" fmla="*/ 3469876 h 3693934"/>
              <a:gd name="connsiteX837" fmla="*/ 2046803 w 4603034"/>
              <a:gd name="connsiteY837" fmla="*/ 3488043 h 3693934"/>
              <a:gd name="connsiteX838" fmla="*/ 2016525 w 4603034"/>
              <a:gd name="connsiteY838" fmla="*/ 3475932 h 3693934"/>
              <a:gd name="connsiteX839" fmla="*/ 1998358 w 4603034"/>
              <a:gd name="connsiteY839" fmla="*/ 3463820 h 3693934"/>
              <a:gd name="connsiteX840" fmla="*/ 1968080 w 4603034"/>
              <a:gd name="connsiteY840" fmla="*/ 3469876 h 3693934"/>
              <a:gd name="connsiteX841" fmla="*/ 1919635 w 4603034"/>
              <a:gd name="connsiteY841" fmla="*/ 3494098 h 3693934"/>
              <a:gd name="connsiteX842" fmla="*/ 1804578 w 4603034"/>
              <a:gd name="connsiteY842" fmla="*/ 3506210 h 3693934"/>
              <a:gd name="connsiteX843" fmla="*/ 1859078 w 4603034"/>
              <a:gd name="connsiteY843" fmla="*/ 3512265 h 3693934"/>
              <a:gd name="connsiteX844" fmla="*/ 1895412 w 4603034"/>
              <a:gd name="connsiteY844" fmla="*/ 3518321 h 3693934"/>
              <a:gd name="connsiteX845" fmla="*/ 1907523 w 4603034"/>
              <a:gd name="connsiteY845" fmla="*/ 3536488 h 3693934"/>
              <a:gd name="connsiteX846" fmla="*/ 1913579 w 4603034"/>
              <a:gd name="connsiteY846" fmla="*/ 3572822 h 3693934"/>
              <a:gd name="connsiteX847" fmla="*/ 1895412 w 4603034"/>
              <a:gd name="connsiteY847" fmla="*/ 3597044 h 3693934"/>
              <a:gd name="connsiteX848" fmla="*/ 1877245 w 4603034"/>
              <a:gd name="connsiteY848" fmla="*/ 3609155 h 3693934"/>
              <a:gd name="connsiteX849" fmla="*/ 1865134 w 4603034"/>
              <a:gd name="connsiteY849" fmla="*/ 3621267 h 3693934"/>
              <a:gd name="connsiteX850" fmla="*/ 1859078 w 4603034"/>
              <a:gd name="connsiteY850" fmla="*/ 3639434 h 3693934"/>
              <a:gd name="connsiteX851" fmla="*/ 1846967 w 4603034"/>
              <a:gd name="connsiteY851" fmla="*/ 3669712 h 3693934"/>
              <a:gd name="connsiteX852" fmla="*/ 1840911 w 4603034"/>
              <a:gd name="connsiteY852" fmla="*/ 3693934 h 3693934"/>
              <a:gd name="connsiteX853" fmla="*/ 0 w 4603034"/>
              <a:gd name="connsiteY853" fmla="*/ 3675767 h 3693934"/>
              <a:gd name="connsiteX854" fmla="*/ 121113 w 4603034"/>
              <a:gd name="connsiteY854" fmla="*/ 0 h 3693934"/>
              <a:gd name="connsiteX0" fmla="*/ 121113 w 4603034"/>
              <a:gd name="connsiteY0" fmla="*/ 0 h 3693934"/>
              <a:gd name="connsiteX1" fmla="*/ 3033870 w 4603034"/>
              <a:gd name="connsiteY1" fmla="*/ 60557 h 3693934"/>
              <a:gd name="connsiteX2" fmla="*/ 3033870 w 4603034"/>
              <a:gd name="connsiteY2" fmla="*/ 60557 h 3693934"/>
              <a:gd name="connsiteX3" fmla="*/ 3015703 w 4603034"/>
              <a:gd name="connsiteY3" fmla="*/ 109002 h 3693934"/>
              <a:gd name="connsiteX4" fmla="*/ 2991481 w 4603034"/>
              <a:gd name="connsiteY4" fmla="*/ 169558 h 3693934"/>
              <a:gd name="connsiteX5" fmla="*/ 2943036 w 4603034"/>
              <a:gd name="connsiteY5" fmla="*/ 163502 h 3693934"/>
              <a:gd name="connsiteX6" fmla="*/ 2900646 w 4603034"/>
              <a:gd name="connsiteY6" fmla="*/ 151391 h 3693934"/>
              <a:gd name="connsiteX7" fmla="*/ 2882480 w 4603034"/>
              <a:gd name="connsiteY7" fmla="*/ 163502 h 3693934"/>
              <a:gd name="connsiteX8" fmla="*/ 2870368 w 4603034"/>
              <a:gd name="connsiteY8" fmla="*/ 175614 h 3693934"/>
              <a:gd name="connsiteX9" fmla="*/ 2852201 w 4603034"/>
              <a:gd name="connsiteY9" fmla="*/ 181669 h 3693934"/>
              <a:gd name="connsiteX10" fmla="*/ 2785590 w 4603034"/>
              <a:gd name="connsiteY10" fmla="*/ 193781 h 3693934"/>
              <a:gd name="connsiteX11" fmla="*/ 2761367 w 4603034"/>
              <a:gd name="connsiteY11" fmla="*/ 242226 h 3693934"/>
              <a:gd name="connsiteX12" fmla="*/ 2688699 w 4603034"/>
              <a:gd name="connsiteY12" fmla="*/ 248281 h 3693934"/>
              <a:gd name="connsiteX13" fmla="*/ 2682644 w 4603034"/>
              <a:gd name="connsiteY13" fmla="*/ 266448 h 3693934"/>
              <a:gd name="connsiteX14" fmla="*/ 2658421 w 4603034"/>
              <a:gd name="connsiteY14" fmla="*/ 296726 h 3693934"/>
              <a:gd name="connsiteX15" fmla="*/ 2652366 w 4603034"/>
              <a:gd name="connsiteY15" fmla="*/ 314893 h 3693934"/>
              <a:gd name="connsiteX16" fmla="*/ 2628143 w 4603034"/>
              <a:gd name="connsiteY16" fmla="*/ 339116 h 3693934"/>
              <a:gd name="connsiteX17" fmla="*/ 2609976 w 4603034"/>
              <a:gd name="connsiteY17" fmla="*/ 308838 h 3693934"/>
              <a:gd name="connsiteX18" fmla="*/ 2597865 w 4603034"/>
              <a:gd name="connsiteY18" fmla="*/ 296726 h 3693934"/>
              <a:gd name="connsiteX19" fmla="*/ 2585754 w 4603034"/>
              <a:gd name="connsiteY19" fmla="*/ 278559 h 3693934"/>
              <a:gd name="connsiteX20" fmla="*/ 2567587 w 4603034"/>
              <a:gd name="connsiteY20" fmla="*/ 272504 h 3693934"/>
              <a:gd name="connsiteX21" fmla="*/ 2549420 w 4603034"/>
              <a:gd name="connsiteY21" fmla="*/ 278559 h 3693934"/>
              <a:gd name="connsiteX22" fmla="*/ 2543364 w 4603034"/>
              <a:gd name="connsiteY22" fmla="*/ 296726 h 3693934"/>
              <a:gd name="connsiteX23" fmla="*/ 2507031 w 4603034"/>
              <a:gd name="connsiteY23" fmla="*/ 290671 h 3693934"/>
              <a:gd name="connsiteX24" fmla="*/ 2488864 w 4603034"/>
              <a:gd name="connsiteY24" fmla="*/ 284615 h 3693934"/>
              <a:gd name="connsiteX25" fmla="*/ 2494919 w 4603034"/>
              <a:gd name="connsiteY25" fmla="*/ 302782 h 3693934"/>
              <a:gd name="connsiteX26" fmla="*/ 2519142 w 4603034"/>
              <a:gd name="connsiteY26" fmla="*/ 308838 h 3693934"/>
              <a:gd name="connsiteX27" fmla="*/ 2555476 w 4603034"/>
              <a:gd name="connsiteY27" fmla="*/ 333060 h 3693934"/>
              <a:gd name="connsiteX28" fmla="*/ 2549420 w 4603034"/>
              <a:gd name="connsiteY28" fmla="*/ 351227 h 3693934"/>
              <a:gd name="connsiteX29" fmla="*/ 2507031 w 4603034"/>
              <a:gd name="connsiteY29" fmla="*/ 363338 h 3693934"/>
              <a:gd name="connsiteX30" fmla="*/ 2494919 w 4603034"/>
              <a:gd name="connsiteY30" fmla="*/ 381505 h 3693934"/>
              <a:gd name="connsiteX31" fmla="*/ 2458586 w 4603034"/>
              <a:gd name="connsiteY31" fmla="*/ 393616 h 3693934"/>
              <a:gd name="connsiteX32" fmla="*/ 2434363 w 4603034"/>
              <a:gd name="connsiteY32" fmla="*/ 363338 h 3693934"/>
              <a:gd name="connsiteX33" fmla="*/ 2404085 w 4603034"/>
              <a:gd name="connsiteY33" fmla="*/ 327004 h 3693934"/>
              <a:gd name="connsiteX34" fmla="*/ 2385918 w 4603034"/>
              <a:gd name="connsiteY34" fmla="*/ 314893 h 3693934"/>
              <a:gd name="connsiteX35" fmla="*/ 2367751 w 4603034"/>
              <a:gd name="connsiteY35" fmla="*/ 320949 h 3693934"/>
              <a:gd name="connsiteX36" fmla="*/ 2379862 w 4603034"/>
              <a:gd name="connsiteY36" fmla="*/ 357283 h 3693934"/>
              <a:gd name="connsiteX37" fmla="*/ 2355640 w 4603034"/>
              <a:gd name="connsiteY37" fmla="*/ 387561 h 3693934"/>
              <a:gd name="connsiteX38" fmla="*/ 2337473 w 4603034"/>
              <a:gd name="connsiteY38" fmla="*/ 399672 h 3693934"/>
              <a:gd name="connsiteX39" fmla="*/ 2325362 w 4603034"/>
              <a:gd name="connsiteY39" fmla="*/ 423894 h 3693934"/>
              <a:gd name="connsiteX40" fmla="*/ 2331417 w 4603034"/>
              <a:gd name="connsiteY40" fmla="*/ 448117 h 3693934"/>
              <a:gd name="connsiteX41" fmla="*/ 2325362 w 4603034"/>
              <a:gd name="connsiteY41" fmla="*/ 466284 h 3693934"/>
              <a:gd name="connsiteX42" fmla="*/ 2282972 w 4603034"/>
              <a:gd name="connsiteY42" fmla="*/ 460228 h 3693934"/>
              <a:gd name="connsiteX43" fmla="*/ 2276917 w 4603034"/>
              <a:gd name="connsiteY43" fmla="*/ 442061 h 3693934"/>
              <a:gd name="connsiteX44" fmla="*/ 2264805 w 4603034"/>
              <a:gd name="connsiteY44" fmla="*/ 429950 h 3693934"/>
              <a:gd name="connsiteX45" fmla="*/ 2252694 w 4603034"/>
              <a:gd name="connsiteY45" fmla="*/ 448117 h 3693934"/>
              <a:gd name="connsiteX46" fmla="*/ 2234527 w 4603034"/>
              <a:gd name="connsiteY46" fmla="*/ 502618 h 3693934"/>
              <a:gd name="connsiteX47" fmla="*/ 2198193 w 4603034"/>
              <a:gd name="connsiteY47" fmla="*/ 514729 h 3693934"/>
              <a:gd name="connsiteX48" fmla="*/ 2173971 w 4603034"/>
              <a:gd name="connsiteY48" fmla="*/ 526840 h 3693934"/>
              <a:gd name="connsiteX49" fmla="*/ 2083137 w 4603034"/>
              <a:gd name="connsiteY49" fmla="*/ 538951 h 3693934"/>
              <a:gd name="connsiteX50" fmla="*/ 2046803 w 4603034"/>
              <a:gd name="connsiteY50" fmla="*/ 551063 h 3693934"/>
              <a:gd name="connsiteX51" fmla="*/ 2028636 w 4603034"/>
              <a:gd name="connsiteY51" fmla="*/ 557118 h 3693934"/>
              <a:gd name="connsiteX52" fmla="*/ 2004413 w 4603034"/>
              <a:gd name="connsiteY52" fmla="*/ 563174 h 3693934"/>
              <a:gd name="connsiteX53" fmla="*/ 2022580 w 4603034"/>
              <a:gd name="connsiteY53" fmla="*/ 569230 h 3693934"/>
              <a:gd name="connsiteX54" fmla="*/ 2040747 w 4603034"/>
              <a:gd name="connsiteY54" fmla="*/ 557118 h 3693934"/>
              <a:gd name="connsiteX55" fmla="*/ 2058914 w 4603034"/>
              <a:gd name="connsiteY55" fmla="*/ 551063 h 3693934"/>
              <a:gd name="connsiteX56" fmla="*/ 2107359 w 4603034"/>
              <a:gd name="connsiteY56" fmla="*/ 545007 h 3693934"/>
              <a:gd name="connsiteX57" fmla="*/ 2173971 w 4603034"/>
              <a:gd name="connsiteY57" fmla="*/ 532896 h 3693934"/>
              <a:gd name="connsiteX58" fmla="*/ 2192138 w 4603034"/>
              <a:gd name="connsiteY58" fmla="*/ 526840 h 3693934"/>
              <a:gd name="connsiteX59" fmla="*/ 2295084 w 4603034"/>
              <a:gd name="connsiteY59" fmla="*/ 514729 h 3693934"/>
              <a:gd name="connsiteX60" fmla="*/ 2313250 w 4603034"/>
              <a:gd name="connsiteY60" fmla="*/ 508673 h 3693934"/>
              <a:gd name="connsiteX61" fmla="*/ 2391974 w 4603034"/>
              <a:gd name="connsiteY61" fmla="*/ 496562 h 3693934"/>
              <a:gd name="connsiteX62" fmla="*/ 2446474 w 4603034"/>
              <a:gd name="connsiteY62" fmla="*/ 478395 h 3693934"/>
              <a:gd name="connsiteX63" fmla="*/ 2464641 w 4603034"/>
              <a:gd name="connsiteY63" fmla="*/ 472340 h 3693934"/>
              <a:gd name="connsiteX64" fmla="*/ 2500975 w 4603034"/>
              <a:gd name="connsiteY64" fmla="*/ 484451 h 3693934"/>
              <a:gd name="connsiteX65" fmla="*/ 2555476 w 4603034"/>
              <a:gd name="connsiteY65" fmla="*/ 508673 h 3693934"/>
              <a:gd name="connsiteX66" fmla="*/ 2573642 w 4603034"/>
              <a:gd name="connsiteY66" fmla="*/ 514729 h 3693934"/>
              <a:gd name="connsiteX67" fmla="*/ 2694755 w 4603034"/>
              <a:gd name="connsiteY67" fmla="*/ 520785 h 3693934"/>
              <a:gd name="connsiteX68" fmla="*/ 2652366 w 4603034"/>
              <a:gd name="connsiteY68" fmla="*/ 545007 h 3693934"/>
              <a:gd name="connsiteX69" fmla="*/ 2616032 w 4603034"/>
              <a:gd name="connsiteY69" fmla="*/ 569230 h 3693934"/>
              <a:gd name="connsiteX70" fmla="*/ 2597865 w 4603034"/>
              <a:gd name="connsiteY70" fmla="*/ 575285 h 3693934"/>
              <a:gd name="connsiteX71" fmla="*/ 2476752 w 4603034"/>
              <a:gd name="connsiteY71" fmla="*/ 587396 h 3693934"/>
              <a:gd name="connsiteX72" fmla="*/ 2464641 w 4603034"/>
              <a:gd name="connsiteY72" fmla="*/ 599508 h 3693934"/>
              <a:gd name="connsiteX73" fmla="*/ 2507031 w 4603034"/>
              <a:gd name="connsiteY73" fmla="*/ 599508 h 3693934"/>
              <a:gd name="connsiteX74" fmla="*/ 2616032 w 4603034"/>
              <a:gd name="connsiteY74" fmla="*/ 617675 h 3693934"/>
              <a:gd name="connsiteX75" fmla="*/ 2628143 w 4603034"/>
              <a:gd name="connsiteY75" fmla="*/ 635842 h 3693934"/>
              <a:gd name="connsiteX76" fmla="*/ 2652366 w 4603034"/>
              <a:gd name="connsiteY76" fmla="*/ 660064 h 3693934"/>
              <a:gd name="connsiteX77" fmla="*/ 2646310 w 4603034"/>
              <a:gd name="connsiteY77" fmla="*/ 678231 h 3693934"/>
              <a:gd name="connsiteX78" fmla="*/ 2561531 w 4603034"/>
              <a:gd name="connsiteY78" fmla="*/ 660064 h 3693934"/>
              <a:gd name="connsiteX79" fmla="*/ 2543364 w 4603034"/>
              <a:gd name="connsiteY79" fmla="*/ 654008 h 3693934"/>
              <a:gd name="connsiteX80" fmla="*/ 2519142 w 4603034"/>
              <a:gd name="connsiteY80" fmla="*/ 660064 h 3693934"/>
              <a:gd name="connsiteX81" fmla="*/ 2500975 w 4603034"/>
              <a:gd name="connsiteY81" fmla="*/ 666120 h 3693934"/>
              <a:gd name="connsiteX82" fmla="*/ 2446474 w 4603034"/>
              <a:gd name="connsiteY82" fmla="*/ 672175 h 3693934"/>
              <a:gd name="connsiteX83" fmla="*/ 2494919 w 4603034"/>
              <a:gd name="connsiteY83" fmla="*/ 702453 h 3693934"/>
              <a:gd name="connsiteX84" fmla="*/ 2470697 w 4603034"/>
              <a:gd name="connsiteY84" fmla="*/ 708509 h 3693934"/>
              <a:gd name="connsiteX85" fmla="*/ 2422252 w 4603034"/>
              <a:gd name="connsiteY85" fmla="*/ 714565 h 3693934"/>
              <a:gd name="connsiteX86" fmla="*/ 2410140 w 4603034"/>
              <a:gd name="connsiteY86" fmla="*/ 726676 h 3693934"/>
              <a:gd name="connsiteX87" fmla="*/ 2391974 w 4603034"/>
              <a:gd name="connsiteY87" fmla="*/ 732732 h 3693934"/>
              <a:gd name="connsiteX88" fmla="*/ 2289028 w 4603034"/>
              <a:gd name="connsiteY88" fmla="*/ 726676 h 3693934"/>
              <a:gd name="connsiteX89" fmla="*/ 2258750 w 4603034"/>
              <a:gd name="connsiteY89" fmla="*/ 732732 h 3693934"/>
              <a:gd name="connsiteX90" fmla="*/ 2264805 w 4603034"/>
              <a:gd name="connsiteY90" fmla="*/ 756954 h 3693934"/>
              <a:gd name="connsiteX91" fmla="*/ 2258750 w 4603034"/>
              <a:gd name="connsiteY91" fmla="*/ 781177 h 3693934"/>
              <a:gd name="connsiteX92" fmla="*/ 2204249 w 4603034"/>
              <a:gd name="connsiteY92" fmla="*/ 799343 h 3693934"/>
              <a:gd name="connsiteX93" fmla="*/ 2198193 w 4603034"/>
              <a:gd name="connsiteY93" fmla="*/ 823566 h 3693934"/>
              <a:gd name="connsiteX94" fmla="*/ 2137637 w 4603034"/>
              <a:gd name="connsiteY94" fmla="*/ 823566 h 3693934"/>
              <a:gd name="connsiteX95" fmla="*/ 2095248 w 4603034"/>
              <a:gd name="connsiteY95" fmla="*/ 799343 h 3693934"/>
              <a:gd name="connsiteX96" fmla="*/ 2089192 w 4603034"/>
              <a:gd name="connsiteY96" fmla="*/ 823566 h 3693934"/>
              <a:gd name="connsiteX97" fmla="*/ 2052858 w 4603034"/>
              <a:gd name="connsiteY97" fmla="*/ 841733 h 3693934"/>
              <a:gd name="connsiteX98" fmla="*/ 1931746 w 4603034"/>
              <a:gd name="connsiteY98" fmla="*/ 841733 h 3693934"/>
              <a:gd name="connsiteX99" fmla="*/ 1913579 w 4603034"/>
              <a:gd name="connsiteY99" fmla="*/ 853844 h 3693934"/>
              <a:gd name="connsiteX100" fmla="*/ 1931746 w 4603034"/>
              <a:gd name="connsiteY100" fmla="*/ 865955 h 3693934"/>
              <a:gd name="connsiteX101" fmla="*/ 2089192 w 4603034"/>
              <a:gd name="connsiteY101" fmla="*/ 865955 h 3693934"/>
              <a:gd name="connsiteX102" fmla="*/ 2143693 w 4603034"/>
              <a:gd name="connsiteY102" fmla="*/ 872011 h 3693934"/>
              <a:gd name="connsiteX103" fmla="*/ 2137637 w 4603034"/>
              <a:gd name="connsiteY103" fmla="*/ 896234 h 3693934"/>
              <a:gd name="connsiteX104" fmla="*/ 2155804 w 4603034"/>
              <a:gd name="connsiteY104" fmla="*/ 908345 h 3693934"/>
              <a:gd name="connsiteX105" fmla="*/ 2173971 w 4603034"/>
              <a:gd name="connsiteY105" fmla="*/ 902289 h 3693934"/>
              <a:gd name="connsiteX106" fmla="*/ 2228472 w 4603034"/>
              <a:gd name="connsiteY106" fmla="*/ 872011 h 3693934"/>
              <a:gd name="connsiteX107" fmla="*/ 2246639 w 4603034"/>
              <a:gd name="connsiteY107" fmla="*/ 878067 h 3693934"/>
              <a:gd name="connsiteX108" fmla="*/ 2276917 w 4603034"/>
              <a:gd name="connsiteY108" fmla="*/ 908345 h 3693934"/>
              <a:gd name="connsiteX109" fmla="*/ 2331417 w 4603034"/>
              <a:gd name="connsiteY109" fmla="*/ 920456 h 3693934"/>
              <a:gd name="connsiteX110" fmla="*/ 2343529 w 4603034"/>
              <a:gd name="connsiteY110" fmla="*/ 938623 h 3693934"/>
              <a:gd name="connsiteX111" fmla="*/ 2361695 w 4603034"/>
              <a:gd name="connsiteY111" fmla="*/ 944679 h 3693934"/>
              <a:gd name="connsiteX112" fmla="*/ 2416196 w 4603034"/>
              <a:gd name="connsiteY112" fmla="*/ 950734 h 3693934"/>
              <a:gd name="connsiteX113" fmla="*/ 2434363 w 4603034"/>
              <a:gd name="connsiteY113" fmla="*/ 956790 h 3693934"/>
              <a:gd name="connsiteX114" fmla="*/ 2476752 w 4603034"/>
              <a:gd name="connsiteY114" fmla="*/ 962845 h 3693934"/>
              <a:gd name="connsiteX115" fmla="*/ 2488864 w 4603034"/>
              <a:gd name="connsiteY115" fmla="*/ 974957 h 3693934"/>
              <a:gd name="connsiteX116" fmla="*/ 2507031 w 4603034"/>
              <a:gd name="connsiteY116" fmla="*/ 981012 h 3693934"/>
              <a:gd name="connsiteX117" fmla="*/ 2531253 w 4603034"/>
              <a:gd name="connsiteY117" fmla="*/ 974957 h 3693934"/>
              <a:gd name="connsiteX118" fmla="*/ 2543364 w 4603034"/>
              <a:gd name="connsiteY118" fmla="*/ 962845 h 3693934"/>
              <a:gd name="connsiteX119" fmla="*/ 2561531 w 4603034"/>
              <a:gd name="connsiteY119" fmla="*/ 956790 h 3693934"/>
              <a:gd name="connsiteX120" fmla="*/ 2652366 w 4603034"/>
              <a:gd name="connsiteY120" fmla="*/ 938623 h 3693934"/>
              <a:gd name="connsiteX121" fmla="*/ 2694755 w 4603034"/>
              <a:gd name="connsiteY121" fmla="*/ 932567 h 3693934"/>
              <a:gd name="connsiteX122" fmla="*/ 2785590 w 4603034"/>
              <a:gd name="connsiteY122" fmla="*/ 938623 h 3693934"/>
              <a:gd name="connsiteX123" fmla="*/ 2803756 w 4603034"/>
              <a:gd name="connsiteY123" fmla="*/ 944679 h 3693934"/>
              <a:gd name="connsiteX124" fmla="*/ 2809812 w 4603034"/>
              <a:gd name="connsiteY124" fmla="*/ 962845 h 3693934"/>
              <a:gd name="connsiteX125" fmla="*/ 2797701 w 4603034"/>
              <a:gd name="connsiteY125" fmla="*/ 974957 h 3693934"/>
              <a:gd name="connsiteX126" fmla="*/ 2761367 w 4603034"/>
              <a:gd name="connsiteY126" fmla="*/ 999179 h 3693934"/>
              <a:gd name="connsiteX127" fmla="*/ 2731089 w 4603034"/>
              <a:gd name="connsiteY127" fmla="*/ 1017346 h 3693934"/>
              <a:gd name="connsiteX128" fmla="*/ 2737144 w 4603034"/>
              <a:gd name="connsiteY128" fmla="*/ 1041569 h 3693934"/>
              <a:gd name="connsiteX129" fmla="*/ 2749256 w 4603034"/>
              <a:gd name="connsiteY129" fmla="*/ 1053680 h 3693934"/>
              <a:gd name="connsiteX130" fmla="*/ 2755311 w 4603034"/>
              <a:gd name="connsiteY130" fmla="*/ 1071847 h 3693934"/>
              <a:gd name="connsiteX131" fmla="*/ 2718978 w 4603034"/>
              <a:gd name="connsiteY131" fmla="*/ 1090014 h 3693934"/>
              <a:gd name="connsiteX132" fmla="*/ 2634199 w 4603034"/>
              <a:gd name="connsiteY132" fmla="*/ 1071847 h 3693934"/>
              <a:gd name="connsiteX133" fmla="*/ 2616032 w 4603034"/>
              <a:gd name="connsiteY133" fmla="*/ 1065791 h 3693934"/>
              <a:gd name="connsiteX134" fmla="*/ 2579698 w 4603034"/>
              <a:gd name="connsiteY134" fmla="*/ 1071847 h 3693934"/>
              <a:gd name="connsiteX135" fmla="*/ 2567587 w 4603034"/>
              <a:gd name="connsiteY135" fmla="*/ 1090014 h 3693934"/>
              <a:gd name="connsiteX136" fmla="*/ 2549420 w 4603034"/>
              <a:gd name="connsiteY136" fmla="*/ 1102125 h 3693934"/>
              <a:gd name="connsiteX137" fmla="*/ 2519142 w 4603034"/>
              <a:gd name="connsiteY137" fmla="*/ 1096069 h 3693934"/>
              <a:gd name="connsiteX138" fmla="*/ 2482808 w 4603034"/>
              <a:gd name="connsiteY138" fmla="*/ 1071847 h 3693934"/>
              <a:gd name="connsiteX139" fmla="*/ 2434363 w 4603034"/>
              <a:gd name="connsiteY139" fmla="*/ 1065791 h 3693934"/>
              <a:gd name="connsiteX140" fmla="*/ 2416196 w 4603034"/>
              <a:gd name="connsiteY140" fmla="*/ 1059736 h 3693934"/>
              <a:gd name="connsiteX141" fmla="*/ 2404085 w 4603034"/>
              <a:gd name="connsiteY141" fmla="*/ 1047624 h 3693934"/>
              <a:gd name="connsiteX142" fmla="*/ 2379862 w 4603034"/>
              <a:gd name="connsiteY142" fmla="*/ 1041569 h 3693934"/>
              <a:gd name="connsiteX143" fmla="*/ 2361695 w 4603034"/>
              <a:gd name="connsiteY143" fmla="*/ 1047624 h 3693934"/>
              <a:gd name="connsiteX144" fmla="*/ 2337473 w 4603034"/>
              <a:gd name="connsiteY144" fmla="*/ 1053680 h 3693934"/>
              <a:gd name="connsiteX145" fmla="*/ 2301139 w 4603034"/>
              <a:gd name="connsiteY145" fmla="*/ 1065791 h 3693934"/>
              <a:gd name="connsiteX146" fmla="*/ 2228472 w 4603034"/>
              <a:gd name="connsiteY146" fmla="*/ 1090014 h 3693934"/>
              <a:gd name="connsiteX147" fmla="*/ 2173971 w 4603034"/>
              <a:gd name="connsiteY147" fmla="*/ 1108181 h 3693934"/>
              <a:gd name="connsiteX148" fmla="*/ 2155804 w 4603034"/>
              <a:gd name="connsiteY148" fmla="*/ 1114236 h 3693934"/>
              <a:gd name="connsiteX149" fmla="*/ 2143693 w 4603034"/>
              <a:gd name="connsiteY149" fmla="*/ 1132403 h 3693934"/>
              <a:gd name="connsiteX150" fmla="*/ 2046803 w 4603034"/>
              <a:gd name="connsiteY150" fmla="*/ 1120292 h 3693934"/>
              <a:gd name="connsiteX151" fmla="*/ 2028636 w 4603034"/>
              <a:gd name="connsiteY151" fmla="*/ 1108181 h 3693934"/>
              <a:gd name="connsiteX152" fmla="*/ 1955968 w 4603034"/>
              <a:gd name="connsiteY152" fmla="*/ 1096069 h 3693934"/>
              <a:gd name="connsiteX153" fmla="*/ 1871190 w 4603034"/>
              <a:gd name="connsiteY153" fmla="*/ 1083958 h 3693934"/>
              <a:gd name="connsiteX154" fmla="*/ 1834856 w 4603034"/>
              <a:gd name="connsiteY154" fmla="*/ 1071847 h 3693934"/>
              <a:gd name="connsiteX155" fmla="*/ 1816689 w 4603034"/>
              <a:gd name="connsiteY155" fmla="*/ 1077902 h 3693934"/>
              <a:gd name="connsiteX156" fmla="*/ 1834856 w 4603034"/>
              <a:gd name="connsiteY156" fmla="*/ 1108181 h 3693934"/>
              <a:gd name="connsiteX157" fmla="*/ 1865134 w 4603034"/>
              <a:gd name="connsiteY157" fmla="*/ 1114236 h 3693934"/>
              <a:gd name="connsiteX158" fmla="*/ 1883301 w 4603034"/>
              <a:gd name="connsiteY158" fmla="*/ 1120292 h 3693934"/>
              <a:gd name="connsiteX159" fmla="*/ 1919635 w 4603034"/>
              <a:gd name="connsiteY159" fmla="*/ 1126347 h 3693934"/>
              <a:gd name="connsiteX160" fmla="*/ 1986246 w 4603034"/>
              <a:gd name="connsiteY160" fmla="*/ 1138459 h 3693934"/>
              <a:gd name="connsiteX161" fmla="*/ 2052858 w 4603034"/>
              <a:gd name="connsiteY161" fmla="*/ 1150570 h 3693934"/>
              <a:gd name="connsiteX162" fmla="*/ 2064970 w 4603034"/>
              <a:gd name="connsiteY162" fmla="*/ 1162681 h 3693934"/>
              <a:gd name="connsiteX163" fmla="*/ 2083137 w 4603034"/>
              <a:gd name="connsiteY163" fmla="*/ 1168737 h 3693934"/>
              <a:gd name="connsiteX164" fmla="*/ 2101303 w 4603034"/>
              <a:gd name="connsiteY164" fmla="*/ 1180848 h 3693934"/>
              <a:gd name="connsiteX165" fmla="*/ 2173971 w 4603034"/>
              <a:gd name="connsiteY165" fmla="*/ 1168737 h 3693934"/>
              <a:gd name="connsiteX166" fmla="*/ 2192138 w 4603034"/>
              <a:gd name="connsiteY166" fmla="*/ 1156626 h 3693934"/>
              <a:gd name="connsiteX167" fmla="*/ 2204249 w 4603034"/>
              <a:gd name="connsiteY167" fmla="*/ 1144514 h 3693934"/>
              <a:gd name="connsiteX168" fmla="*/ 2228472 w 4603034"/>
              <a:gd name="connsiteY168" fmla="*/ 1138459 h 3693934"/>
              <a:gd name="connsiteX169" fmla="*/ 2246639 w 4603034"/>
              <a:gd name="connsiteY169" fmla="*/ 1132403 h 3693934"/>
              <a:gd name="connsiteX170" fmla="*/ 2270861 w 4603034"/>
              <a:gd name="connsiteY170" fmla="*/ 1138459 h 3693934"/>
              <a:gd name="connsiteX171" fmla="*/ 2289028 w 4603034"/>
              <a:gd name="connsiteY171" fmla="*/ 1144514 h 3693934"/>
              <a:gd name="connsiteX172" fmla="*/ 2355640 w 4603034"/>
              <a:gd name="connsiteY172" fmla="*/ 1156626 h 3693934"/>
              <a:gd name="connsiteX173" fmla="*/ 2410140 w 4603034"/>
              <a:gd name="connsiteY173" fmla="*/ 1174793 h 3693934"/>
              <a:gd name="connsiteX174" fmla="*/ 2428307 w 4603034"/>
              <a:gd name="connsiteY174" fmla="*/ 1180848 h 3693934"/>
              <a:gd name="connsiteX175" fmla="*/ 2458586 w 4603034"/>
              <a:gd name="connsiteY175" fmla="*/ 1205071 h 3693934"/>
              <a:gd name="connsiteX176" fmla="*/ 2470697 w 4603034"/>
              <a:gd name="connsiteY176" fmla="*/ 1241404 h 3693934"/>
              <a:gd name="connsiteX177" fmla="*/ 2494919 w 4603034"/>
              <a:gd name="connsiteY177" fmla="*/ 1271683 h 3693934"/>
              <a:gd name="connsiteX178" fmla="*/ 2488864 w 4603034"/>
              <a:gd name="connsiteY178" fmla="*/ 1314072 h 3693934"/>
              <a:gd name="connsiteX179" fmla="*/ 2458586 w 4603034"/>
              <a:gd name="connsiteY179" fmla="*/ 1338294 h 3693934"/>
              <a:gd name="connsiteX180" fmla="*/ 2410140 w 4603034"/>
              <a:gd name="connsiteY180" fmla="*/ 1332239 h 3693934"/>
              <a:gd name="connsiteX181" fmla="*/ 2367751 w 4603034"/>
              <a:gd name="connsiteY181" fmla="*/ 1320128 h 3693934"/>
              <a:gd name="connsiteX182" fmla="*/ 2337473 w 4603034"/>
              <a:gd name="connsiteY182" fmla="*/ 1314072 h 3693934"/>
              <a:gd name="connsiteX183" fmla="*/ 2325362 w 4603034"/>
              <a:gd name="connsiteY183" fmla="*/ 1332239 h 3693934"/>
              <a:gd name="connsiteX184" fmla="*/ 2319306 w 4603034"/>
              <a:gd name="connsiteY184" fmla="*/ 1350406 h 3693934"/>
              <a:gd name="connsiteX185" fmla="*/ 2301139 w 4603034"/>
              <a:gd name="connsiteY185" fmla="*/ 1362517 h 3693934"/>
              <a:gd name="connsiteX186" fmla="*/ 2264805 w 4603034"/>
              <a:gd name="connsiteY186" fmla="*/ 1356461 h 3693934"/>
              <a:gd name="connsiteX187" fmla="*/ 2228472 w 4603034"/>
              <a:gd name="connsiteY187" fmla="*/ 1362517 h 3693934"/>
              <a:gd name="connsiteX188" fmla="*/ 2234527 w 4603034"/>
              <a:gd name="connsiteY188" fmla="*/ 1380684 h 3693934"/>
              <a:gd name="connsiteX189" fmla="*/ 2295084 w 4603034"/>
              <a:gd name="connsiteY189" fmla="*/ 1398851 h 3693934"/>
              <a:gd name="connsiteX190" fmla="*/ 2349584 w 4603034"/>
              <a:gd name="connsiteY190" fmla="*/ 1392795 h 3693934"/>
              <a:gd name="connsiteX191" fmla="*/ 2434363 w 4603034"/>
              <a:gd name="connsiteY191" fmla="*/ 1404906 h 3693934"/>
              <a:gd name="connsiteX192" fmla="*/ 2452530 w 4603034"/>
              <a:gd name="connsiteY192" fmla="*/ 1447296 h 3693934"/>
              <a:gd name="connsiteX193" fmla="*/ 2434363 w 4603034"/>
              <a:gd name="connsiteY193" fmla="*/ 1453351 h 3693934"/>
              <a:gd name="connsiteX194" fmla="*/ 2385918 w 4603034"/>
              <a:gd name="connsiteY194" fmla="*/ 1447296 h 3693934"/>
              <a:gd name="connsiteX195" fmla="*/ 2349584 w 4603034"/>
              <a:gd name="connsiteY195" fmla="*/ 1465463 h 3693934"/>
              <a:gd name="connsiteX196" fmla="*/ 2331417 w 4603034"/>
              <a:gd name="connsiteY196" fmla="*/ 1471518 h 3693934"/>
              <a:gd name="connsiteX197" fmla="*/ 2295084 w 4603034"/>
              <a:gd name="connsiteY197" fmla="*/ 1447296 h 3693934"/>
              <a:gd name="connsiteX198" fmla="*/ 2216360 w 4603034"/>
              <a:gd name="connsiteY198" fmla="*/ 1435185 h 3693934"/>
              <a:gd name="connsiteX199" fmla="*/ 2052858 w 4603034"/>
              <a:gd name="connsiteY199" fmla="*/ 1429129 h 3693934"/>
              <a:gd name="connsiteX200" fmla="*/ 1992302 w 4603034"/>
              <a:gd name="connsiteY200" fmla="*/ 1423073 h 3693934"/>
              <a:gd name="connsiteX201" fmla="*/ 1949913 w 4603034"/>
              <a:gd name="connsiteY201" fmla="*/ 1410962 h 3693934"/>
              <a:gd name="connsiteX202" fmla="*/ 1919635 w 4603034"/>
              <a:gd name="connsiteY202" fmla="*/ 1386740 h 3693934"/>
              <a:gd name="connsiteX203" fmla="*/ 1907523 w 4603034"/>
              <a:gd name="connsiteY203" fmla="*/ 1374628 h 3693934"/>
              <a:gd name="connsiteX204" fmla="*/ 1871190 w 4603034"/>
              <a:gd name="connsiteY204" fmla="*/ 1362517 h 3693934"/>
              <a:gd name="connsiteX205" fmla="*/ 1853023 w 4603034"/>
              <a:gd name="connsiteY205" fmla="*/ 1356461 h 3693934"/>
              <a:gd name="connsiteX206" fmla="*/ 1798522 w 4603034"/>
              <a:gd name="connsiteY206" fmla="*/ 1338294 h 3693934"/>
              <a:gd name="connsiteX207" fmla="*/ 1780355 w 4603034"/>
              <a:gd name="connsiteY207" fmla="*/ 1332239 h 3693934"/>
              <a:gd name="connsiteX208" fmla="*/ 1731910 w 4603034"/>
              <a:gd name="connsiteY208" fmla="*/ 1326183 h 3693934"/>
              <a:gd name="connsiteX209" fmla="*/ 1701632 w 4603034"/>
              <a:gd name="connsiteY209" fmla="*/ 1308016 h 3693934"/>
              <a:gd name="connsiteX210" fmla="*/ 1677409 w 4603034"/>
              <a:gd name="connsiteY210" fmla="*/ 1301961 h 3693934"/>
              <a:gd name="connsiteX211" fmla="*/ 1604742 w 4603034"/>
              <a:gd name="connsiteY211" fmla="*/ 1295905 h 3693934"/>
              <a:gd name="connsiteX212" fmla="*/ 1556297 w 4603034"/>
              <a:gd name="connsiteY212" fmla="*/ 1283794 h 3693934"/>
              <a:gd name="connsiteX213" fmla="*/ 1538130 w 4603034"/>
              <a:gd name="connsiteY213" fmla="*/ 1277738 h 3693934"/>
              <a:gd name="connsiteX214" fmla="*/ 1477574 w 4603034"/>
              <a:gd name="connsiteY214" fmla="*/ 1283794 h 3693934"/>
              <a:gd name="connsiteX215" fmla="*/ 1392795 w 4603034"/>
              <a:gd name="connsiteY215" fmla="*/ 1289849 h 3693934"/>
              <a:gd name="connsiteX216" fmla="*/ 1404906 w 4603034"/>
              <a:gd name="connsiteY216" fmla="*/ 1301961 h 3693934"/>
              <a:gd name="connsiteX217" fmla="*/ 1423073 w 4603034"/>
              <a:gd name="connsiteY217" fmla="*/ 1308016 h 3693934"/>
              <a:gd name="connsiteX218" fmla="*/ 1435184 w 4603034"/>
              <a:gd name="connsiteY218" fmla="*/ 1320128 h 3693934"/>
              <a:gd name="connsiteX219" fmla="*/ 1453351 w 4603034"/>
              <a:gd name="connsiteY219" fmla="*/ 1326183 h 3693934"/>
              <a:gd name="connsiteX220" fmla="*/ 1459407 w 4603034"/>
              <a:gd name="connsiteY220" fmla="*/ 1344350 h 3693934"/>
              <a:gd name="connsiteX221" fmla="*/ 1495740 w 4603034"/>
              <a:gd name="connsiteY221" fmla="*/ 1350406 h 3693934"/>
              <a:gd name="connsiteX222" fmla="*/ 1477574 w 4603034"/>
              <a:gd name="connsiteY222" fmla="*/ 1362517 h 3693934"/>
              <a:gd name="connsiteX223" fmla="*/ 1308016 w 4603034"/>
              <a:gd name="connsiteY223" fmla="*/ 1380684 h 3693934"/>
              <a:gd name="connsiteX224" fmla="*/ 1211126 w 4603034"/>
              <a:gd name="connsiteY224" fmla="*/ 1374628 h 3693934"/>
              <a:gd name="connsiteX225" fmla="*/ 1174792 w 4603034"/>
              <a:gd name="connsiteY225" fmla="*/ 1362517 h 3693934"/>
              <a:gd name="connsiteX226" fmla="*/ 1126347 w 4603034"/>
              <a:gd name="connsiteY226" fmla="*/ 1350406 h 3693934"/>
              <a:gd name="connsiteX227" fmla="*/ 1120291 w 4603034"/>
              <a:gd name="connsiteY227" fmla="*/ 1332239 h 3693934"/>
              <a:gd name="connsiteX228" fmla="*/ 1065791 w 4603034"/>
              <a:gd name="connsiteY228" fmla="*/ 1308016 h 3693934"/>
              <a:gd name="connsiteX229" fmla="*/ 1047624 w 4603034"/>
              <a:gd name="connsiteY229" fmla="*/ 1295905 h 3693934"/>
              <a:gd name="connsiteX230" fmla="*/ 1011290 w 4603034"/>
              <a:gd name="connsiteY230" fmla="*/ 1283794 h 3693934"/>
              <a:gd name="connsiteX231" fmla="*/ 993123 w 4603034"/>
              <a:gd name="connsiteY231" fmla="*/ 1271683 h 3693934"/>
              <a:gd name="connsiteX232" fmla="*/ 981012 w 4603034"/>
              <a:gd name="connsiteY232" fmla="*/ 1259571 h 3693934"/>
              <a:gd name="connsiteX233" fmla="*/ 962845 w 4603034"/>
              <a:gd name="connsiteY233" fmla="*/ 1253516 h 3693934"/>
              <a:gd name="connsiteX234" fmla="*/ 944678 w 4603034"/>
              <a:gd name="connsiteY234" fmla="*/ 1259571 h 3693934"/>
              <a:gd name="connsiteX235" fmla="*/ 932567 w 4603034"/>
              <a:gd name="connsiteY235" fmla="*/ 1277738 h 3693934"/>
              <a:gd name="connsiteX236" fmla="*/ 878066 w 4603034"/>
              <a:gd name="connsiteY236" fmla="*/ 1283794 h 3693934"/>
              <a:gd name="connsiteX237" fmla="*/ 859899 w 4603034"/>
              <a:gd name="connsiteY237" fmla="*/ 1289849 h 3693934"/>
              <a:gd name="connsiteX238" fmla="*/ 847788 w 4603034"/>
              <a:gd name="connsiteY238" fmla="*/ 1271683 h 3693934"/>
              <a:gd name="connsiteX239" fmla="*/ 835677 w 4603034"/>
              <a:gd name="connsiteY239" fmla="*/ 1259571 h 3693934"/>
              <a:gd name="connsiteX240" fmla="*/ 829621 w 4603034"/>
              <a:gd name="connsiteY240" fmla="*/ 1241404 h 3693934"/>
              <a:gd name="connsiteX241" fmla="*/ 805399 w 4603034"/>
              <a:gd name="connsiteY241" fmla="*/ 1211126 h 3693934"/>
              <a:gd name="connsiteX242" fmla="*/ 811454 w 4603034"/>
              <a:gd name="connsiteY242" fmla="*/ 1156626 h 3693934"/>
              <a:gd name="connsiteX243" fmla="*/ 781176 w 4603034"/>
              <a:gd name="connsiteY243" fmla="*/ 1132403 h 3693934"/>
              <a:gd name="connsiteX244" fmla="*/ 756954 w 4603034"/>
              <a:gd name="connsiteY244" fmla="*/ 1126347 h 3693934"/>
              <a:gd name="connsiteX245" fmla="*/ 720620 w 4603034"/>
              <a:gd name="connsiteY245" fmla="*/ 1132403 h 3693934"/>
              <a:gd name="connsiteX246" fmla="*/ 690342 w 4603034"/>
              <a:gd name="connsiteY246" fmla="*/ 1156626 h 3693934"/>
              <a:gd name="connsiteX247" fmla="*/ 623730 w 4603034"/>
              <a:gd name="connsiteY247" fmla="*/ 1168737 h 3693934"/>
              <a:gd name="connsiteX248" fmla="*/ 599507 w 4603034"/>
              <a:gd name="connsiteY248" fmla="*/ 1192959 h 3693934"/>
              <a:gd name="connsiteX249" fmla="*/ 563174 w 4603034"/>
              <a:gd name="connsiteY249" fmla="*/ 1180848 h 3693934"/>
              <a:gd name="connsiteX250" fmla="*/ 545007 w 4603034"/>
              <a:gd name="connsiteY250" fmla="*/ 1174793 h 3693934"/>
              <a:gd name="connsiteX251" fmla="*/ 514729 w 4603034"/>
              <a:gd name="connsiteY251" fmla="*/ 1156626 h 3693934"/>
              <a:gd name="connsiteX252" fmla="*/ 502617 w 4603034"/>
              <a:gd name="connsiteY252" fmla="*/ 1144514 h 3693934"/>
              <a:gd name="connsiteX253" fmla="*/ 448117 w 4603034"/>
              <a:gd name="connsiteY253" fmla="*/ 1150570 h 3693934"/>
              <a:gd name="connsiteX254" fmla="*/ 460228 w 4603034"/>
              <a:gd name="connsiteY254" fmla="*/ 1168737 h 3693934"/>
              <a:gd name="connsiteX255" fmla="*/ 496562 w 4603034"/>
              <a:gd name="connsiteY255" fmla="*/ 1180848 h 3693934"/>
              <a:gd name="connsiteX256" fmla="*/ 508673 w 4603034"/>
              <a:gd name="connsiteY256" fmla="*/ 1199015 h 3693934"/>
              <a:gd name="connsiteX257" fmla="*/ 545007 w 4603034"/>
              <a:gd name="connsiteY257" fmla="*/ 1211126 h 3693934"/>
              <a:gd name="connsiteX258" fmla="*/ 563174 w 4603034"/>
              <a:gd name="connsiteY258" fmla="*/ 1223238 h 3693934"/>
              <a:gd name="connsiteX259" fmla="*/ 563174 w 4603034"/>
              <a:gd name="connsiteY259" fmla="*/ 1265627 h 3693934"/>
              <a:gd name="connsiteX260" fmla="*/ 502617 w 4603034"/>
              <a:gd name="connsiteY260" fmla="*/ 1259571 h 3693934"/>
              <a:gd name="connsiteX261" fmla="*/ 466284 w 4603034"/>
              <a:gd name="connsiteY261" fmla="*/ 1247460 h 3693934"/>
              <a:gd name="connsiteX262" fmla="*/ 411783 w 4603034"/>
              <a:gd name="connsiteY262" fmla="*/ 1241404 h 3693934"/>
              <a:gd name="connsiteX263" fmla="*/ 369393 w 4603034"/>
              <a:gd name="connsiteY263" fmla="*/ 1247460 h 3693934"/>
              <a:gd name="connsiteX264" fmla="*/ 351227 w 4603034"/>
              <a:gd name="connsiteY264" fmla="*/ 1253516 h 3693934"/>
              <a:gd name="connsiteX265" fmla="*/ 320948 w 4603034"/>
              <a:gd name="connsiteY265" fmla="*/ 1247460 h 3693934"/>
              <a:gd name="connsiteX266" fmla="*/ 284615 w 4603034"/>
              <a:gd name="connsiteY266" fmla="*/ 1217182 h 3693934"/>
              <a:gd name="connsiteX267" fmla="*/ 266448 w 4603034"/>
              <a:gd name="connsiteY267" fmla="*/ 1223238 h 3693934"/>
              <a:gd name="connsiteX268" fmla="*/ 248281 w 4603034"/>
              <a:gd name="connsiteY268" fmla="*/ 1259571 h 3693934"/>
              <a:gd name="connsiteX269" fmla="*/ 260392 w 4603034"/>
              <a:gd name="connsiteY269" fmla="*/ 1271683 h 3693934"/>
              <a:gd name="connsiteX270" fmla="*/ 242225 w 4603034"/>
              <a:gd name="connsiteY270" fmla="*/ 1314072 h 3693934"/>
              <a:gd name="connsiteX271" fmla="*/ 224058 w 4603034"/>
              <a:gd name="connsiteY271" fmla="*/ 1320128 h 3693934"/>
              <a:gd name="connsiteX272" fmla="*/ 218003 w 4603034"/>
              <a:gd name="connsiteY272" fmla="*/ 1338294 h 3693934"/>
              <a:gd name="connsiteX273" fmla="*/ 230114 w 4603034"/>
              <a:gd name="connsiteY273" fmla="*/ 1350406 h 3693934"/>
              <a:gd name="connsiteX274" fmla="*/ 254337 w 4603034"/>
              <a:gd name="connsiteY274" fmla="*/ 1356461 h 3693934"/>
              <a:gd name="connsiteX275" fmla="*/ 308837 w 4603034"/>
              <a:gd name="connsiteY275" fmla="*/ 1368573 h 3693934"/>
              <a:gd name="connsiteX276" fmla="*/ 327004 w 4603034"/>
              <a:gd name="connsiteY276" fmla="*/ 1380684 h 3693934"/>
              <a:gd name="connsiteX277" fmla="*/ 369393 w 4603034"/>
              <a:gd name="connsiteY277" fmla="*/ 1392795 h 3693934"/>
              <a:gd name="connsiteX278" fmla="*/ 484450 w 4603034"/>
              <a:gd name="connsiteY278" fmla="*/ 1410962 h 3693934"/>
              <a:gd name="connsiteX279" fmla="*/ 738787 w 4603034"/>
              <a:gd name="connsiteY279" fmla="*/ 1417018 h 3693934"/>
              <a:gd name="connsiteX280" fmla="*/ 853844 w 4603034"/>
              <a:gd name="connsiteY280" fmla="*/ 1435185 h 3693934"/>
              <a:gd name="connsiteX281" fmla="*/ 872011 w 4603034"/>
              <a:gd name="connsiteY281" fmla="*/ 1441240 h 3693934"/>
              <a:gd name="connsiteX282" fmla="*/ 841733 w 4603034"/>
              <a:gd name="connsiteY282" fmla="*/ 1483630 h 3693934"/>
              <a:gd name="connsiteX283" fmla="*/ 823566 w 4603034"/>
              <a:gd name="connsiteY283" fmla="*/ 1489685 h 3693934"/>
              <a:gd name="connsiteX284" fmla="*/ 666119 w 4603034"/>
              <a:gd name="connsiteY284" fmla="*/ 1501796 h 3693934"/>
              <a:gd name="connsiteX285" fmla="*/ 678231 w 4603034"/>
              <a:gd name="connsiteY285" fmla="*/ 1513908 h 3693934"/>
              <a:gd name="connsiteX286" fmla="*/ 696397 w 4603034"/>
              <a:gd name="connsiteY286" fmla="*/ 1519963 h 3693934"/>
              <a:gd name="connsiteX287" fmla="*/ 902289 w 4603034"/>
              <a:gd name="connsiteY287" fmla="*/ 1526019 h 3693934"/>
              <a:gd name="connsiteX288" fmla="*/ 938623 w 4603034"/>
              <a:gd name="connsiteY288" fmla="*/ 1538130 h 3693934"/>
              <a:gd name="connsiteX289" fmla="*/ 956790 w 4603034"/>
              <a:gd name="connsiteY289" fmla="*/ 1544186 h 3693934"/>
              <a:gd name="connsiteX290" fmla="*/ 974956 w 4603034"/>
              <a:gd name="connsiteY290" fmla="*/ 1556297 h 3693934"/>
              <a:gd name="connsiteX291" fmla="*/ 1005235 w 4603034"/>
              <a:gd name="connsiteY291" fmla="*/ 1574464 h 3693934"/>
              <a:gd name="connsiteX292" fmla="*/ 1102125 w 4603034"/>
              <a:gd name="connsiteY292" fmla="*/ 1580520 h 3693934"/>
              <a:gd name="connsiteX293" fmla="*/ 1120291 w 4603034"/>
              <a:gd name="connsiteY293" fmla="*/ 1586575 h 3693934"/>
              <a:gd name="connsiteX294" fmla="*/ 1144514 w 4603034"/>
              <a:gd name="connsiteY294" fmla="*/ 1580520 h 3693934"/>
              <a:gd name="connsiteX295" fmla="*/ 1192959 w 4603034"/>
              <a:gd name="connsiteY295" fmla="*/ 1574464 h 3693934"/>
              <a:gd name="connsiteX296" fmla="*/ 1235348 w 4603034"/>
              <a:gd name="connsiteY296" fmla="*/ 1574464 h 3693934"/>
              <a:gd name="connsiteX297" fmla="*/ 1247460 w 4603034"/>
              <a:gd name="connsiteY297" fmla="*/ 1586575 h 3693934"/>
              <a:gd name="connsiteX298" fmla="*/ 1265627 w 4603034"/>
              <a:gd name="connsiteY298" fmla="*/ 1592631 h 3693934"/>
              <a:gd name="connsiteX299" fmla="*/ 1301960 w 4603034"/>
              <a:gd name="connsiteY299" fmla="*/ 1610798 h 3693934"/>
              <a:gd name="connsiteX300" fmla="*/ 1314072 w 4603034"/>
              <a:gd name="connsiteY300" fmla="*/ 1622909 h 3693934"/>
              <a:gd name="connsiteX301" fmla="*/ 1350405 w 4603034"/>
              <a:gd name="connsiteY301" fmla="*/ 1647132 h 3693934"/>
              <a:gd name="connsiteX302" fmla="*/ 1410962 w 4603034"/>
              <a:gd name="connsiteY302" fmla="*/ 1659243 h 3693934"/>
              <a:gd name="connsiteX303" fmla="*/ 1507852 w 4603034"/>
              <a:gd name="connsiteY303" fmla="*/ 1659243 h 3693934"/>
              <a:gd name="connsiteX304" fmla="*/ 1544186 w 4603034"/>
              <a:gd name="connsiteY304" fmla="*/ 1671354 h 3693934"/>
              <a:gd name="connsiteX305" fmla="*/ 1562352 w 4603034"/>
              <a:gd name="connsiteY305" fmla="*/ 1677410 h 3693934"/>
              <a:gd name="connsiteX306" fmla="*/ 1665298 w 4603034"/>
              <a:gd name="connsiteY306" fmla="*/ 1671354 h 3693934"/>
              <a:gd name="connsiteX307" fmla="*/ 1701632 w 4603034"/>
              <a:gd name="connsiteY307" fmla="*/ 1653187 h 3693934"/>
              <a:gd name="connsiteX308" fmla="*/ 1756133 w 4603034"/>
              <a:gd name="connsiteY308" fmla="*/ 1641076 h 3693934"/>
              <a:gd name="connsiteX309" fmla="*/ 1774299 w 4603034"/>
              <a:gd name="connsiteY309" fmla="*/ 1635020 h 3693934"/>
              <a:gd name="connsiteX310" fmla="*/ 1786411 w 4603034"/>
              <a:gd name="connsiteY310" fmla="*/ 1616853 h 3693934"/>
              <a:gd name="connsiteX311" fmla="*/ 1804578 w 4603034"/>
              <a:gd name="connsiteY311" fmla="*/ 1604742 h 3693934"/>
              <a:gd name="connsiteX312" fmla="*/ 1822744 w 4603034"/>
              <a:gd name="connsiteY312" fmla="*/ 1610798 h 3693934"/>
              <a:gd name="connsiteX313" fmla="*/ 1871190 w 4603034"/>
              <a:gd name="connsiteY313" fmla="*/ 1622909 h 3693934"/>
              <a:gd name="connsiteX314" fmla="*/ 1901468 w 4603034"/>
              <a:gd name="connsiteY314" fmla="*/ 1647132 h 3693934"/>
              <a:gd name="connsiteX315" fmla="*/ 1919635 w 4603034"/>
              <a:gd name="connsiteY315" fmla="*/ 1641076 h 3693934"/>
              <a:gd name="connsiteX316" fmla="*/ 1931746 w 4603034"/>
              <a:gd name="connsiteY316" fmla="*/ 1622909 h 3693934"/>
              <a:gd name="connsiteX317" fmla="*/ 1949913 w 4603034"/>
              <a:gd name="connsiteY317" fmla="*/ 1610798 h 3693934"/>
              <a:gd name="connsiteX318" fmla="*/ 1992302 w 4603034"/>
              <a:gd name="connsiteY318" fmla="*/ 1622909 h 3693934"/>
              <a:gd name="connsiteX319" fmla="*/ 2010469 w 4603034"/>
              <a:gd name="connsiteY319" fmla="*/ 1628965 h 3693934"/>
              <a:gd name="connsiteX320" fmla="*/ 2083137 w 4603034"/>
              <a:gd name="connsiteY320" fmla="*/ 1635020 h 3693934"/>
              <a:gd name="connsiteX321" fmla="*/ 2107359 w 4603034"/>
              <a:gd name="connsiteY321" fmla="*/ 1628965 h 3693934"/>
              <a:gd name="connsiteX322" fmla="*/ 2125526 w 4603034"/>
              <a:gd name="connsiteY322" fmla="*/ 1622909 h 3693934"/>
              <a:gd name="connsiteX323" fmla="*/ 2167915 w 4603034"/>
              <a:gd name="connsiteY323" fmla="*/ 1635020 h 3693934"/>
              <a:gd name="connsiteX324" fmla="*/ 2270861 w 4603034"/>
              <a:gd name="connsiteY324" fmla="*/ 1628965 h 3693934"/>
              <a:gd name="connsiteX325" fmla="*/ 2282972 w 4603034"/>
              <a:gd name="connsiteY325" fmla="*/ 1610798 h 3693934"/>
              <a:gd name="connsiteX326" fmla="*/ 2295084 w 4603034"/>
              <a:gd name="connsiteY326" fmla="*/ 1598687 h 3693934"/>
              <a:gd name="connsiteX327" fmla="*/ 2319306 w 4603034"/>
              <a:gd name="connsiteY327" fmla="*/ 1592631 h 3693934"/>
              <a:gd name="connsiteX328" fmla="*/ 2337473 w 4603034"/>
              <a:gd name="connsiteY328" fmla="*/ 1586575 h 3693934"/>
              <a:gd name="connsiteX329" fmla="*/ 2355640 w 4603034"/>
              <a:gd name="connsiteY329" fmla="*/ 1592631 h 3693934"/>
              <a:gd name="connsiteX330" fmla="*/ 2385918 w 4603034"/>
              <a:gd name="connsiteY330" fmla="*/ 1647132 h 3693934"/>
              <a:gd name="connsiteX331" fmla="*/ 2373807 w 4603034"/>
              <a:gd name="connsiteY331" fmla="*/ 1701632 h 3693934"/>
              <a:gd name="connsiteX332" fmla="*/ 2349584 w 4603034"/>
              <a:gd name="connsiteY332" fmla="*/ 1725855 h 3693934"/>
              <a:gd name="connsiteX333" fmla="*/ 2331417 w 4603034"/>
              <a:gd name="connsiteY333" fmla="*/ 1744022 h 3693934"/>
              <a:gd name="connsiteX334" fmla="*/ 2295084 w 4603034"/>
              <a:gd name="connsiteY334" fmla="*/ 1756133 h 3693934"/>
              <a:gd name="connsiteX335" fmla="*/ 2234527 w 4603034"/>
              <a:gd name="connsiteY335" fmla="*/ 1750077 h 3693934"/>
              <a:gd name="connsiteX336" fmla="*/ 2216360 w 4603034"/>
              <a:gd name="connsiteY336" fmla="*/ 1744022 h 3693934"/>
              <a:gd name="connsiteX337" fmla="*/ 2149748 w 4603034"/>
              <a:gd name="connsiteY337" fmla="*/ 1737966 h 3693934"/>
              <a:gd name="connsiteX338" fmla="*/ 2131582 w 4603034"/>
              <a:gd name="connsiteY338" fmla="*/ 1744022 h 3693934"/>
              <a:gd name="connsiteX339" fmla="*/ 2101303 w 4603034"/>
              <a:gd name="connsiteY339" fmla="*/ 1774300 h 3693934"/>
              <a:gd name="connsiteX340" fmla="*/ 2083137 w 4603034"/>
              <a:gd name="connsiteY340" fmla="*/ 1780355 h 3693934"/>
              <a:gd name="connsiteX341" fmla="*/ 2046803 w 4603034"/>
              <a:gd name="connsiteY341" fmla="*/ 1774300 h 3693934"/>
              <a:gd name="connsiteX342" fmla="*/ 2022580 w 4603034"/>
              <a:gd name="connsiteY342" fmla="*/ 1750077 h 3693934"/>
              <a:gd name="connsiteX343" fmla="*/ 1986246 w 4603034"/>
              <a:gd name="connsiteY343" fmla="*/ 1731910 h 3693934"/>
              <a:gd name="connsiteX344" fmla="*/ 1810633 w 4603034"/>
              <a:gd name="connsiteY344" fmla="*/ 1731910 h 3693934"/>
              <a:gd name="connsiteX345" fmla="*/ 1792466 w 4603034"/>
              <a:gd name="connsiteY345" fmla="*/ 1725855 h 3693934"/>
              <a:gd name="connsiteX346" fmla="*/ 1744021 w 4603034"/>
              <a:gd name="connsiteY346" fmla="*/ 1731910 h 3693934"/>
              <a:gd name="connsiteX347" fmla="*/ 1731910 w 4603034"/>
              <a:gd name="connsiteY347" fmla="*/ 1744022 h 3693934"/>
              <a:gd name="connsiteX348" fmla="*/ 1774299 w 4603034"/>
              <a:gd name="connsiteY348" fmla="*/ 1786411 h 3693934"/>
              <a:gd name="connsiteX349" fmla="*/ 1810633 w 4603034"/>
              <a:gd name="connsiteY349" fmla="*/ 1798522 h 3693934"/>
              <a:gd name="connsiteX350" fmla="*/ 1804578 w 4603034"/>
              <a:gd name="connsiteY350" fmla="*/ 1834856 h 3693934"/>
              <a:gd name="connsiteX351" fmla="*/ 1822744 w 4603034"/>
              <a:gd name="connsiteY351" fmla="*/ 1846967 h 3693934"/>
              <a:gd name="connsiteX352" fmla="*/ 1883301 w 4603034"/>
              <a:gd name="connsiteY352" fmla="*/ 1859079 h 3693934"/>
              <a:gd name="connsiteX353" fmla="*/ 1895412 w 4603034"/>
              <a:gd name="connsiteY353" fmla="*/ 1877245 h 3693934"/>
              <a:gd name="connsiteX354" fmla="*/ 1883301 w 4603034"/>
              <a:gd name="connsiteY354" fmla="*/ 1889357 h 3693934"/>
              <a:gd name="connsiteX355" fmla="*/ 1846967 w 4603034"/>
              <a:gd name="connsiteY355" fmla="*/ 1901468 h 3693934"/>
              <a:gd name="connsiteX356" fmla="*/ 1828800 w 4603034"/>
              <a:gd name="connsiteY356" fmla="*/ 1907524 h 3693934"/>
              <a:gd name="connsiteX357" fmla="*/ 1810633 w 4603034"/>
              <a:gd name="connsiteY357" fmla="*/ 1913579 h 3693934"/>
              <a:gd name="connsiteX358" fmla="*/ 1804578 w 4603034"/>
              <a:gd name="connsiteY358" fmla="*/ 1937802 h 3693934"/>
              <a:gd name="connsiteX359" fmla="*/ 1725854 w 4603034"/>
              <a:gd name="connsiteY359" fmla="*/ 1943857 h 3693934"/>
              <a:gd name="connsiteX360" fmla="*/ 1731910 w 4603034"/>
              <a:gd name="connsiteY360" fmla="*/ 1968080 h 3693934"/>
              <a:gd name="connsiteX361" fmla="*/ 1768244 w 4603034"/>
              <a:gd name="connsiteY361" fmla="*/ 1980191 h 3693934"/>
              <a:gd name="connsiteX362" fmla="*/ 1786411 w 4603034"/>
              <a:gd name="connsiteY362" fmla="*/ 1992302 h 3693934"/>
              <a:gd name="connsiteX363" fmla="*/ 1768244 w 4603034"/>
              <a:gd name="connsiteY363" fmla="*/ 2064970 h 3693934"/>
              <a:gd name="connsiteX364" fmla="*/ 1689521 w 4603034"/>
              <a:gd name="connsiteY364" fmla="*/ 2083137 h 3693934"/>
              <a:gd name="connsiteX365" fmla="*/ 1683465 w 4603034"/>
              <a:gd name="connsiteY365" fmla="*/ 2101304 h 3693934"/>
              <a:gd name="connsiteX366" fmla="*/ 1647131 w 4603034"/>
              <a:gd name="connsiteY366" fmla="*/ 2101304 h 3693934"/>
              <a:gd name="connsiteX367" fmla="*/ 1628964 w 4603034"/>
              <a:gd name="connsiteY367" fmla="*/ 2143693 h 3693934"/>
              <a:gd name="connsiteX368" fmla="*/ 1610797 w 4603034"/>
              <a:gd name="connsiteY368" fmla="*/ 2155804 h 3693934"/>
              <a:gd name="connsiteX369" fmla="*/ 1598686 w 4603034"/>
              <a:gd name="connsiteY369" fmla="*/ 2167916 h 3693934"/>
              <a:gd name="connsiteX370" fmla="*/ 1562352 w 4603034"/>
              <a:gd name="connsiteY370" fmla="*/ 2180027 h 3693934"/>
              <a:gd name="connsiteX371" fmla="*/ 1544186 w 4603034"/>
              <a:gd name="connsiteY371" fmla="*/ 2186083 h 3693934"/>
              <a:gd name="connsiteX372" fmla="*/ 1513907 w 4603034"/>
              <a:gd name="connsiteY372" fmla="*/ 2180027 h 3693934"/>
              <a:gd name="connsiteX373" fmla="*/ 1495740 w 4603034"/>
              <a:gd name="connsiteY373" fmla="*/ 2173971 h 3693934"/>
              <a:gd name="connsiteX374" fmla="*/ 1471518 w 4603034"/>
              <a:gd name="connsiteY374" fmla="*/ 2180027 h 3693934"/>
              <a:gd name="connsiteX375" fmla="*/ 1453351 w 4603034"/>
              <a:gd name="connsiteY375" fmla="*/ 2198194 h 3693934"/>
              <a:gd name="connsiteX376" fmla="*/ 1447295 w 4603034"/>
              <a:gd name="connsiteY376" fmla="*/ 2216361 h 3693934"/>
              <a:gd name="connsiteX377" fmla="*/ 1435184 w 4603034"/>
              <a:gd name="connsiteY377" fmla="*/ 2234528 h 3693934"/>
              <a:gd name="connsiteX378" fmla="*/ 1423073 w 4603034"/>
              <a:gd name="connsiteY378" fmla="*/ 2270861 h 3693934"/>
              <a:gd name="connsiteX379" fmla="*/ 1417017 w 4603034"/>
              <a:gd name="connsiteY379" fmla="*/ 2289028 h 3693934"/>
              <a:gd name="connsiteX380" fmla="*/ 1423073 w 4603034"/>
              <a:gd name="connsiteY380" fmla="*/ 2307195 h 3693934"/>
              <a:gd name="connsiteX381" fmla="*/ 1453351 w 4603034"/>
              <a:gd name="connsiteY381" fmla="*/ 2337473 h 3693934"/>
              <a:gd name="connsiteX382" fmla="*/ 1489685 w 4603034"/>
              <a:gd name="connsiteY382" fmla="*/ 2343529 h 3693934"/>
              <a:gd name="connsiteX383" fmla="*/ 1544186 w 4603034"/>
              <a:gd name="connsiteY383" fmla="*/ 2373807 h 3693934"/>
              <a:gd name="connsiteX384" fmla="*/ 1556297 w 4603034"/>
              <a:gd name="connsiteY384" fmla="*/ 2391974 h 3693934"/>
              <a:gd name="connsiteX385" fmla="*/ 1665298 w 4603034"/>
              <a:gd name="connsiteY385" fmla="*/ 2422252 h 3693934"/>
              <a:gd name="connsiteX386" fmla="*/ 1683465 w 4603034"/>
              <a:gd name="connsiteY386" fmla="*/ 2434363 h 3693934"/>
              <a:gd name="connsiteX387" fmla="*/ 1737966 w 4603034"/>
              <a:gd name="connsiteY387" fmla="*/ 2422252 h 3693934"/>
              <a:gd name="connsiteX388" fmla="*/ 1774299 w 4603034"/>
              <a:gd name="connsiteY388" fmla="*/ 2410141 h 3693934"/>
              <a:gd name="connsiteX389" fmla="*/ 1780355 w 4603034"/>
              <a:gd name="connsiteY389" fmla="*/ 2391974 h 3693934"/>
              <a:gd name="connsiteX390" fmla="*/ 1822744 w 4603034"/>
              <a:gd name="connsiteY390" fmla="*/ 2349585 h 3693934"/>
              <a:gd name="connsiteX391" fmla="*/ 1865134 w 4603034"/>
              <a:gd name="connsiteY391" fmla="*/ 2337473 h 3693934"/>
              <a:gd name="connsiteX392" fmla="*/ 1901468 w 4603034"/>
              <a:gd name="connsiteY392" fmla="*/ 2307195 h 3693934"/>
              <a:gd name="connsiteX393" fmla="*/ 1907523 w 4603034"/>
              <a:gd name="connsiteY393" fmla="*/ 2289028 h 3693934"/>
              <a:gd name="connsiteX394" fmla="*/ 1937801 w 4603034"/>
              <a:gd name="connsiteY394" fmla="*/ 2264806 h 3693934"/>
              <a:gd name="connsiteX395" fmla="*/ 1968080 w 4603034"/>
              <a:gd name="connsiteY395" fmla="*/ 2246639 h 3693934"/>
              <a:gd name="connsiteX396" fmla="*/ 1992302 w 4603034"/>
              <a:gd name="connsiteY396" fmla="*/ 2252694 h 3693934"/>
              <a:gd name="connsiteX397" fmla="*/ 1980191 w 4603034"/>
              <a:gd name="connsiteY397" fmla="*/ 2307195 h 3693934"/>
              <a:gd name="connsiteX398" fmla="*/ 1998358 w 4603034"/>
              <a:gd name="connsiteY398" fmla="*/ 2313251 h 3693934"/>
              <a:gd name="connsiteX399" fmla="*/ 2022580 w 4603034"/>
              <a:gd name="connsiteY399" fmla="*/ 2276917 h 3693934"/>
              <a:gd name="connsiteX400" fmla="*/ 2040747 w 4603034"/>
              <a:gd name="connsiteY400" fmla="*/ 2264806 h 3693934"/>
              <a:gd name="connsiteX401" fmla="*/ 2083137 w 4603034"/>
              <a:gd name="connsiteY401" fmla="*/ 2228472 h 3693934"/>
              <a:gd name="connsiteX402" fmla="*/ 2101303 w 4603034"/>
              <a:gd name="connsiteY402" fmla="*/ 2222416 h 3693934"/>
              <a:gd name="connsiteX403" fmla="*/ 2125526 w 4603034"/>
              <a:gd name="connsiteY403" fmla="*/ 2228472 h 3693934"/>
              <a:gd name="connsiteX404" fmla="*/ 2143693 w 4603034"/>
              <a:gd name="connsiteY404" fmla="*/ 2234528 h 3693934"/>
              <a:gd name="connsiteX405" fmla="*/ 2095248 w 4603034"/>
              <a:gd name="connsiteY405" fmla="*/ 2270861 h 3693934"/>
              <a:gd name="connsiteX406" fmla="*/ 2113415 w 4603034"/>
              <a:gd name="connsiteY406" fmla="*/ 2276917 h 3693934"/>
              <a:gd name="connsiteX407" fmla="*/ 2149748 w 4603034"/>
              <a:gd name="connsiteY407" fmla="*/ 2295084 h 3693934"/>
              <a:gd name="connsiteX408" fmla="*/ 2167915 w 4603034"/>
              <a:gd name="connsiteY408" fmla="*/ 2325362 h 3693934"/>
              <a:gd name="connsiteX409" fmla="*/ 2161860 w 4603034"/>
              <a:gd name="connsiteY409" fmla="*/ 2343529 h 3693934"/>
              <a:gd name="connsiteX410" fmla="*/ 2125526 w 4603034"/>
              <a:gd name="connsiteY410" fmla="*/ 2355640 h 3693934"/>
              <a:gd name="connsiteX411" fmla="*/ 2107359 w 4603034"/>
              <a:gd name="connsiteY411" fmla="*/ 2361696 h 3693934"/>
              <a:gd name="connsiteX412" fmla="*/ 2089192 w 4603034"/>
              <a:gd name="connsiteY412" fmla="*/ 2367751 h 3693934"/>
              <a:gd name="connsiteX413" fmla="*/ 2058914 w 4603034"/>
              <a:gd name="connsiteY413" fmla="*/ 2391974 h 3693934"/>
              <a:gd name="connsiteX414" fmla="*/ 2040747 w 4603034"/>
              <a:gd name="connsiteY414" fmla="*/ 2379863 h 3693934"/>
              <a:gd name="connsiteX415" fmla="*/ 1980191 w 4603034"/>
              <a:gd name="connsiteY415" fmla="*/ 2385918 h 3693934"/>
              <a:gd name="connsiteX416" fmla="*/ 1962024 w 4603034"/>
              <a:gd name="connsiteY416" fmla="*/ 2391974 h 3693934"/>
              <a:gd name="connsiteX417" fmla="*/ 1937801 w 4603034"/>
              <a:gd name="connsiteY417" fmla="*/ 2416196 h 3693934"/>
              <a:gd name="connsiteX418" fmla="*/ 1913579 w 4603034"/>
              <a:gd name="connsiteY418" fmla="*/ 2446475 h 3693934"/>
              <a:gd name="connsiteX419" fmla="*/ 1931746 w 4603034"/>
              <a:gd name="connsiteY419" fmla="*/ 2458586 h 3693934"/>
              <a:gd name="connsiteX420" fmla="*/ 1986246 w 4603034"/>
              <a:gd name="connsiteY420" fmla="*/ 2440419 h 3693934"/>
              <a:gd name="connsiteX421" fmla="*/ 2004413 w 4603034"/>
              <a:gd name="connsiteY421" fmla="*/ 2434363 h 3693934"/>
              <a:gd name="connsiteX422" fmla="*/ 2022580 w 4603034"/>
              <a:gd name="connsiteY422" fmla="*/ 2428308 h 3693934"/>
              <a:gd name="connsiteX423" fmla="*/ 2040747 w 4603034"/>
              <a:gd name="connsiteY423" fmla="*/ 2434363 h 3693934"/>
              <a:gd name="connsiteX424" fmla="*/ 2186082 w 4603034"/>
              <a:gd name="connsiteY424" fmla="*/ 2434363 h 3693934"/>
              <a:gd name="connsiteX425" fmla="*/ 2210305 w 4603034"/>
              <a:gd name="connsiteY425" fmla="*/ 2404085 h 3693934"/>
              <a:gd name="connsiteX426" fmla="*/ 2228472 w 4603034"/>
              <a:gd name="connsiteY426" fmla="*/ 2398030 h 3693934"/>
              <a:gd name="connsiteX427" fmla="*/ 2240583 w 4603034"/>
              <a:gd name="connsiteY427" fmla="*/ 2385918 h 3693934"/>
              <a:gd name="connsiteX428" fmla="*/ 2258750 w 4603034"/>
              <a:gd name="connsiteY428" fmla="*/ 2313251 h 3693934"/>
              <a:gd name="connsiteX429" fmla="*/ 2289028 w 4603034"/>
              <a:gd name="connsiteY429" fmla="*/ 2319306 h 3693934"/>
              <a:gd name="connsiteX430" fmla="*/ 2295084 w 4603034"/>
              <a:gd name="connsiteY430" fmla="*/ 2337473 h 3693934"/>
              <a:gd name="connsiteX431" fmla="*/ 2276917 w 4603034"/>
              <a:gd name="connsiteY431" fmla="*/ 2379863 h 3693934"/>
              <a:gd name="connsiteX432" fmla="*/ 2270861 w 4603034"/>
              <a:gd name="connsiteY432" fmla="*/ 2398030 h 3693934"/>
              <a:gd name="connsiteX433" fmla="*/ 2252694 w 4603034"/>
              <a:gd name="connsiteY433" fmla="*/ 2404085 h 3693934"/>
              <a:gd name="connsiteX434" fmla="*/ 2240583 w 4603034"/>
              <a:gd name="connsiteY434" fmla="*/ 2422252 h 3693934"/>
              <a:gd name="connsiteX435" fmla="*/ 2228472 w 4603034"/>
              <a:gd name="connsiteY435" fmla="*/ 2458586 h 3693934"/>
              <a:gd name="connsiteX436" fmla="*/ 2198193 w 4603034"/>
              <a:gd name="connsiteY436" fmla="*/ 2482808 h 3693934"/>
              <a:gd name="connsiteX437" fmla="*/ 2173971 w 4603034"/>
              <a:gd name="connsiteY437" fmla="*/ 2513087 h 3693934"/>
              <a:gd name="connsiteX438" fmla="*/ 2167915 w 4603034"/>
              <a:gd name="connsiteY438" fmla="*/ 2531253 h 3693934"/>
              <a:gd name="connsiteX439" fmla="*/ 2137637 w 4603034"/>
              <a:gd name="connsiteY439" fmla="*/ 2555476 h 3693934"/>
              <a:gd name="connsiteX440" fmla="*/ 2125526 w 4603034"/>
              <a:gd name="connsiteY440" fmla="*/ 2573643 h 3693934"/>
              <a:gd name="connsiteX441" fmla="*/ 2089192 w 4603034"/>
              <a:gd name="connsiteY441" fmla="*/ 2591810 h 3693934"/>
              <a:gd name="connsiteX442" fmla="*/ 2064970 w 4603034"/>
              <a:gd name="connsiteY442" fmla="*/ 2585754 h 3693934"/>
              <a:gd name="connsiteX443" fmla="*/ 2046803 w 4603034"/>
              <a:gd name="connsiteY443" fmla="*/ 2573643 h 3693934"/>
              <a:gd name="connsiteX444" fmla="*/ 2028636 w 4603034"/>
              <a:gd name="connsiteY444" fmla="*/ 2567587 h 3693934"/>
              <a:gd name="connsiteX445" fmla="*/ 1986246 w 4603034"/>
              <a:gd name="connsiteY445" fmla="*/ 2573643 h 3693934"/>
              <a:gd name="connsiteX446" fmla="*/ 1962024 w 4603034"/>
              <a:gd name="connsiteY446" fmla="*/ 2579698 h 3693934"/>
              <a:gd name="connsiteX447" fmla="*/ 1943857 w 4603034"/>
              <a:gd name="connsiteY447" fmla="*/ 2616032 h 3693934"/>
              <a:gd name="connsiteX448" fmla="*/ 1949913 w 4603034"/>
              <a:gd name="connsiteY448" fmla="*/ 2634199 h 3693934"/>
              <a:gd name="connsiteX449" fmla="*/ 2022580 w 4603034"/>
              <a:gd name="connsiteY449" fmla="*/ 2628143 h 3693934"/>
              <a:gd name="connsiteX450" fmla="*/ 2107359 w 4603034"/>
              <a:gd name="connsiteY450" fmla="*/ 2622088 h 3693934"/>
              <a:gd name="connsiteX451" fmla="*/ 2167915 w 4603034"/>
              <a:gd name="connsiteY451" fmla="*/ 2603921 h 3693934"/>
              <a:gd name="connsiteX452" fmla="*/ 2210305 w 4603034"/>
              <a:gd name="connsiteY452" fmla="*/ 2561532 h 3693934"/>
              <a:gd name="connsiteX453" fmla="*/ 2222416 w 4603034"/>
              <a:gd name="connsiteY453" fmla="*/ 2549420 h 3693934"/>
              <a:gd name="connsiteX454" fmla="*/ 2240583 w 4603034"/>
              <a:gd name="connsiteY454" fmla="*/ 2513087 h 3693934"/>
              <a:gd name="connsiteX455" fmla="*/ 2258750 w 4603034"/>
              <a:gd name="connsiteY455" fmla="*/ 2507031 h 3693934"/>
              <a:gd name="connsiteX456" fmla="*/ 2276917 w 4603034"/>
              <a:gd name="connsiteY456" fmla="*/ 2513087 h 3693934"/>
              <a:gd name="connsiteX457" fmla="*/ 2301139 w 4603034"/>
              <a:gd name="connsiteY457" fmla="*/ 2488864 h 3693934"/>
              <a:gd name="connsiteX458" fmla="*/ 2319306 w 4603034"/>
              <a:gd name="connsiteY458" fmla="*/ 2452530 h 3693934"/>
              <a:gd name="connsiteX459" fmla="*/ 2307195 w 4603034"/>
              <a:gd name="connsiteY459" fmla="*/ 2428308 h 3693934"/>
              <a:gd name="connsiteX460" fmla="*/ 2301139 w 4603034"/>
              <a:gd name="connsiteY460" fmla="*/ 2410141 h 3693934"/>
              <a:gd name="connsiteX461" fmla="*/ 2319306 w 4603034"/>
              <a:gd name="connsiteY461" fmla="*/ 2404085 h 3693934"/>
              <a:gd name="connsiteX462" fmla="*/ 2410140 w 4603034"/>
              <a:gd name="connsiteY462" fmla="*/ 2398030 h 3693934"/>
              <a:gd name="connsiteX463" fmla="*/ 2416196 w 4603034"/>
              <a:gd name="connsiteY463" fmla="*/ 2373807 h 3693934"/>
              <a:gd name="connsiteX464" fmla="*/ 2470697 w 4603034"/>
              <a:gd name="connsiteY464" fmla="*/ 2367751 h 3693934"/>
              <a:gd name="connsiteX465" fmla="*/ 2488864 w 4603034"/>
              <a:gd name="connsiteY465" fmla="*/ 2355640 h 3693934"/>
              <a:gd name="connsiteX466" fmla="*/ 2500975 w 4603034"/>
              <a:gd name="connsiteY466" fmla="*/ 2319306 h 3693934"/>
              <a:gd name="connsiteX467" fmla="*/ 2464641 w 4603034"/>
              <a:gd name="connsiteY467" fmla="*/ 2307195 h 3693934"/>
              <a:gd name="connsiteX468" fmla="*/ 2434363 w 4603034"/>
              <a:gd name="connsiteY468" fmla="*/ 2313251 h 3693934"/>
              <a:gd name="connsiteX469" fmla="*/ 2398029 w 4603034"/>
              <a:gd name="connsiteY469" fmla="*/ 2343529 h 3693934"/>
              <a:gd name="connsiteX470" fmla="*/ 2385918 w 4603034"/>
              <a:gd name="connsiteY470" fmla="*/ 2361696 h 3693934"/>
              <a:gd name="connsiteX471" fmla="*/ 2313250 w 4603034"/>
              <a:gd name="connsiteY471" fmla="*/ 2379863 h 3693934"/>
              <a:gd name="connsiteX472" fmla="*/ 2295084 w 4603034"/>
              <a:gd name="connsiteY472" fmla="*/ 2373807 h 3693934"/>
              <a:gd name="connsiteX473" fmla="*/ 2301139 w 4603034"/>
              <a:gd name="connsiteY473" fmla="*/ 2355640 h 3693934"/>
              <a:gd name="connsiteX474" fmla="*/ 2325362 w 4603034"/>
              <a:gd name="connsiteY474" fmla="*/ 2307195 h 3693934"/>
              <a:gd name="connsiteX475" fmla="*/ 2337473 w 4603034"/>
              <a:gd name="connsiteY475" fmla="*/ 2289028 h 3693934"/>
              <a:gd name="connsiteX476" fmla="*/ 2319306 w 4603034"/>
              <a:gd name="connsiteY476" fmla="*/ 2252694 h 3693934"/>
              <a:gd name="connsiteX477" fmla="*/ 2282972 w 4603034"/>
              <a:gd name="connsiteY477" fmla="*/ 2228472 h 3693934"/>
              <a:gd name="connsiteX478" fmla="*/ 2270861 w 4603034"/>
              <a:gd name="connsiteY478" fmla="*/ 2180027 h 3693934"/>
              <a:gd name="connsiteX479" fmla="*/ 2276917 w 4603034"/>
              <a:gd name="connsiteY479" fmla="*/ 2161860 h 3693934"/>
              <a:gd name="connsiteX480" fmla="*/ 2295084 w 4603034"/>
              <a:gd name="connsiteY480" fmla="*/ 2149749 h 3693934"/>
              <a:gd name="connsiteX481" fmla="*/ 2337473 w 4603034"/>
              <a:gd name="connsiteY481" fmla="*/ 2155804 h 3693934"/>
              <a:gd name="connsiteX482" fmla="*/ 2373807 w 4603034"/>
              <a:gd name="connsiteY482" fmla="*/ 2180027 h 3693934"/>
              <a:gd name="connsiteX483" fmla="*/ 2398029 w 4603034"/>
              <a:gd name="connsiteY483" fmla="*/ 2173971 h 3693934"/>
              <a:gd name="connsiteX484" fmla="*/ 2416196 w 4603034"/>
              <a:gd name="connsiteY484" fmla="*/ 2167916 h 3693934"/>
              <a:gd name="connsiteX485" fmla="*/ 2440419 w 4603034"/>
              <a:gd name="connsiteY485" fmla="*/ 2186083 h 3693934"/>
              <a:gd name="connsiteX486" fmla="*/ 2458586 w 4603034"/>
              <a:gd name="connsiteY486" fmla="*/ 2198194 h 3693934"/>
              <a:gd name="connsiteX487" fmla="*/ 2476752 w 4603034"/>
              <a:gd name="connsiteY487" fmla="*/ 2192138 h 3693934"/>
              <a:gd name="connsiteX488" fmla="*/ 2494919 w 4603034"/>
              <a:gd name="connsiteY488" fmla="*/ 2180027 h 3693934"/>
              <a:gd name="connsiteX489" fmla="*/ 2561531 w 4603034"/>
              <a:gd name="connsiteY489" fmla="*/ 2186083 h 3693934"/>
              <a:gd name="connsiteX490" fmla="*/ 2579698 w 4603034"/>
              <a:gd name="connsiteY490" fmla="*/ 2198194 h 3693934"/>
              <a:gd name="connsiteX491" fmla="*/ 2616032 w 4603034"/>
              <a:gd name="connsiteY491" fmla="*/ 2186083 h 3693934"/>
              <a:gd name="connsiteX492" fmla="*/ 2670533 w 4603034"/>
              <a:gd name="connsiteY492" fmla="*/ 2216361 h 3693934"/>
              <a:gd name="connsiteX493" fmla="*/ 2676588 w 4603034"/>
              <a:gd name="connsiteY493" fmla="*/ 2234528 h 3693934"/>
              <a:gd name="connsiteX494" fmla="*/ 2706866 w 4603034"/>
              <a:gd name="connsiteY494" fmla="*/ 2228472 h 3693934"/>
              <a:gd name="connsiteX495" fmla="*/ 2743200 w 4603034"/>
              <a:gd name="connsiteY495" fmla="*/ 2234528 h 3693934"/>
              <a:gd name="connsiteX496" fmla="*/ 2755311 w 4603034"/>
              <a:gd name="connsiteY496" fmla="*/ 2252694 h 3693934"/>
              <a:gd name="connsiteX497" fmla="*/ 2821923 w 4603034"/>
              <a:gd name="connsiteY497" fmla="*/ 2252694 h 3693934"/>
              <a:gd name="connsiteX498" fmla="*/ 2846146 w 4603034"/>
              <a:gd name="connsiteY498" fmla="*/ 2222416 h 3693934"/>
              <a:gd name="connsiteX499" fmla="*/ 2827979 w 4603034"/>
              <a:gd name="connsiteY499" fmla="*/ 2204249 h 3693934"/>
              <a:gd name="connsiteX500" fmla="*/ 2827979 w 4603034"/>
              <a:gd name="connsiteY500" fmla="*/ 2161860 h 3693934"/>
              <a:gd name="connsiteX501" fmla="*/ 2846146 w 4603034"/>
              <a:gd name="connsiteY501" fmla="*/ 2155804 h 3693934"/>
              <a:gd name="connsiteX502" fmla="*/ 2864313 w 4603034"/>
              <a:gd name="connsiteY502" fmla="*/ 2161860 h 3693934"/>
              <a:gd name="connsiteX503" fmla="*/ 2900646 w 4603034"/>
              <a:gd name="connsiteY503" fmla="*/ 2180027 h 3693934"/>
              <a:gd name="connsiteX504" fmla="*/ 2930925 w 4603034"/>
              <a:gd name="connsiteY504" fmla="*/ 2161860 h 3693934"/>
              <a:gd name="connsiteX505" fmla="*/ 2955147 w 4603034"/>
              <a:gd name="connsiteY505" fmla="*/ 2149749 h 3693934"/>
              <a:gd name="connsiteX506" fmla="*/ 2973314 w 4603034"/>
              <a:gd name="connsiteY506" fmla="*/ 2137638 h 3693934"/>
              <a:gd name="connsiteX507" fmla="*/ 2985425 w 4603034"/>
              <a:gd name="connsiteY507" fmla="*/ 2125526 h 3693934"/>
              <a:gd name="connsiteX508" fmla="*/ 3003592 w 4603034"/>
              <a:gd name="connsiteY508" fmla="*/ 2119471 h 3693934"/>
              <a:gd name="connsiteX509" fmla="*/ 2997537 w 4603034"/>
              <a:gd name="connsiteY509" fmla="*/ 2101304 h 3693934"/>
              <a:gd name="connsiteX510" fmla="*/ 2979370 w 4603034"/>
              <a:gd name="connsiteY510" fmla="*/ 2095248 h 3693934"/>
              <a:gd name="connsiteX511" fmla="*/ 2888535 w 4603034"/>
              <a:gd name="connsiteY511" fmla="*/ 2089193 h 3693934"/>
              <a:gd name="connsiteX512" fmla="*/ 2870368 w 4603034"/>
              <a:gd name="connsiteY512" fmla="*/ 2083137 h 3693934"/>
              <a:gd name="connsiteX513" fmla="*/ 2834035 w 4603034"/>
              <a:gd name="connsiteY513" fmla="*/ 2052859 h 3693934"/>
              <a:gd name="connsiteX514" fmla="*/ 2803756 w 4603034"/>
              <a:gd name="connsiteY514" fmla="*/ 2046803 h 3693934"/>
              <a:gd name="connsiteX515" fmla="*/ 2809812 w 4603034"/>
              <a:gd name="connsiteY515" fmla="*/ 2028636 h 3693934"/>
              <a:gd name="connsiteX516" fmla="*/ 2827979 w 4603034"/>
              <a:gd name="connsiteY516" fmla="*/ 2022581 h 3693934"/>
              <a:gd name="connsiteX517" fmla="*/ 2906702 w 4603034"/>
              <a:gd name="connsiteY517" fmla="*/ 2016525 h 3693934"/>
              <a:gd name="connsiteX518" fmla="*/ 2924869 w 4603034"/>
              <a:gd name="connsiteY518" fmla="*/ 2004414 h 3693934"/>
              <a:gd name="connsiteX519" fmla="*/ 3009648 w 4603034"/>
              <a:gd name="connsiteY519" fmla="*/ 2004414 h 3693934"/>
              <a:gd name="connsiteX520" fmla="*/ 3015703 w 4603034"/>
              <a:gd name="connsiteY520" fmla="*/ 1980191 h 3693934"/>
              <a:gd name="connsiteX521" fmla="*/ 2930925 w 4603034"/>
              <a:gd name="connsiteY521" fmla="*/ 1968080 h 3693934"/>
              <a:gd name="connsiteX522" fmla="*/ 2912758 w 4603034"/>
              <a:gd name="connsiteY522" fmla="*/ 1955969 h 3693934"/>
              <a:gd name="connsiteX523" fmla="*/ 2900646 w 4603034"/>
              <a:gd name="connsiteY523" fmla="*/ 1943857 h 3693934"/>
              <a:gd name="connsiteX524" fmla="*/ 2882480 w 4603034"/>
              <a:gd name="connsiteY524" fmla="*/ 1937802 h 3693934"/>
              <a:gd name="connsiteX525" fmla="*/ 2809812 w 4603034"/>
              <a:gd name="connsiteY525" fmla="*/ 1943857 h 3693934"/>
              <a:gd name="connsiteX526" fmla="*/ 2791645 w 4603034"/>
              <a:gd name="connsiteY526" fmla="*/ 1949913 h 3693934"/>
              <a:gd name="connsiteX527" fmla="*/ 2767423 w 4603034"/>
              <a:gd name="connsiteY527" fmla="*/ 1992302 h 3693934"/>
              <a:gd name="connsiteX528" fmla="*/ 2737144 w 4603034"/>
              <a:gd name="connsiteY528" fmla="*/ 2016525 h 3693934"/>
              <a:gd name="connsiteX529" fmla="*/ 2676588 w 4603034"/>
              <a:gd name="connsiteY529" fmla="*/ 2028636 h 3693934"/>
              <a:gd name="connsiteX530" fmla="*/ 2664477 w 4603034"/>
              <a:gd name="connsiteY530" fmla="*/ 1992302 h 3693934"/>
              <a:gd name="connsiteX531" fmla="*/ 2646310 w 4603034"/>
              <a:gd name="connsiteY531" fmla="*/ 1980191 h 3693934"/>
              <a:gd name="connsiteX532" fmla="*/ 2591809 w 4603034"/>
              <a:gd name="connsiteY532" fmla="*/ 1968080 h 3693934"/>
              <a:gd name="connsiteX533" fmla="*/ 2567587 w 4603034"/>
              <a:gd name="connsiteY533" fmla="*/ 1931746 h 3693934"/>
              <a:gd name="connsiteX534" fmla="*/ 2585754 w 4603034"/>
              <a:gd name="connsiteY534" fmla="*/ 1925691 h 3693934"/>
              <a:gd name="connsiteX535" fmla="*/ 2640254 w 4603034"/>
              <a:gd name="connsiteY535" fmla="*/ 1931746 h 3693934"/>
              <a:gd name="connsiteX536" fmla="*/ 2682644 w 4603034"/>
              <a:gd name="connsiteY536" fmla="*/ 1937802 h 3693934"/>
              <a:gd name="connsiteX537" fmla="*/ 2731089 w 4603034"/>
              <a:gd name="connsiteY537" fmla="*/ 1931746 h 3693934"/>
              <a:gd name="connsiteX538" fmla="*/ 2767423 w 4603034"/>
              <a:gd name="connsiteY538" fmla="*/ 1919635 h 3693934"/>
              <a:gd name="connsiteX539" fmla="*/ 2803756 w 4603034"/>
              <a:gd name="connsiteY539" fmla="*/ 1895412 h 3693934"/>
              <a:gd name="connsiteX540" fmla="*/ 2924869 w 4603034"/>
              <a:gd name="connsiteY540" fmla="*/ 1901468 h 3693934"/>
              <a:gd name="connsiteX541" fmla="*/ 3045982 w 4603034"/>
              <a:gd name="connsiteY541" fmla="*/ 1901468 h 3693934"/>
              <a:gd name="connsiteX542" fmla="*/ 3100482 w 4603034"/>
              <a:gd name="connsiteY542" fmla="*/ 1919635 h 3693934"/>
              <a:gd name="connsiteX543" fmla="*/ 3118649 w 4603034"/>
              <a:gd name="connsiteY543" fmla="*/ 1925691 h 3693934"/>
              <a:gd name="connsiteX544" fmla="*/ 3142872 w 4603034"/>
              <a:gd name="connsiteY544" fmla="*/ 1931746 h 3693934"/>
              <a:gd name="connsiteX545" fmla="*/ 3197372 w 4603034"/>
              <a:gd name="connsiteY545" fmla="*/ 1962024 h 3693934"/>
              <a:gd name="connsiteX546" fmla="*/ 3215539 w 4603034"/>
              <a:gd name="connsiteY546" fmla="*/ 1974136 h 3693934"/>
              <a:gd name="connsiteX547" fmla="*/ 3251873 w 4603034"/>
              <a:gd name="connsiteY547" fmla="*/ 1986247 h 3693934"/>
              <a:gd name="connsiteX548" fmla="*/ 3270040 w 4603034"/>
              <a:gd name="connsiteY548" fmla="*/ 1974136 h 3693934"/>
              <a:gd name="connsiteX549" fmla="*/ 3239762 w 4603034"/>
              <a:gd name="connsiteY549" fmla="*/ 1943857 h 3693934"/>
              <a:gd name="connsiteX550" fmla="*/ 3215539 w 4603034"/>
              <a:gd name="connsiteY550" fmla="*/ 1913579 h 3693934"/>
              <a:gd name="connsiteX551" fmla="*/ 3179205 w 4603034"/>
              <a:gd name="connsiteY551" fmla="*/ 1895412 h 3693934"/>
              <a:gd name="connsiteX552" fmla="*/ 3154983 w 4603034"/>
              <a:gd name="connsiteY552" fmla="*/ 1889357 h 3693934"/>
              <a:gd name="connsiteX553" fmla="*/ 3124705 w 4603034"/>
              <a:gd name="connsiteY553" fmla="*/ 1865134 h 3693934"/>
              <a:gd name="connsiteX554" fmla="*/ 3112593 w 4603034"/>
              <a:gd name="connsiteY554" fmla="*/ 1853023 h 3693934"/>
              <a:gd name="connsiteX555" fmla="*/ 3088371 w 4603034"/>
              <a:gd name="connsiteY555" fmla="*/ 1846967 h 3693934"/>
              <a:gd name="connsiteX556" fmla="*/ 3070204 w 4603034"/>
              <a:gd name="connsiteY556" fmla="*/ 1834856 h 3693934"/>
              <a:gd name="connsiteX557" fmla="*/ 3052037 w 4603034"/>
              <a:gd name="connsiteY557" fmla="*/ 1828800 h 3693934"/>
              <a:gd name="connsiteX558" fmla="*/ 3070204 w 4603034"/>
              <a:gd name="connsiteY558" fmla="*/ 1816689 h 3693934"/>
              <a:gd name="connsiteX559" fmla="*/ 3136816 w 4603034"/>
              <a:gd name="connsiteY559" fmla="*/ 1828800 h 3693934"/>
              <a:gd name="connsiteX560" fmla="*/ 3167094 w 4603034"/>
              <a:gd name="connsiteY560" fmla="*/ 1846967 h 3693934"/>
              <a:gd name="connsiteX561" fmla="*/ 3179205 w 4603034"/>
              <a:gd name="connsiteY561" fmla="*/ 1859079 h 3693934"/>
              <a:gd name="connsiteX562" fmla="*/ 3215539 w 4603034"/>
              <a:gd name="connsiteY562" fmla="*/ 1834856 h 3693934"/>
              <a:gd name="connsiteX563" fmla="*/ 3209484 w 4603034"/>
              <a:gd name="connsiteY563" fmla="*/ 1810634 h 3693934"/>
              <a:gd name="connsiteX564" fmla="*/ 3203428 w 4603034"/>
              <a:gd name="connsiteY564" fmla="*/ 1792467 h 3693934"/>
              <a:gd name="connsiteX565" fmla="*/ 3227650 w 4603034"/>
              <a:gd name="connsiteY565" fmla="*/ 1798522 h 3693934"/>
              <a:gd name="connsiteX566" fmla="*/ 3239762 w 4603034"/>
              <a:gd name="connsiteY566" fmla="*/ 1810634 h 3693934"/>
              <a:gd name="connsiteX567" fmla="*/ 3270040 w 4603034"/>
              <a:gd name="connsiteY567" fmla="*/ 1840912 h 3693934"/>
              <a:gd name="connsiteX568" fmla="*/ 3306374 w 4603034"/>
              <a:gd name="connsiteY568" fmla="*/ 1846967 h 3693934"/>
              <a:gd name="connsiteX569" fmla="*/ 3336652 w 4603034"/>
              <a:gd name="connsiteY569" fmla="*/ 1871190 h 3693934"/>
              <a:gd name="connsiteX570" fmla="*/ 3354819 w 4603034"/>
              <a:gd name="connsiteY570" fmla="*/ 1877245 h 3693934"/>
              <a:gd name="connsiteX571" fmla="*/ 3385097 w 4603034"/>
              <a:gd name="connsiteY571" fmla="*/ 1846967 h 3693934"/>
              <a:gd name="connsiteX572" fmla="*/ 3421431 w 4603034"/>
              <a:gd name="connsiteY572" fmla="*/ 1834856 h 3693934"/>
              <a:gd name="connsiteX573" fmla="*/ 3439597 w 4603034"/>
              <a:gd name="connsiteY573" fmla="*/ 1840912 h 3693934"/>
              <a:gd name="connsiteX574" fmla="*/ 3463820 w 4603034"/>
              <a:gd name="connsiteY574" fmla="*/ 1871190 h 3693934"/>
              <a:gd name="connsiteX575" fmla="*/ 3488042 w 4603034"/>
              <a:gd name="connsiteY575" fmla="*/ 1865134 h 3693934"/>
              <a:gd name="connsiteX576" fmla="*/ 3500154 w 4603034"/>
              <a:gd name="connsiteY576" fmla="*/ 1853023 h 3693934"/>
              <a:gd name="connsiteX577" fmla="*/ 3530432 w 4603034"/>
              <a:gd name="connsiteY577" fmla="*/ 1859079 h 3693934"/>
              <a:gd name="connsiteX578" fmla="*/ 3542543 w 4603034"/>
              <a:gd name="connsiteY578" fmla="*/ 1877245 h 3693934"/>
              <a:gd name="connsiteX579" fmla="*/ 3554654 w 4603034"/>
              <a:gd name="connsiteY579" fmla="*/ 1889357 h 3693934"/>
              <a:gd name="connsiteX580" fmla="*/ 3560710 w 4603034"/>
              <a:gd name="connsiteY580" fmla="*/ 1865134 h 3693934"/>
              <a:gd name="connsiteX581" fmla="*/ 3554654 w 4603034"/>
              <a:gd name="connsiteY581" fmla="*/ 1810634 h 3693934"/>
              <a:gd name="connsiteX582" fmla="*/ 3536488 w 4603034"/>
              <a:gd name="connsiteY582" fmla="*/ 1798522 h 3693934"/>
              <a:gd name="connsiteX583" fmla="*/ 3500154 w 4603034"/>
              <a:gd name="connsiteY583" fmla="*/ 1786411 h 3693934"/>
              <a:gd name="connsiteX584" fmla="*/ 3488042 w 4603034"/>
              <a:gd name="connsiteY584" fmla="*/ 1774300 h 3693934"/>
              <a:gd name="connsiteX585" fmla="*/ 3469876 w 4603034"/>
              <a:gd name="connsiteY585" fmla="*/ 1762189 h 3693934"/>
              <a:gd name="connsiteX586" fmla="*/ 3542543 w 4603034"/>
              <a:gd name="connsiteY586" fmla="*/ 1731910 h 3693934"/>
              <a:gd name="connsiteX587" fmla="*/ 3578877 w 4603034"/>
              <a:gd name="connsiteY587" fmla="*/ 1744022 h 3693934"/>
              <a:gd name="connsiteX588" fmla="*/ 3597044 w 4603034"/>
              <a:gd name="connsiteY588" fmla="*/ 1750077 h 3693934"/>
              <a:gd name="connsiteX589" fmla="*/ 3621266 w 4603034"/>
              <a:gd name="connsiteY589" fmla="*/ 1780355 h 3693934"/>
              <a:gd name="connsiteX590" fmla="*/ 3633378 w 4603034"/>
              <a:gd name="connsiteY590" fmla="*/ 1792467 h 3693934"/>
              <a:gd name="connsiteX591" fmla="*/ 3645489 w 4603034"/>
              <a:gd name="connsiteY591" fmla="*/ 1828800 h 3693934"/>
              <a:gd name="connsiteX592" fmla="*/ 3651544 w 4603034"/>
              <a:gd name="connsiteY592" fmla="*/ 1846967 h 3693934"/>
              <a:gd name="connsiteX593" fmla="*/ 3663656 w 4603034"/>
              <a:gd name="connsiteY593" fmla="*/ 1865134 h 3693934"/>
              <a:gd name="connsiteX594" fmla="*/ 3663656 w 4603034"/>
              <a:gd name="connsiteY594" fmla="*/ 1974136 h 3693934"/>
              <a:gd name="connsiteX595" fmla="*/ 3675767 w 4603034"/>
              <a:gd name="connsiteY595" fmla="*/ 1992302 h 3693934"/>
              <a:gd name="connsiteX596" fmla="*/ 3693934 w 4603034"/>
              <a:gd name="connsiteY596" fmla="*/ 1998358 h 3693934"/>
              <a:gd name="connsiteX597" fmla="*/ 3706045 w 4603034"/>
              <a:gd name="connsiteY597" fmla="*/ 1980191 h 3693934"/>
              <a:gd name="connsiteX598" fmla="*/ 3724212 w 4603034"/>
              <a:gd name="connsiteY598" fmla="*/ 1828800 h 3693934"/>
              <a:gd name="connsiteX599" fmla="*/ 3766601 w 4603034"/>
              <a:gd name="connsiteY599" fmla="*/ 1834856 h 3693934"/>
              <a:gd name="connsiteX600" fmla="*/ 3784768 w 4603034"/>
              <a:gd name="connsiteY600" fmla="*/ 1895412 h 3693934"/>
              <a:gd name="connsiteX601" fmla="*/ 3778713 w 4603034"/>
              <a:gd name="connsiteY601" fmla="*/ 1919635 h 3693934"/>
              <a:gd name="connsiteX602" fmla="*/ 3766601 w 4603034"/>
              <a:gd name="connsiteY602" fmla="*/ 1931746 h 3693934"/>
              <a:gd name="connsiteX603" fmla="*/ 3760546 w 4603034"/>
              <a:gd name="connsiteY603" fmla="*/ 1949913 h 3693934"/>
              <a:gd name="connsiteX604" fmla="*/ 3796880 w 4603034"/>
              <a:gd name="connsiteY604" fmla="*/ 1992302 h 3693934"/>
              <a:gd name="connsiteX605" fmla="*/ 3845325 w 4603034"/>
              <a:gd name="connsiteY605" fmla="*/ 1998358 h 3693934"/>
              <a:gd name="connsiteX606" fmla="*/ 3857436 w 4603034"/>
              <a:gd name="connsiteY606" fmla="*/ 2022581 h 3693934"/>
              <a:gd name="connsiteX607" fmla="*/ 3881658 w 4603034"/>
              <a:gd name="connsiteY607" fmla="*/ 2071026 h 3693934"/>
              <a:gd name="connsiteX608" fmla="*/ 3887714 w 4603034"/>
              <a:gd name="connsiteY608" fmla="*/ 2089193 h 3693934"/>
              <a:gd name="connsiteX609" fmla="*/ 3911937 w 4603034"/>
              <a:gd name="connsiteY609" fmla="*/ 2125526 h 3693934"/>
              <a:gd name="connsiteX610" fmla="*/ 3917992 w 4603034"/>
              <a:gd name="connsiteY610" fmla="*/ 2143693 h 3693934"/>
              <a:gd name="connsiteX611" fmla="*/ 3942215 w 4603034"/>
              <a:gd name="connsiteY611" fmla="*/ 2173971 h 3693934"/>
              <a:gd name="connsiteX612" fmla="*/ 3966437 w 4603034"/>
              <a:gd name="connsiteY612" fmla="*/ 2167916 h 3693934"/>
              <a:gd name="connsiteX613" fmla="*/ 3972493 w 4603034"/>
              <a:gd name="connsiteY613" fmla="*/ 2149749 h 3693934"/>
              <a:gd name="connsiteX614" fmla="*/ 3978548 w 4603034"/>
              <a:gd name="connsiteY614" fmla="*/ 2089193 h 3693934"/>
              <a:gd name="connsiteX615" fmla="*/ 3996715 w 4603034"/>
              <a:gd name="connsiteY615" fmla="*/ 2083137 h 3693934"/>
              <a:gd name="connsiteX616" fmla="*/ 4039105 w 4603034"/>
              <a:gd name="connsiteY616" fmla="*/ 2071026 h 3693934"/>
              <a:gd name="connsiteX617" fmla="*/ 4057272 w 4603034"/>
              <a:gd name="connsiteY617" fmla="*/ 2058914 h 3693934"/>
              <a:gd name="connsiteX618" fmla="*/ 4075439 w 4603034"/>
              <a:gd name="connsiteY618" fmla="*/ 2022581 h 3693934"/>
              <a:gd name="connsiteX619" fmla="*/ 4087550 w 4603034"/>
              <a:gd name="connsiteY619" fmla="*/ 2010469 h 3693934"/>
              <a:gd name="connsiteX620" fmla="*/ 4105717 w 4603034"/>
              <a:gd name="connsiteY620" fmla="*/ 1937802 h 3693934"/>
              <a:gd name="connsiteX621" fmla="*/ 4111772 w 4603034"/>
              <a:gd name="connsiteY621" fmla="*/ 1919635 h 3693934"/>
              <a:gd name="connsiteX622" fmla="*/ 4129939 w 4603034"/>
              <a:gd name="connsiteY622" fmla="*/ 1907524 h 3693934"/>
              <a:gd name="connsiteX623" fmla="*/ 4154162 w 4603034"/>
              <a:gd name="connsiteY623" fmla="*/ 1883301 h 3693934"/>
              <a:gd name="connsiteX624" fmla="*/ 4160217 w 4603034"/>
              <a:gd name="connsiteY624" fmla="*/ 1865134 h 3693934"/>
              <a:gd name="connsiteX625" fmla="*/ 4208662 w 4603034"/>
              <a:gd name="connsiteY625" fmla="*/ 1840912 h 3693934"/>
              <a:gd name="connsiteX626" fmla="*/ 4226829 w 4603034"/>
              <a:gd name="connsiteY626" fmla="*/ 1834856 h 3693934"/>
              <a:gd name="connsiteX627" fmla="*/ 4311608 w 4603034"/>
              <a:gd name="connsiteY627" fmla="*/ 1840912 h 3693934"/>
              <a:gd name="connsiteX628" fmla="*/ 4341886 w 4603034"/>
              <a:gd name="connsiteY628" fmla="*/ 1895412 h 3693934"/>
              <a:gd name="connsiteX629" fmla="*/ 4347942 w 4603034"/>
              <a:gd name="connsiteY629" fmla="*/ 1913579 h 3693934"/>
              <a:gd name="connsiteX630" fmla="*/ 4360053 w 4603034"/>
              <a:gd name="connsiteY630" fmla="*/ 1925691 h 3693934"/>
              <a:gd name="connsiteX631" fmla="*/ 4396387 w 4603034"/>
              <a:gd name="connsiteY631" fmla="*/ 1949913 h 3693934"/>
              <a:gd name="connsiteX632" fmla="*/ 4414554 w 4603034"/>
              <a:gd name="connsiteY632" fmla="*/ 1968080 h 3693934"/>
              <a:gd name="connsiteX633" fmla="*/ 4450888 w 4603034"/>
              <a:gd name="connsiteY633" fmla="*/ 1992302 h 3693934"/>
              <a:gd name="connsiteX634" fmla="*/ 4462999 w 4603034"/>
              <a:gd name="connsiteY634" fmla="*/ 2004414 h 3693934"/>
              <a:gd name="connsiteX635" fmla="*/ 4499333 w 4603034"/>
              <a:gd name="connsiteY635" fmla="*/ 2028636 h 3693934"/>
              <a:gd name="connsiteX636" fmla="*/ 4517499 w 4603034"/>
              <a:gd name="connsiteY636" fmla="*/ 2083137 h 3693934"/>
              <a:gd name="connsiteX637" fmla="*/ 4523555 w 4603034"/>
              <a:gd name="connsiteY637" fmla="*/ 2101304 h 3693934"/>
              <a:gd name="connsiteX638" fmla="*/ 4541722 w 4603034"/>
              <a:gd name="connsiteY638" fmla="*/ 2125526 h 3693934"/>
              <a:gd name="connsiteX639" fmla="*/ 4553833 w 4603034"/>
              <a:gd name="connsiteY639" fmla="*/ 2167916 h 3693934"/>
              <a:gd name="connsiteX640" fmla="*/ 4565944 w 4603034"/>
              <a:gd name="connsiteY640" fmla="*/ 2210305 h 3693934"/>
              <a:gd name="connsiteX641" fmla="*/ 4559889 w 4603034"/>
              <a:gd name="connsiteY641" fmla="*/ 2301140 h 3693934"/>
              <a:gd name="connsiteX642" fmla="*/ 4553833 w 4603034"/>
              <a:gd name="connsiteY642" fmla="*/ 2319306 h 3693934"/>
              <a:gd name="connsiteX643" fmla="*/ 4541722 w 4603034"/>
              <a:gd name="connsiteY643" fmla="*/ 2494920 h 3693934"/>
              <a:gd name="connsiteX644" fmla="*/ 4559889 w 4603034"/>
              <a:gd name="connsiteY644" fmla="*/ 2591810 h 3693934"/>
              <a:gd name="connsiteX645" fmla="*/ 4572000 w 4603034"/>
              <a:gd name="connsiteY645" fmla="*/ 2609977 h 3693934"/>
              <a:gd name="connsiteX646" fmla="*/ 4584111 w 4603034"/>
              <a:gd name="connsiteY646" fmla="*/ 2646310 h 3693934"/>
              <a:gd name="connsiteX647" fmla="*/ 4590167 w 4603034"/>
              <a:gd name="connsiteY647" fmla="*/ 2664477 h 3693934"/>
              <a:gd name="connsiteX648" fmla="*/ 4596223 w 4603034"/>
              <a:gd name="connsiteY648" fmla="*/ 2682644 h 3693934"/>
              <a:gd name="connsiteX649" fmla="*/ 4602278 w 4603034"/>
              <a:gd name="connsiteY649" fmla="*/ 2731089 h 3693934"/>
              <a:gd name="connsiteX650" fmla="*/ 4584111 w 4603034"/>
              <a:gd name="connsiteY650" fmla="*/ 2803757 h 3693934"/>
              <a:gd name="connsiteX651" fmla="*/ 4565944 w 4603034"/>
              <a:gd name="connsiteY651" fmla="*/ 2809812 h 3693934"/>
              <a:gd name="connsiteX652" fmla="*/ 4493277 w 4603034"/>
              <a:gd name="connsiteY652" fmla="*/ 2809812 h 3693934"/>
              <a:gd name="connsiteX653" fmla="*/ 4456943 w 4603034"/>
              <a:gd name="connsiteY653" fmla="*/ 2821924 h 3693934"/>
              <a:gd name="connsiteX654" fmla="*/ 4438776 w 4603034"/>
              <a:gd name="connsiteY654" fmla="*/ 2827979 h 3693934"/>
              <a:gd name="connsiteX655" fmla="*/ 4390331 w 4603034"/>
              <a:gd name="connsiteY655" fmla="*/ 2791645 h 3693934"/>
              <a:gd name="connsiteX656" fmla="*/ 4378220 w 4603034"/>
              <a:gd name="connsiteY656" fmla="*/ 2773479 h 3693934"/>
              <a:gd name="connsiteX657" fmla="*/ 4305552 w 4603034"/>
              <a:gd name="connsiteY657" fmla="*/ 2755312 h 3693934"/>
              <a:gd name="connsiteX658" fmla="*/ 4269219 w 4603034"/>
              <a:gd name="connsiteY658" fmla="*/ 2743200 h 3693934"/>
              <a:gd name="connsiteX659" fmla="*/ 4220774 w 4603034"/>
              <a:gd name="connsiteY659" fmla="*/ 2706867 h 3693934"/>
              <a:gd name="connsiteX660" fmla="*/ 4184440 w 4603034"/>
              <a:gd name="connsiteY660" fmla="*/ 2694755 h 3693934"/>
              <a:gd name="connsiteX661" fmla="*/ 4154162 w 4603034"/>
              <a:gd name="connsiteY661" fmla="*/ 2700811 h 3693934"/>
              <a:gd name="connsiteX662" fmla="*/ 4142050 w 4603034"/>
              <a:gd name="connsiteY662" fmla="*/ 2712922 h 3693934"/>
              <a:gd name="connsiteX663" fmla="*/ 4117828 w 4603034"/>
              <a:gd name="connsiteY663" fmla="*/ 2706867 h 3693934"/>
              <a:gd name="connsiteX664" fmla="*/ 4105717 w 4603034"/>
              <a:gd name="connsiteY664" fmla="*/ 2688700 h 3693934"/>
              <a:gd name="connsiteX665" fmla="*/ 4093605 w 4603034"/>
              <a:gd name="connsiteY665" fmla="*/ 2676589 h 3693934"/>
              <a:gd name="connsiteX666" fmla="*/ 4069383 w 4603034"/>
              <a:gd name="connsiteY666" fmla="*/ 2640255 h 3693934"/>
              <a:gd name="connsiteX667" fmla="*/ 4057272 w 4603034"/>
              <a:gd name="connsiteY667" fmla="*/ 2628143 h 3693934"/>
              <a:gd name="connsiteX668" fmla="*/ 4033049 w 4603034"/>
              <a:gd name="connsiteY668" fmla="*/ 2597865 h 3693934"/>
              <a:gd name="connsiteX669" fmla="*/ 4014882 w 4603034"/>
              <a:gd name="connsiteY669" fmla="*/ 2591810 h 3693934"/>
              <a:gd name="connsiteX670" fmla="*/ 3954326 w 4603034"/>
              <a:gd name="connsiteY670" fmla="*/ 2597865 h 3693934"/>
              <a:gd name="connsiteX671" fmla="*/ 3942215 w 4603034"/>
              <a:gd name="connsiteY671" fmla="*/ 2634199 h 3693934"/>
              <a:gd name="connsiteX672" fmla="*/ 3887714 w 4603034"/>
              <a:gd name="connsiteY672" fmla="*/ 2646310 h 3693934"/>
              <a:gd name="connsiteX673" fmla="*/ 3881658 w 4603034"/>
              <a:gd name="connsiteY673" fmla="*/ 2664477 h 3693934"/>
              <a:gd name="connsiteX674" fmla="*/ 3972493 w 4603034"/>
              <a:gd name="connsiteY674" fmla="*/ 2688700 h 3693934"/>
              <a:gd name="connsiteX675" fmla="*/ 3984604 w 4603034"/>
              <a:gd name="connsiteY675" fmla="*/ 2706867 h 3693934"/>
              <a:gd name="connsiteX676" fmla="*/ 3996715 w 4603034"/>
              <a:gd name="connsiteY676" fmla="*/ 2743200 h 3693934"/>
              <a:gd name="connsiteX677" fmla="*/ 4020938 w 4603034"/>
              <a:gd name="connsiteY677" fmla="*/ 2749256 h 3693934"/>
              <a:gd name="connsiteX678" fmla="*/ 4033049 w 4603034"/>
              <a:gd name="connsiteY678" fmla="*/ 2767423 h 3693934"/>
              <a:gd name="connsiteX679" fmla="*/ 4039105 w 4603034"/>
              <a:gd name="connsiteY679" fmla="*/ 2785590 h 3693934"/>
              <a:gd name="connsiteX680" fmla="*/ 4057272 w 4603034"/>
              <a:gd name="connsiteY680" fmla="*/ 2791645 h 3693934"/>
              <a:gd name="connsiteX681" fmla="*/ 4093605 w 4603034"/>
              <a:gd name="connsiteY681" fmla="*/ 2797701 h 3693934"/>
              <a:gd name="connsiteX682" fmla="*/ 4135995 w 4603034"/>
              <a:gd name="connsiteY682" fmla="*/ 2846146 h 3693934"/>
              <a:gd name="connsiteX683" fmla="*/ 4154162 w 4603034"/>
              <a:gd name="connsiteY683" fmla="*/ 2852202 h 3693934"/>
              <a:gd name="connsiteX684" fmla="*/ 4160217 w 4603034"/>
              <a:gd name="connsiteY684" fmla="*/ 2870369 h 3693934"/>
              <a:gd name="connsiteX685" fmla="*/ 4129939 w 4603034"/>
              <a:gd name="connsiteY685" fmla="*/ 2900647 h 3693934"/>
              <a:gd name="connsiteX686" fmla="*/ 4123884 w 4603034"/>
              <a:gd name="connsiteY686" fmla="*/ 2918814 h 3693934"/>
              <a:gd name="connsiteX687" fmla="*/ 4117828 w 4603034"/>
              <a:gd name="connsiteY687" fmla="*/ 2949092 h 3693934"/>
              <a:gd name="connsiteX688" fmla="*/ 4099661 w 4603034"/>
              <a:gd name="connsiteY688" fmla="*/ 2955147 h 3693934"/>
              <a:gd name="connsiteX689" fmla="*/ 4069383 w 4603034"/>
              <a:gd name="connsiteY689" fmla="*/ 2949092 h 3693934"/>
              <a:gd name="connsiteX690" fmla="*/ 4057272 w 4603034"/>
              <a:gd name="connsiteY690" fmla="*/ 2930925 h 3693934"/>
              <a:gd name="connsiteX691" fmla="*/ 4045160 w 4603034"/>
              <a:gd name="connsiteY691" fmla="*/ 2918814 h 3693934"/>
              <a:gd name="connsiteX692" fmla="*/ 4014882 w 4603034"/>
              <a:gd name="connsiteY692" fmla="*/ 2876424 h 3693934"/>
              <a:gd name="connsiteX693" fmla="*/ 3978548 w 4603034"/>
              <a:gd name="connsiteY693" fmla="*/ 2864313 h 3693934"/>
              <a:gd name="connsiteX694" fmla="*/ 3972493 w 4603034"/>
              <a:gd name="connsiteY694" fmla="*/ 2882480 h 3693934"/>
              <a:gd name="connsiteX695" fmla="*/ 3990660 w 4603034"/>
              <a:gd name="connsiteY695" fmla="*/ 2888536 h 3693934"/>
              <a:gd name="connsiteX696" fmla="*/ 4008827 w 4603034"/>
              <a:gd name="connsiteY696" fmla="*/ 2906702 h 3693934"/>
              <a:gd name="connsiteX697" fmla="*/ 4014882 w 4603034"/>
              <a:gd name="connsiteY697" fmla="*/ 2924869 h 3693934"/>
              <a:gd name="connsiteX698" fmla="*/ 3978548 w 4603034"/>
              <a:gd name="connsiteY698" fmla="*/ 2936981 h 3693934"/>
              <a:gd name="connsiteX699" fmla="*/ 3802935 w 4603034"/>
              <a:gd name="connsiteY699" fmla="*/ 2930925 h 3693934"/>
              <a:gd name="connsiteX700" fmla="*/ 3790824 w 4603034"/>
              <a:gd name="connsiteY700" fmla="*/ 2949092 h 3693934"/>
              <a:gd name="connsiteX701" fmla="*/ 3808991 w 4603034"/>
              <a:gd name="connsiteY701" fmla="*/ 2961203 h 3693934"/>
              <a:gd name="connsiteX702" fmla="*/ 3899825 w 4603034"/>
              <a:gd name="connsiteY702" fmla="*/ 2967259 h 3693934"/>
              <a:gd name="connsiteX703" fmla="*/ 3911937 w 4603034"/>
              <a:gd name="connsiteY703" fmla="*/ 2979370 h 3693934"/>
              <a:gd name="connsiteX704" fmla="*/ 3930103 w 4603034"/>
              <a:gd name="connsiteY704" fmla="*/ 2985426 h 3693934"/>
              <a:gd name="connsiteX705" fmla="*/ 3966437 w 4603034"/>
              <a:gd name="connsiteY705" fmla="*/ 2967259 h 3693934"/>
              <a:gd name="connsiteX706" fmla="*/ 3984604 w 4603034"/>
              <a:gd name="connsiteY706" fmla="*/ 2979370 h 3693934"/>
              <a:gd name="connsiteX707" fmla="*/ 4002771 w 4603034"/>
              <a:gd name="connsiteY707" fmla="*/ 3015704 h 3693934"/>
              <a:gd name="connsiteX708" fmla="*/ 4014882 w 4603034"/>
              <a:gd name="connsiteY708" fmla="*/ 3033871 h 3693934"/>
              <a:gd name="connsiteX709" fmla="*/ 4039105 w 4603034"/>
              <a:gd name="connsiteY709" fmla="*/ 3082316 h 3693934"/>
              <a:gd name="connsiteX710" fmla="*/ 4075439 w 4603034"/>
              <a:gd name="connsiteY710" fmla="*/ 3064149 h 3693934"/>
              <a:gd name="connsiteX711" fmla="*/ 4111772 w 4603034"/>
              <a:gd name="connsiteY711" fmla="*/ 3052038 h 3693934"/>
              <a:gd name="connsiteX712" fmla="*/ 4129939 w 4603034"/>
              <a:gd name="connsiteY712" fmla="*/ 3045982 h 3693934"/>
              <a:gd name="connsiteX713" fmla="*/ 4148106 w 4603034"/>
              <a:gd name="connsiteY713" fmla="*/ 3058093 h 3693934"/>
              <a:gd name="connsiteX714" fmla="*/ 4184440 w 4603034"/>
              <a:gd name="connsiteY714" fmla="*/ 3070204 h 3693934"/>
              <a:gd name="connsiteX715" fmla="*/ 4196551 w 4603034"/>
              <a:gd name="connsiteY715" fmla="*/ 3082316 h 3693934"/>
              <a:gd name="connsiteX716" fmla="*/ 4226829 w 4603034"/>
              <a:gd name="connsiteY716" fmla="*/ 3112594 h 3693934"/>
              <a:gd name="connsiteX717" fmla="*/ 4238940 w 4603034"/>
              <a:gd name="connsiteY717" fmla="*/ 3154983 h 3693934"/>
              <a:gd name="connsiteX718" fmla="*/ 4244996 w 4603034"/>
              <a:gd name="connsiteY718" fmla="*/ 3173150 h 3693934"/>
              <a:gd name="connsiteX719" fmla="*/ 4263163 w 4603034"/>
              <a:gd name="connsiteY719" fmla="*/ 3179206 h 3693934"/>
              <a:gd name="connsiteX720" fmla="*/ 4269219 w 4603034"/>
              <a:gd name="connsiteY720" fmla="*/ 3203428 h 3693934"/>
              <a:gd name="connsiteX721" fmla="*/ 4263163 w 4603034"/>
              <a:gd name="connsiteY721" fmla="*/ 3221595 h 3693934"/>
              <a:gd name="connsiteX722" fmla="*/ 4257107 w 4603034"/>
              <a:gd name="connsiteY722" fmla="*/ 3245818 h 3693934"/>
              <a:gd name="connsiteX723" fmla="*/ 4232885 w 4603034"/>
              <a:gd name="connsiteY723" fmla="*/ 3282151 h 3693934"/>
              <a:gd name="connsiteX724" fmla="*/ 4196551 w 4603034"/>
              <a:gd name="connsiteY724" fmla="*/ 3276096 h 3693934"/>
              <a:gd name="connsiteX725" fmla="*/ 4160217 w 4603034"/>
              <a:gd name="connsiteY725" fmla="*/ 3239762 h 3693934"/>
              <a:gd name="connsiteX726" fmla="*/ 4123884 w 4603034"/>
              <a:gd name="connsiteY726" fmla="*/ 3221595 h 3693934"/>
              <a:gd name="connsiteX727" fmla="*/ 4105717 w 4603034"/>
              <a:gd name="connsiteY727" fmla="*/ 3215540 h 3693934"/>
              <a:gd name="connsiteX728" fmla="*/ 4099661 w 4603034"/>
              <a:gd name="connsiteY728" fmla="*/ 3197373 h 3693934"/>
              <a:gd name="connsiteX729" fmla="*/ 4063327 w 4603034"/>
              <a:gd name="connsiteY729" fmla="*/ 3185261 h 3693934"/>
              <a:gd name="connsiteX730" fmla="*/ 4057272 w 4603034"/>
              <a:gd name="connsiteY730" fmla="*/ 3167094 h 3693934"/>
              <a:gd name="connsiteX731" fmla="*/ 3972493 w 4603034"/>
              <a:gd name="connsiteY731" fmla="*/ 3142872 h 3693934"/>
              <a:gd name="connsiteX732" fmla="*/ 3960382 w 4603034"/>
              <a:gd name="connsiteY732" fmla="*/ 3124705 h 3693934"/>
              <a:gd name="connsiteX733" fmla="*/ 3905881 w 4603034"/>
              <a:gd name="connsiteY733" fmla="*/ 3112594 h 3693934"/>
              <a:gd name="connsiteX734" fmla="*/ 3869547 w 4603034"/>
              <a:gd name="connsiteY734" fmla="*/ 3100483 h 3693934"/>
              <a:gd name="connsiteX735" fmla="*/ 3827158 w 4603034"/>
              <a:gd name="connsiteY735" fmla="*/ 3118649 h 3693934"/>
              <a:gd name="connsiteX736" fmla="*/ 3821102 w 4603034"/>
              <a:gd name="connsiteY736" fmla="*/ 3136816 h 3693934"/>
              <a:gd name="connsiteX737" fmla="*/ 3802935 w 4603034"/>
              <a:gd name="connsiteY737" fmla="*/ 3142872 h 3693934"/>
              <a:gd name="connsiteX738" fmla="*/ 3736323 w 4603034"/>
              <a:gd name="connsiteY738" fmla="*/ 3154983 h 3693934"/>
              <a:gd name="connsiteX739" fmla="*/ 3748435 w 4603034"/>
              <a:gd name="connsiteY739" fmla="*/ 3167094 h 3693934"/>
              <a:gd name="connsiteX740" fmla="*/ 3766601 w 4603034"/>
              <a:gd name="connsiteY740" fmla="*/ 3179206 h 3693934"/>
              <a:gd name="connsiteX741" fmla="*/ 3778713 w 4603034"/>
              <a:gd name="connsiteY741" fmla="*/ 3197373 h 3693934"/>
              <a:gd name="connsiteX742" fmla="*/ 3881658 w 4603034"/>
              <a:gd name="connsiteY742" fmla="*/ 3203428 h 3693934"/>
              <a:gd name="connsiteX743" fmla="*/ 3936159 w 4603034"/>
              <a:gd name="connsiteY743" fmla="*/ 3215540 h 3693934"/>
              <a:gd name="connsiteX744" fmla="*/ 3972493 w 4603034"/>
              <a:gd name="connsiteY744" fmla="*/ 3227651 h 3693934"/>
              <a:gd name="connsiteX745" fmla="*/ 3966437 w 4603034"/>
              <a:gd name="connsiteY745" fmla="*/ 3282151 h 3693934"/>
              <a:gd name="connsiteX746" fmla="*/ 3954326 w 4603034"/>
              <a:gd name="connsiteY746" fmla="*/ 3294263 h 3693934"/>
              <a:gd name="connsiteX747" fmla="*/ 3911937 w 4603034"/>
              <a:gd name="connsiteY747" fmla="*/ 3306374 h 3693934"/>
              <a:gd name="connsiteX748" fmla="*/ 3899825 w 4603034"/>
              <a:gd name="connsiteY748" fmla="*/ 3324541 h 3693934"/>
              <a:gd name="connsiteX749" fmla="*/ 3863491 w 4603034"/>
              <a:gd name="connsiteY749" fmla="*/ 3342708 h 3693934"/>
              <a:gd name="connsiteX750" fmla="*/ 3845325 w 4603034"/>
              <a:gd name="connsiteY750" fmla="*/ 3336652 h 3693934"/>
              <a:gd name="connsiteX751" fmla="*/ 3833213 w 4603034"/>
              <a:gd name="connsiteY751" fmla="*/ 3318485 h 3693934"/>
              <a:gd name="connsiteX752" fmla="*/ 3815046 w 4603034"/>
              <a:gd name="connsiteY752" fmla="*/ 3306374 h 3693934"/>
              <a:gd name="connsiteX753" fmla="*/ 3796880 w 4603034"/>
              <a:gd name="connsiteY753" fmla="*/ 3312430 h 3693934"/>
              <a:gd name="connsiteX754" fmla="*/ 3766601 w 4603034"/>
              <a:gd name="connsiteY754" fmla="*/ 3342708 h 3693934"/>
              <a:gd name="connsiteX755" fmla="*/ 3748435 w 4603034"/>
              <a:gd name="connsiteY755" fmla="*/ 3348763 h 3693934"/>
              <a:gd name="connsiteX756" fmla="*/ 3609155 w 4603034"/>
              <a:gd name="connsiteY756" fmla="*/ 3354819 h 3693934"/>
              <a:gd name="connsiteX757" fmla="*/ 3572821 w 4603034"/>
              <a:gd name="connsiteY757" fmla="*/ 3342708 h 3693934"/>
              <a:gd name="connsiteX758" fmla="*/ 3554654 w 4603034"/>
              <a:gd name="connsiteY758" fmla="*/ 3348763 h 3693934"/>
              <a:gd name="connsiteX759" fmla="*/ 3542543 w 4603034"/>
              <a:gd name="connsiteY759" fmla="*/ 3360875 h 3693934"/>
              <a:gd name="connsiteX760" fmla="*/ 3518321 w 4603034"/>
              <a:gd name="connsiteY760" fmla="*/ 3354819 h 3693934"/>
              <a:gd name="connsiteX761" fmla="*/ 3475931 w 4603034"/>
              <a:gd name="connsiteY761" fmla="*/ 3342708 h 3693934"/>
              <a:gd name="connsiteX762" fmla="*/ 3433542 w 4603034"/>
              <a:gd name="connsiteY762" fmla="*/ 3294263 h 3693934"/>
              <a:gd name="connsiteX763" fmla="*/ 3409319 w 4603034"/>
              <a:gd name="connsiteY763" fmla="*/ 3257929 h 3693934"/>
              <a:gd name="connsiteX764" fmla="*/ 3391152 w 4603034"/>
              <a:gd name="connsiteY764" fmla="*/ 3263985 h 3693934"/>
              <a:gd name="connsiteX765" fmla="*/ 3354819 w 4603034"/>
              <a:gd name="connsiteY765" fmla="*/ 3233706 h 3693934"/>
              <a:gd name="connsiteX766" fmla="*/ 3342707 w 4603034"/>
              <a:gd name="connsiteY766" fmla="*/ 3221595 h 3693934"/>
              <a:gd name="connsiteX767" fmla="*/ 3306374 w 4603034"/>
              <a:gd name="connsiteY767" fmla="*/ 3209484 h 3693934"/>
              <a:gd name="connsiteX768" fmla="*/ 3312429 w 4603034"/>
              <a:gd name="connsiteY768" fmla="*/ 3239762 h 3693934"/>
              <a:gd name="connsiteX769" fmla="*/ 3330596 w 4603034"/>
              <a:gd name="connsiteY769" fmla="*/ 3251873 h 3693934"/>
              <a:gd name="connsiteX770" fmla="*/ 3300318 w 4603034"/>
              <a:gd name="connsiteY770" fmla="*/ 3263985 h 3693934"/>
              <a:gd name="connsiteX771" fmla="*/ 3203428 w 4603034"/>
              <a:gd name="connsiteY771" fmla="*/ 3245818 h 3693934"/>
              <a:gd name="connsiteX772" fmla="*/ 3112593 w 4603034"/>
              <a:gd name="connsiteY772" fmla="*/ 3251873 h 3693934"/>
              <a:gd name="connsiteX773" fmla="*/ 3088371 w 4603034"/>
              <a:gd name="connsiteY773" fmla="*/ 3245818 h 3693934"/>
              <a:gd name="connsiteX774" fmla="*/ 3052037 w 4603034"/>
              <a:gd name="connsiteY774" fmla="*/ 3203428 h 3693934"/>
              <a:gd name="connsiteX775" fmla="*/ 2967258 w 4603034"/>
              <a:gd name="connsiteY775" fmla="*/ 3179206 h 3693934"/>
              <a:gd name="connsiteX776" fmla="*/ 2943036 w 4603034"/>
              <a:gd name="connsiteY776" fmla="*/ 3148928 h 3693934"/>
              <a:gd name="connsiteX777" fmla="*/ 2930925 w 4603034"/>
              <a:gd name="connsiteY777" fmla="*/ 3136816 h 3693934"/>
              <a:gd name="connsiteX778" fmla="*/ 2912758 w 4603034"/>
              <a:gd name="connsiteY778" fmla="*/ 3112594 h 3693934"/>
              <a:gd name="connsiteX779" fmla="*/ 2894591 w 4603034"/>
              <a:gd name="connsiteY779" fmla="*/ 3106538 h 3693934"/>
              <a:gd name="connsiteX780" fmla="*/ 2840090 w 4603034"/>
              <a:gd name="connsiteY780" fmla="*/ 3130761 h 3693934"/>
              <a:gd name="connsiteX781" fmla="*/ 2834035 w 4603034"/>
              <a:gd name="connsiteY781" fmla="*/ 3161039 h 3693934"/>
              <a:gd name="connsiteX782" fmla="*/ 2761367 w 4603034"/>
              <a:gd name="connsiteY782" fmla="*/ 3173150 h 3693934"/>
              <a:gd name="connsiteX783" fmla="*/ 2749256 w 4603034"/>
              <a:gd name="connsiteY783" fmla="*/ 3191317 h 3693934"/>
              <a:gd name="connsiteX784" fmla="*/ 2809812 w 4603034"/>
              <a:gd name="connsiteY784" fmla="*/ 3203428 h 3693934"/>
              <a:gd name="connsiteX785" fmla="*/ 2821923 w 4603034"/>
              <a:gd name="connsiteY785" fmla="*/ 3215540 h 3693934"/>
              <a:gd name="connsiteX786" fmla="*/ 2870368 w 4603034"/>
              <a:gd name="connsiteY786" fmla="*/ 3239762 h 3693934"/>
              <a:gd name="connsiteX787" fmla="*/ 2834035 w 4603034"/>
              <a:gd name="connsiteY787" fmla="*/ 3288207 h 3693934"/>
              <a:gd name="connsiteX788" fmla="*/ 2821923 w 4603034"/>
              <a:gd name="connsiteY788" fmla="*/ 3300318 h 3693934"/>
              <a:gd name="connsiteX789" fmla="*/ 2815868 w 4603034"/>
              <a:gd name="connsiteY789" fmla="*/ 3318485 h 3693934"/>
              <a:gd name="connsiteX790" fmla="*/ 2846146 w 4603034"/>
              <a:gd name="connsiteY790" fmla="*/ 3342708 h 3693934"/>
              <a:gd name="connsiteX791" fmla="*/ 2852201 w 4603034"/>
              <a:gd name="connsiteY791" fmla="*/ 3391153 h 3693934"/>
              <a:gd name="connsiteX792" fmla="*/ 2846146 w 4603034"/>
              <a:gd name="connsiteY792" fmla="*/ 3415375 h 3693934"/>
              <a:gd name="connsiteX793" fmla="*/ 2809812 w 4603034"/>
              <a:gd name="connsiteY793" fmla="*/ 3439598 h 3693934"/>
              <a:gd name="connsiteX794" fmla="*/ 2773478 w 4603034"/>
              <a:gd name="connsiteY794" fmla="*/ 3451709 h 3693934"/>
              <a:gd name="connsiteX795" fmla="*/ 2767423 w 4603034"/>
              <a:gd name="connsiteY795" fmla="*/ 3469876 h 3693934"/>
              <a:gd name="connsiteX796" fmla="*/ 2737144 w 4603034"/>
              <a:gd name="connsiteY796" fmla="*/ 3494098 h 3693934"/>
              <a:gd name="connsiteX797" fmla="*/ 2706866 w 4603034"/>
              <a:gd name="connsiteY797" fmla="*/ 3500154 h 3693934"/>
              <a:gd name="connsiteX798" fmla="*/ 2670533 w 4603034"/>
              <a:gd name="connsiteY798" fmla="*/ 3524377 h 3693934"/>
              <a:gd name="connsiteX799" fmla="*/ 2652366 w 4603034"/>
              <a:gd name="connsiteY799" fmla="*/ 3518321 h 3693934"/>
              <a:gd name="connsiteX800" fmla="*/ 2634199 w 4603034"/>
              <a:gd name="connsiteY800" fmla="*/ 3506210 h 3693934"/>
              <a:gd name="connsiteX801" fmla="*/ 2591809 w 4603034"/>
              <a:gd name="connsiteY801" fmla="*/ 3500154 h 3693934"/>
              <a:gd name="connsiteX802" fmla="*/ 2597865 w 4603034"/>
              <a:gd name="connsiteY802" fmla="*/ 3475932 h 3693934"/>
              <a:gd name="connsiteX803" fmla="*/ 2609976 w 4603034"/>
              <a:gd name="connsiteY803" fmla="*/ 3463820 h 3693934"/>
              <a:gd name="connsiteX804" fmla="*/ 2622088 w 4603034"/>
              <a:gd name="connsiteY804" fmla="*/ 3427487 h 3693934"/>
              <a:gd name="connsiteX805" fmla="*/ 2616032 w 4603034"/>
              <a:gd name="connsiteY805" fmla="*/ 3403264 h 3693934"/>
              <a:gd name="connsiteX806" fmla="*/ 2573642 w 4603034"/>
              <a:gd name="connsiteY806" fmla="*/ 3397208 h 3693934"/>
              <a:gd name="connsiteX807" fmla="*/ 2555476 w 4603034"/>
              <a:gd name="connsiteY807" fmla="*/ 3391153 h 3693934"/>
              <a:gd name="connsiteX808" fmla="*/ 2549420 w 4603034"/>
              <a:gd name="connsiteY808" fmla="*/ 3372986 h 3693934"/>
              <a:gd name="connsiteX809" fmla="*/ 2513086 w 4603034"/>
              <a:gd name="connsiteY809" fmla="*/ 3354819 h 3693934"/>
              <a:gd name="connsiteX810" fmla="*/ 2482808 w 4603034"/>
              <a:gd name="connsiteY810" fmla="*/ 3330596 h 3693934"/>
              <a:gd name="connsiteX811" fmla="*/ 2476752 w 4603034"/>
              <a:gd name="connsiteY811" fmla="*/ 3300318 h 3693934"/>
              <a:gd name="connsiteX812" fmla="*/ 2440419 w 4603034"/>
              <a:gd name="connsiteY812" fmla="*/ 3288207 h 3693934"/>
              <a:gd name="connsiteX813" fmla="*/ 2422252 w 4603034"/>
              <a:gd name="connsiteY813" fmla="*/ 3282151 h 3693934"/>
              <a:gd name="connsiteX814" fmla="*/ 2410140 w 4603034"/>
              <a:gd name="connsiteY814" fmla="*/ 3270040 h 3693934"/>
              <a:gd name="connsiteX815" fmla="*/ 2391974 w 4603034"/>
              <a:gd name="connsiteY815" fmla="*/ 3257929 h 3693934"/>
              <a:gd name="connsiteX816" fmla="*/ 2379862 w 4603034"/>
              <a:gd name="connsiteY816" fmla="*/ 3239762 h 3693934"/>
              <a:gd name="connsiteX817" fmla="*/ 2325362 w 4603034"/>
              <a:gd name="connsiteY817" fmla="*/ 3245818 h 3693934"/>
              <a:gd name="connsiteX818" fmla="*/ 2307195 w 4603034"/>
              <a:gd name="connsiteY818" fmla="*/ 3251873 h 3693934"/>
              <a:gd name="connsiteX819" fmla="*/ 2282972 w 4603034"/>
              <a:gd name="connsiteY819" fmla="*/ 3245818 h 3693934"/>
              <a:gd name="connsiteX820" fmla="*/ 2246639 w 4603034"/>
              <a:gd name="connsiteY820" fmla="*/ 3233706 h 3693934"/>
              <a:gd name="connsiteX821" fmla="*/ 2216360 w 4603034"/>
              <a:gd name="connsiteY821" fmla="*/ 3251873 h 3693934"/>
              <a:gd name="connsiteX822" fmla="*/ 2210305 w 4603034"/>
              <a:gd name="connsiteY822" fmla="*/ 3270040 h 3693934"/>
              <a:gd name="connsiteX823" fmla="*/ 2228472 w 4603034"/>
              <a:gd name="connsiteY823" fmla="*/ 3306374 h 3693934"/>
              <a:gd name="connsiteX824" fmla="*/ 2264805 w 4603034"/>
              <a:gd name="connsiteY824" fmla="*/ 3318485 h 3693934"/>
              <a:gd name="connsiteX825" fmla="*/ 2270861 w 4603034"/>
              <a:gd name="connsiteY825" fmla="*/ 3336652 h 3693934"/>
              <a:gd name="connsiteX826" fmla="*/ 2264805 w 4603034"/>
              <a:gd name="connsiteY826" fmla="*/ 3360875 h 3693934"/>
              <a:gd name="connsiteX827" fmla="*/ 2222416 w 4603034"/>
              <a:gd name="connsiteY827" fmla="*/ 3379042 h 3693934"/>
              <a:gd name="connsiteX828" fmla="*/ 2173971 w 4603034"/>
              <a:gd name="connsiteY828" fmla="*/ 3354819 h 3693934"/>
              <a:gd name="connsiteX829" fmla="*/ 2137637 w 4603034"/>
              <a:gd name="connsiteY829" fmla="*/ 3342708 h 3693934"/>
              <a:gd name="connsiteX830" fmla="*/ 2131582 w 4603034"/>
              <a:gd name="connsiteY830" fmla="*/ 3360875 h 3693934"/>
              <a:gd name="connsiteX831" fmla="*/ 2125526 w 4603034"/>
              <a:gd name="connsiteY831" fmla="*/ 3397208 h 3693934"/>
              <a:gd name="connsiteX832" fmla="*/ 2107359 w 4603034"/>
              <a:gd name="connsiteY832" fmla="*/ 3385097 h 3693934"/>
              <a:gd name="connsiteX833" fmla="*/ 2083137 w 4603034"/>
              <a:gd name="connsiteY833" fmla="*/ 3360875 h 3693934"/>
              <a:gd name="connsiteX834" fmla="*/ 2071025 w 4603034"/>
              <a:gd name="connsiteY834" fmla="*/ 3372986 h 3693934"/>
              <a:gd name="connsiteX835" fmla="*/ 2077081 w 4603034"/>
              <a:gd name="connsiteY835" fmla="*/ 3421431 h 3693934"/>
              <a:gd name="connsiteX836" fmla="*/ 2052858 w 4603034"/>
              <a:gd name="connsiteY836" fmla="*/ 3469876 h 3693934"/>
              <a:gd name="connsiteX837" fmla="*/ 2046803 w 4603034"/>
              <a:gd name="connsiteY837" fmla="*/ 3488043 h 3693934"/>
              <a:gd name="connsiteX838" fmla="*/ 2016525 w 4603034"/>
              <a:gd name="connsiteY838" fmla="*/ 3475932 h 3693934"/>
              <a:gd name="connsiteX839" fmla="*/ 1998358 w 4603034"/>
              <a:gd name="connsiteY839" fmla="*/ 3463820 h 3693934"/>
              <a:gd name="connsiteX840" fmla="*/ 1968080 w 4603034"/>
              <a:gd name="connsiteY840" fmla="*/ 3469876 h 3693934"/>
              <a:gd name="connsiteX841" fmla="*/ 1919635 w 4603034"/>
              <a:gd name="connsiteY841" fmla="*/ 3494098 h 3693934"/>
              <a:gd name="connsiteX842" fmla="*/ 1804578 w 4603034"/>
              <a:gd name="connsiteY842" fmla="*/ 3506210 h 3693934"/>
              <a:gd name="connsiteX843" fmla="*/ 1859078 w 4603034"/>
              <a:gd name="connsiteY843" fmla="*/ 3512265 h 3693934"/>
              <a:gd name="connsiteX844" fmla="*/ 1895412 w 4603034"/>
              <a:gd name="connsiteY844" fmla="*/ 3518321 h 3693934"/>
              <a:gd name="connsiteX845" fmla="*/ 1907523 w 4603034"/>
              <a:gd name="connsiteY845" fmla="*/ 3536488 h 3693934"/>
              <a:gd name="connsiteX846" fmla="*/ 1913579 w 4603034"/>
              <a:gd name="connsiteY846" fmla="*/ 3572822 h 3693934"/>
              <a:gd name="connsiteX847" fmla="*/ 1895412 w 4603034"/>
              <a:gd name="connsiteY847" fmla="*/ 3597044 h 3693934"/>
              <a:gd name="connsiteX848" fmla="*/ 1877245 w 4603034"/>
              <a:gd name="connsiteY848" fmla="*/ 3609155 h 3693934"/>
              <a:gd name="connsiteX849" fmla="*/ 1865134 w 4603034"/>
              <a:gd name="connsiteY849" fmla="*/ 3621267 h 3693934"/>
              <a:gd name="connsiteX850" fmla="*/ 1859078 w 4603034"/>
              <a:gd name="connsiteY850" fmla="*/ 3639434 h 3693934"/>
              <a:gd name="connsiteX851" fmla="*/ 1846967 w 4603034"/>
              <a:gd name="connsiteY851" fmla="*/ 3669712 h 3693934"/>
              <a:gd name="connsiteX852" fmla="*/ 1840911 w 4603034"/>
              <a:gd name="connsiteY852" fmla="*/ 3693934 h 3693934"/>
              <a:gd name="connsiteX853" fmla="*/ 0 w 4603034"/>
              <a:gd name="connsiteY853" fmla="*/ 3675767 h 3693934"/>
              <a:gd name="connsiteX854" fmla="*/ 121113 w 4603034"/>
              <a:gd name="connsiteY854" fmla="*/ 0 h 3693934"/>
              <a:gd name="connsiteX0" fmla="*/ 121113 w 4603034"/>
              <a:gd name="connsiteY0" fmla="*/ 0 h 3693934"/>
              <a:gd name="connsiteX1" fmla="*/ 3033870 w 4603034"/>
              <a:gd name="connsiteY1" fmla="*/ 60557 h 3693934"/>
              <a:gd name="connsiteX2" fmla="*/ 3033870 w 4603034"/>
              <a:gd name="connsiteY2" fmla="*/ 60557 h 3693934"/>
              <a:gd name="connsiteX3" fmla="*/ 3015703 w 4603034"/>
              <a:gd name="connsiteY3" fmla="*/ 109002 h 3693934"/>
              <a:gd name="connsiteX4" fmla="*/ 2991481 w 4603034"/>
              <a:gd name="connsiteY4" fmla="*/ 169558 h 3693934"/>
              <a:gd name="connsiteX5" fmla="*/ 2943036 w 4603034"/>
              <a:gd name="connsiteY5" fmla="*/ 163502 h 3693934"/>
              <a:gd name="connsiteX6" fmla="*/ 2900646 w 4603034"/>
              <a:gd name="connsiteY6" fmla="*/ 151391 h 3693934"/>
              <a:gd name="connsiteX7" fmla="*/ 2882480 w 4603034"/>
              <a:gd name="connsiteY7" fmla="*/ 163502 h 3693934"/>
              <a:gd name="connsiteX8" fmla="*/ 2870368 w 4603034"/>
              <a:gd name="connsiteY8" fmla="*/ 175614 h 3693934"/>
              <a:gd name="connsiteX9" fmla="*/ 2852201 w 4603034"/>
              <a:gd name="connsiteY9" fmla="*/ 181669 h 3693934"/>
              <a:gd name="connsiteX10" fmla="*/ 2785590 w 4603034"/>
              <a:gd name="connsiteY10" fmla="*/ 193781 h 3693934"/>
              <a:gd name="connsiteX11" fmla="*/ 2761367 w 4603034"/>
              <a:gd name="connsiteY11" fmla="*/ 242226 h 3693934"/>
              <a:gd name="connsiteX12" fmla="*/ 2688699 w 4603034"/>
              <a:gd name="connsiteY12" fmla="*/ 248281 h 3693934"/>
              <a:gd name="connsiteX13" fmla="*/ 2682644 w 4603034"/>
              <a:gd name="connsiteY13" fmla="*/ 266448 h 3693934"/>
              <a:gd name="connsiteX14" fmla="*/ 2658421 w 4603034"/>
              <a:gd name="connsiteY14" fmla="*/ 296726 h 3693934"/>
              <a:gd name="connsiteX15" fmla="*/ 2652366 w 4603034"/>
              <a:gd name="connsiteY15" fmla="*/ 314893 h 3693934"/>
              <a:gd name="connsiteX16" fmla="*/ 2628143 w 4603034"/>
              <a:gd name="connsiteY16" fmla="*/ 339116 h 3693934"/>
              <a:gd name="connsiteX17" fmla="*/ 2609976 w 4603034"/>
              <a:gd name="connsiteY17" fmla="*/ 308838 h 3693934"/>
              <a:gd name="connsiteX18" fmla="*/ 2597865 w 4603034"/>
              <a:gd name="connsiteY18" fmla="*/ 296726 h 3693934"/>
              <a:gd name="connsiteX19" fmla="*/ 2585754 w 4603034"/>
              <a:gd name="connsiteY19" fmla="*/ 278559 h 3693934"/>
              <a:gd name="connsiteX20" fmla="*/ 2567587 w 4603034"/>
              <a:gd name="connsiteY20" fmla="*/ 272504 h 3693934"/>
              <a:gd name="connsiteX21" fmla="*/ 2549420 w 4603034"/>
              <a:gd name="connsiteY21" fmla="*/ 278559 h 3693934"/>
              <a:gd name="connsiteX22" fmla="*/ 2543364 w 4603034"/>
              <a:gd name="connsiteY22" fmla="*/ 296726 h 3693934"/>
              <a:gd name="connsiteX23" fmla="*/ 2507031 w 4603034"/>
              <a:gd name="connsiteY23" fmla="*/ 290671 h 3693934"/>
              <a:gd name="connsiteX24" fmla="*/ 2488864 w 4603034"/>
              <a:gd name="connsiteY24" fmla="*/ 284615 h 3693934"/>
              <a:gd name="connsiteX25" fmla="*/ 2494919 w 4603034"/>
              <a:gd name="connsiteY25" fmla="*/ 302782 h 3693934"/>
              <a:gd name="connsiteX26" fmla="*/ 2519142 w 4603034"/>
              <a:gd name="connsiteY26" fmla="*/ 308838 h 3693934"/>
              <a:gd name="connsiteX27" fmla="*/ 2555476 w 4603034"/>
              <a:gd name="connsiteY27" fmla="*/ 333060 h 3693934"/>
              <a:gd name="connsiteX28" fmla="*/ 2549420 w 4603034"/>
              <a:gd name="connsiteY28" fmla="*/ 351227 h 3693934"/>
              <a:gd name="connsiteX29" fmla="*/ 2507031 w 4603034"/>
              <a:gd name="connsiteY29" fmla="*/ 363338 h 3693934"/>
              <a:gd name="connsiteX30" fmla="*/ 2494919 w 4603034"/>
              <a:gd name="connsiteY30" fmla="*/ 381505 h 3693934"/>
              <a:gd name="connsiteX31" fmla="*/ 2458586 w 4603034"/>
              <a:gd name="connsiteY31" fmla="*/ 393616 h 3693934"/>
              <a:gd name="connsiteX32" fmla="*/ 2434363 w 4603034"/>
              <a:gd name="connsiteY32" fmla="*/ 363338 h 3693934"/>
              <a:gd name="connsiteX33" fmla="*/ 2404085 w 4603034"/>
              <a:gd name="connsiteY33" fmla="*/ 327004 h 3693934"/>
              <a:gd name="connsiteX34" fmla="*/ 2385918 w 4603034"/>
              <a:gd name="connsiteY34" fmla="*/ 314893 h 3693934"/>
              <a:gd name="connsiteX35" fmla="*/ 2367751 w 4603034"/>
              <a:gd name="connsiteY35" fmla="*/ 320949 h 3693934"/>
              <a:gd name="connsiteX36" fmla="*/ 2379862 w 4603034"/>
              <a:gd name="connsiteY36" fmla="*/ 357283 h 3693934"/>
              <a:gd name="connsiteX37" fmla="*/ 2355640 w 4603034"/>
              <a:gd name="connsiteY37" fmla="*/ 387561 h 3693934"/>
              <a:gd name="connsiteX38" fmla="*/ 2337473 w 4603034"/>
              <a:gd name="connsiteY38" fmla="*/ 399672 h 3693934"/>
              <a:gd name="connsiteX39" fmla="*/ 2325362 w 4603034"/>
              <a:gd name="connsiteY39" fmla="*/ 423894 h 3693934"/>
              <a:gd name="connsiteX40" fmla="*/ 2331417 w 4603034"/>
              <a:gd name="connsiteY40" fmla="*/ 448117 h 3693934"/>
              <a:gd name="connsiteX41" fmla="*/ 2325362 w 4603034"/>
              <a:gd name="connsiteY41" fmla="*/ 466284 h 3693934"/>
              <a:gd name="connsiteX42" fmla="*/ 2282972 w 4603034"/>
              <a:gd name="connsiteY42" fmla="*/ 460228 h 3693934"/>
              <a:gd name="connsiteX43" fmla="*/ 2276917 w 4603034"/>
              <a:gd name="connsiteY43" fmla="*/ 442061 h 3693934"/>
              <a:gd name="connsiteX44" fmla="*/ 2264805 w 4603034"/>
              <a:gd name="connsiteY44" fmla="*/ 429950 h 3693934"/>
              <a:gd name="connsiteX45" fmla="*/ 2252694 w 4603034"/>
              <a:gd name="connsiteY45" fmla="*/ 448117 h 3693934"/>
              <a:gd name="connsiteX46" fmla="*/ 2234527 w 4603034"/>
              <a:gd name="connsiteY46" fmla="*/ 502618 h 3693934"/>
              <a:gd name="connsiteX47" fmla="*/ 2198193 w 4603034"/>
              <a:gd name="connsiteY47" fmla="*/ 514729 h 3693934"/>
              <a:gd name="connsiteX48" fmla="*/ 2173971 w 4603034"/>
              <a:gd name="connsiteY48" fmla="*/ 526840 h 3693934"/>
              <a:gd name="connsiteX49" fmla="*/ 2083137 w 4603034"/>
              <a:gd name="connsiteY49" fmla="*/ 538951 h 3693934"/>
              <a:gd name="connsiteX50" fmla="*/ 2046803 w 4603034"/>
              <a:gd name="connsiteY50" fmla="*/ 551063 h 3693934"/>
              <a:gd name="connsiteX51" fmla="*/ 2028636 w 4603034"/>
              <a:gd name="connsiteY51" fmla="*/ 557118 h 3693934"/>
              <a:gd name="connsiteX52" fmla="*/ 2004413 w 4603034"/>
              <a:gd name="connsiteY52" fmla="*/ 563174 h 3693934"/>
              <a:gd name="connsiteX53" fmla="*/ 2022580 w 4603034"/>
              <a:gd name="connsiteY53" fmla="*/ 569230 h 3693934"/>
              <a:gd name="connsiteX54" fmla="*/ 2040747 w 4603034"/>
              <a:gd name="connsiteY54" fmla="*/ 557118 h 3693934"/>
              <a:gd name="connsiteX55" fmla="*/ 2058914 w 4603034"/>
              <a:gd name="connsiteY55" fmla="*/ 551063 h 3693934"/>
              <a:gd name="connsiteX56" fmla="*/ 2107359 w 4603034"/>
              <a:gd name="connsiteY56" fmla="*/ 545007 h 3693934"/>
              <a:gd name="connsiteX57" fmla="*/ 2173971 w 4603034"/>
              <a:gd name="connsiteY57" fmla="*/ 532896 h 3693934"/>
              <a:gd name="connsiteX58" fmla="*/ 2192138 w 4603034"/>
              <a:gd name="connsiteY58" fmla="*/ 526840 h 3693934"/>
              <a:gd name="connsiteX59" fmla="*/ 2295084 w 4603034"/>
              <a:gd name="connsiteY59" fmla="*/ 514729 h 3693934"/>
              <a:gd name="connsiteX60" fmla="*/ 2313250 w 4603034"/>
              <a:gd name="connsiteY60" fmla="*/ 508673 h 3693934"/>
              <a:gd name="connsiteX61" fmla="*/ 2391974 w 4603034"/>
              <a:gd name="connsiteY61" fmla="*/ 496562 h 3693934"/>
              <a:gd name="connsiteX62" fmla="*/ 2446474 w 4603034"/>
              <a:gd name="connsiteY62" fmla="*/ 478395 h 3693934"/>
              <a:gd name="connsiteX63" fmla="*/ 2464641 w 4603034"/>
              <a:gd name="connsiteY63" fmla="*/ 472340 h 3693934"/>
              <a:gd name="connsiteX64" fmla="*/ 2500975 w 4603034"/>
              <a:gd name="connsiteY64" fmla="*/ 484451 h 3693934"/>
              <a:gd name="connsiteX65" fmla="*/ 2555476 w 4603034"/>
              <a:gd name="connsiteY65" fmla="*/ 508673 h 3693934"/>
              <a:gd name="connsiteX66" fmla="*/ 2573642 w 4603034"/>
              <a:gd name="connsiteY66" fmla="*/ 514729 h 3693934"/>
              <a:gd name="connsiteX67" fmla="*/ 2694755 w 4603034"/>
              <a:gd name="connsiteY67" fmla="*/ 520785 h 3693934"/>
              <a:gd name="connsiteX68" fmla="*/ 2652366 w 4603034"/>
              <a:gd name="connsiteY68" fmla="*/ 545007 h 3693934"/>
              <a:gd name="connsiteX69" fmla="*/ 2616032 w 4603034"/>
              <a:gd name="connsiteY69" fmla="*/ 569230 h 3693934"/>
              <a:gd name="connsiteX70" fmla="*/ 2597865 w 4603034"/>
              <a:gd name="connsiteY70" fmla="*/ 575285 h 3693934"/>
              <a:gd name="connsiteX71" fmla="*/ 2476752 w 4603034"/>
              <a:gd name="connsiteY71" fmla="*/ 587396 h 3693934"/>
              <a:gd name="connsiteX72" fmla="*/ 2464641 w 4603034"/>
              <a:gd name="connsiteY72" fmla="*/ 599508 h 3693934"/>
              <a:gd name="connsiteX73" fmla="*/ 2507031 w 4603034"/>
              <a:gd name="connsiteY73" fmla="*/ 599508 h 3693934"/>
              <a:gd name="connsiteX74" fmla="*/ 2616032 w 4603034"/>
              <a:gd name="connsiteY74" fmla="*/ 617675 h 3693934"/>
              <a:gd name="connsiteX75" fmla="*/ 2628143 w 4603034"/>
              <a:gd name="connsiteY75" fmla="*/ 635842 h 3693934"/>
              <a:gd name="connsiteX76" fmla="*/ 2652366 w 4603034"/>
              <a:gd name="connsiteY76" fmla="*/ 660064 h 3693934"/>
              <a:gd name="connsiteX77" fmla="*/ 2646310 w 4603034"/>
              <a:gd name="connsiteY77" fmla="*/ 678231 h 3693934"/>
              <a:gd name="connsiteX78" fmla="*/ 2561531 w 4603034"/>
              <a:gd name="connsiteY78" fmla="*/ 660064 h 3693934"/>
              <a:gd name="connsiteX79" fmla="*/ 2543364 w 4603034"/>
              <a:gd name="connsiteY79" fmla="*/ 654008 h 3693934"/>
              <a:gd name="connsiteX80" fmla="*/ 2519142 w 4603034"/>
              <a:gd name="connsiteY80" fmla="*/ 660064 h 3693934"/>
              <a:gd name="connsiteX81" fmla="*/ 2500975 w 4603034"/>
              <a:gd name="connsiteY81" fmla="*/ 666120 h 3693934"/>
              <a:gd name="connsiteX82" fmla="*/ 2446474 w 4603034"/>
              <a:gd name="connsiteY82" fmla="*/ 672175 h 3693934"/>
              <a:gd name="connsiteX83" fmla="*/ 2494919 w 4603034"/>
              <a:gd name="connsiteY83" fmla="*/ 702453 h 3693934"/>
              <a:gd name="connsiteX84" fmla="*/ 2470697 w 4603034"/>
              <a:gd name="connsiteY84" fmla="*/ 708509 h 3693934"/>
              <a:gd name="connsiteX85" fmla="*/ 2422252 w 4603034"/>
              <a:gd name="connsiteY85" fmla="*/ 714565 h 3693934"/>
              <a:gd name="connsiteX86" fmla="*/ 2410140 w 4603034"/>
              <a:gd name="connsiteY86" fmla="*/ 726676 h 3693934"/>
              <a:gd name="connsiteX87" fmla="*/ 2391974 w 4603034"/>
              <a:gd name="connsiteY87" fmla="*/ 732732 h 3693934"/>
              <a:gd name="connsiteX88" fmla="*/ 2289028 w 4603034"/>
              <a:gd name="connsiteY88" fmla="*/ 726676 h 3693934"/>
              <a:gd name="connsiteX89" fmla="*/ 2258750 w 4603034"/>
              <a:gd name="connsiteY89" fmla="*/ 732732 h 3693934"/>
              <a:gd name="connsiteX90" fmla="*/ 2264805 w 4603034"/>
              <a:gd name="connsiteY90" fmla="*/ 756954 h 3693934"/>
              <a:gd name="connsiteX91" fmla="*/ 2258750 w 4603034"/>
              <a:gd name="connsiteY91" fmla="*/ 781177 h 3693934"/>
              <a:gd name="connsiteX92" fmla="*/ 2204249 w 4603034"/>
              <a:gd name="connsiteY92" fmla="*/ 799343 h 3693934"/>
              <a:gd name="connsiteX93" fmla="*/ 2198193 w 4603034"/>
              <a:gd name="connsiteY93" fmla="*/ 823566 h 3693934"/>
              <a:gd name="connsiteX94" fmla="*/ 2137637 w 4603034"/>
              <a:gd name="connsiteY94" fmla="*/ 823566 h 3693934"/>
              <a:gd name="connsiteX95" fmla="*/ 2095248 w 4603034"/>
              <a:gd name="connsiteY95" fmla="*/ 799343 h 3693934"/>
              <a:gd name="connsiteX96" fmla="*/ 2089192 w 4603034"/>
              <a:gd name="connsiteY96" fmla="*/ 823566 h 3693934"/>
              <a:gd name="connsiteX97" fmla="*/ 2052858 w 4603034"/>
              <a:gd name="connsiteY97" fmla="*/ 841733 h 3693934"/>
              <a:gd name="connsiteX98" fmla="*/ 1931746 w 4603034"/>
              <a:gd name="connsiteY98" fmla="*/ 841733 h 3693934"/>
              <a:gd name="connsiteX99" fmla="*/ 1913579 w 4603034"/>
              <a:gd name="connsiteY99" fmla="*/ 853844 h 3693934"/>
              <a:gd name="connsiteX100" fmla="*/ 1931746 w 4603034"/>
              <a:gd name="connsiteY100" fmla="*/ 865955 h 3693934"/>
              <a:gd name="connsiteX101" fmla="*/ 2089192 w 4603034"/>
              <a:gd name="connsiteY101" fmla="*/ 865955 h 3693934"/>
              <a:gd name="connsiteX102" fmla="*/ 2143693 w 4603034"/>
              <a:gd name="connsiteY102" fmla="*/ 872011 h 3693934"/>
              <a:gd name="connsiteX103" fmla="*/ 2137637 w 4603034"/>
              <a:gd name="connsiteY103" fmla="*/ 896234 h 3693934"/>
              <a:gd name="connsiteX104" fmla="*/ 2155804 w 4603034"/>
              <a:gd name="connsiteY104" fmla="*/ 908345 h 3693934"/>
              <a:gd name="connsiteX105" fmla="*/ 2173971 w 4603034"/>
              <a:gd name="connsiteY105" fmla="*/ 902289 h 3693934"/>
              <a:gd name="connsiteX106" fmla="*/ 2228472 w 4603034"/>
              <a:gd name="connsiteY106" fmla="*/ 872011 h 3693934"/>
              <a:gd name="connsiteX107" fmla="*/ 2246639 w 4603034"/>
              <a:gd name="connsiteY107" fmla="*/ 878067 h 3693934"/>
              <a:gd name="connsiteX108" fmla="*/ 2276917 w 4603034"/>
              <a:gd name="connsiteY108" fmla="*/ 908345 h 3693934"/>
              <a:gd name="connsiteX109" fmla="*/ 2331417 w 4603034"/>
              <a:gd name="connsiteY109" fmla="*/ 920456 h 3693934"/>
              <a:gd name="connsiteX110" fmla="*/ 2343529 w 4603034"/>
              <a:gd name="connsiteY110" fmla="*/ 938623 h 3693934"/>
              <a:gd name="connsiteX111" fmla="*/ 2361695 w 4603034"/>
              <a:gd name="connsiteY111" fmla="*/ 944679 h 3693934"/>
              <a:gd name="connsiteX112" fmla="*/ 2416196 w 4603034"/>
              <a:gd name="connsiteY112" fmla="*/ 950734 h 3693934"/>
              <a:gd name="connsiteX113" fmla="*/ 2434363 w 4603034"/>
              <a:gd name="connsiteY113" fmla="*/ 956790 h 3693934"/>
              <a:gd name="connsiteX114" fmla="*/ 2476752 w 4603034"/>
              <a:gd name="connsiteY114" fmla="*/ 962845 h 3693934"/>
              <a:gd name="connsiteX115" fmla="*/ 2488864 w 4603034"/>
              <a:gd name="connsiteY115" fmla="*/ 974957 h 3693934"/>
              <a:gd name="connsiteX116" fmla="*/ 2507031 w 4603034"/>
              <a:gd name="connsiteY116" fmla="*/ 981012 h 3693934"/>
              <a:gd name="connsiteX117" fmla="*/ 2531253 w 4603034"/>
              <a:gd name="connsiteY117" fmla="*/ 974957 h 3693934"/>
              <a:gd name="connsiteX118" fmla="*/ 2543364 w 4603034"/>
              <a:gd name="connsiteY118" fmla="*/ 962845 h 3693934"/>
              <a:gd name="connsiteX119" fmla="*/ 2561531 w 4603034"/>
              <a:gd name="connsiteY119" fmla="*/ 956790 h 3693934"/>
              <a:gd name="connsiteX120" fmla="*/ 2652366 w 4603034"/>
              <a:gd name="connsiteY120" fmla="*/ 938623 h 3693934"/>
              <a:gd name="connsiteX121" fmla="*/ 2694755 w 4603034"/>
              <a:gd name="connsiteY121" fmla="*/ 932567 h 3693934"/>
              <a:gd name="connsiteX122" fmla="*/ 2785590 w 4603034"/>
              <a:gd name="connsiteY122" fmla="*/ 938623 h 3693934"/>
              <a:gd name="connsiteX123" fmla="*/ 2803756 w 4603034"/>
              <a:gd name="connsiteY123" fmla="*/ 944679 h 3693934"/>
              <a:gd name="connsiteX124" fmla="*/ 2809812 w 4603034"/>
              <a:gd name="connsiteY124" fmla="*/ 962845 h 3693934"/>
              <a:gd name="connsiteX125" fmla="*/ 2797701 w 4603034"/>
              <a:gd name="connsiteY125" fmla="*/ 974957 h 3693934"/>
              <a:gd name="connsiteX126" fmla="*/ 2761367 w 4603034"/>
              <a:gd name="connsiteY126" fmla="*/ 999179 h 3693934"/>
              <a:gd name="connsiteX127" fmla="*/ 2731089 w 4603034"/>
              <a:gd name="connsiteY127" fmla="*/ 1017346 h 3693934"/>
              <a:gd name="connsiteX128" fmla="*/ 2737144 w 4603034"/>
              <a:gd name="connsiteY128" fmla="*/ 1041569 h 3693934"/>
              <a:gd name="connsiteX129" fmla="*/ 2749256 w 4603034"/>
              <a:gd name="connsiteY129" fmla="*/ 1053680 h 3693934"/>
              <a:gd name="connsiteX130" fmla="*/ 2755311 w 4603034"/>
              <a:gd name="connsiteY130" fmla="*/ 1071847 h 3693934"/>
              <a:gd name="connsiteX131" fmla="*/ 2718978 w 4603034"/>
              <a:gd name="connsiteY131" fmla="*/ 1090014 h 3693934"/>
              <a:gd name="connsiteX132" fmla="*/ 2634199 w 4603034"/>
              <a:gd name="connsiteY132" fmla="*/ 1071847 h 3693934"/>
              <a:gd name="connsiteX133" fmla="*/ 2616032 w 4603034"/>
              <a:gd name="connsiteY133" fmla="*/ 1065791 h 3693934"/>
              <a:gd name="connsiteX134" fmla="*/ 2579698 w 4603034"/>
              <a:gd name="connsiteY134" fmla="*/ 1071847 h 3693934"/>
              <a:gd name="connsiteX135" fmla="*/ 2567587 w 4603034"/>
              <a:gd name="connsiteY135" fmla="*/ 1090014 h 3693934"/>
              <a:gd name="connsiteX136" fmla="*/ 2549420 w 4603034"/>
              <a:gd name="connsiteY136" fmla="*/ 1102125 h 3693934"/>
              <a:gd name="connsiteX137" fmla="*/ 2519142 w 4603034"/>
              <a:gd name="connsiteY137" fmla="*/ 1096069 h 3693934"/>
              <a:gd name="connsiteX138" fmla="*/ 2482808 w 4603034"/>
              <a:gd name="connsiteY138" fmla="*/ 1071847 h 3693934"/>
              <a:gd name="connsiteX139" fmla="*/ 2434363 w 4603034"/>
              <a:gd name="connsiteY139" fmla="*/ 1065791 h 3693934"/>
              <a:gd name="connsiteX140" fmla="*/ 2416196 w 4603034"/>
              <a:gd name="connsiteY140" fmla="*/ 1059736 h 3693934"/>
              <a:gd name="connsiteX141" fmla="*/ 2404085 w 4603034"/>
              <a:gd name="connsiteY141" fmla="*/ 1047624 h 3693934"/>
              <a:gd name="connsiteX142" fmla="*/ 2379862 w 4603034"/>
              <a:gd name="connsiteY142" fmla="*/ 1041569 h 3693934"/>
              <a:gd name="connsiteX143" fmla="*/ 2361695 w 4603034"/>
              <a:gd name="connsiteY143" fmla="*/ 1047624 h 3693934"/>
              <a:gd name="connsiteX144" fmla="*/ 2337473 w 4603034"/>
              <a:gd name="connsiteY144" fmla="*/ 1053680 h 3693934"/>
              <a:gd name="connsiteX145" fmla="*/ 2301139 w 4603034"/>
              <a:gd name="connsiteY145" fmla="*/ 1065791 h 3693934"/>
              <a:gd name="connsiteX146" fmla="*/ 2228472 w 4603034"/>
              <a:gd name="connsiteY146" fmla="*/ 1090014 h 3693934"/>
              <a:gd name="connsiteX147" fmla="*/ 2173971 w 4603034"/>
              <a:gd name="connsiteY147" fmla="*/ 1108181 h 3693934"/>
              <a:gd name="connsiteX148" fmla="*/ 2155804 w 4603034"/>
              <a:gd name="connsiteY148" fmla="*/ 1114236 h 3693934"/>
              <a:gd name="connsiteX149" fmla="*/ 2143693 w 4603034"/>
              <a:gd name="connsiteY149" fmla="*/ 1132403 h 3693934"/>
              <a:gd name="connsiteX150" fmla="*/ 2046803 w 4603034"/>
              <a:gd name="connsiteY150" fmla="*/ 1120292 h 3693934"/>
              <a:gd name="connsiteX151" fmla="*/ 2028636 w 4603034"/>
              <a:gd name="connsiteY151" fmla="*/ 1108181 h 3693934"/>
              <a:gd name="connsiteX152" fmla="*/ 1955968 w 4603034"/>
              <a:gd name="connsiteY152" fmla="*/ 1096069 h 3693934"/>
              <a:gd name="connsiteX153" fmla="*/ 1871190 w 4603034"/>
              <a:gd name="connsiteY153" fmla="*/ 1083958 h 3693934"/>
              <a:gd name="connsiteX154" fmla="*/ 1834856 w 4603034"/>
              <a:gd name="connsiteY154" fmla="*/ 1071847 h 3693934"/>
              <a:gd name="connsiteX155" fmla="*/ 1816689 w 4603034"/>
              <a:gd name="connsiteY155" fmla="*/ 1077902 h 3693934"/>
              <a:gd name="connsiteX156" fmla="*/ 1834856 w 4603034"/>
              <a:gd name="connsiteY156" fmla="*/ 1108181 h 3693934"/>
              <a:gd name="connsiteX157" fmla="*/ 1865134 w 4603034"/>
              <a:gd name="connsiteY157" fmla="*/ 1114236 h 3693934"/>
              <a:gd name="connsiteX158" fmla="*/ 1883301 w 4603034"/>
              <a:gd name="connsiteY158" fmla="*/ 1120292 h 3693934"/>
              <a:gd name="connsiteX159" fmla="*/ 1919635 w 4603034"/>
              <a:gd name="connsiteY159" fmla="*/ 1126347 h 3693934"/>
              <a:gd name="connsiteX160" fmla="*/ 1986246 w 4603034"/>
              <a:gd name="connsiteY160" fmla="*/ 1138459 h 3693934"/>
              <a:gd name="connsiteX161" fmla="*/ 2052858 w 4603034"/>
              <a:gd name="connsiteY161" fmla="*/ 1150570 h 3693934"/>
              <a:gd name="connsiteX162" fmla="*/ 2064970 w 4603034"/>
              <a:gd name="connsiteY162" fmla="*/ 1162681 h 3693934"/>
              <a:gd name="connsiteX163" fmla="*/ 2083137 w 4603034"/>
              <a:gd name="connsiteY163" fmla="*/ 1168737 h 3693934"/>
              <a:gd name="connsiteX164" fmla="*/ 2101303 w 4603034"/>
              <a:gd name="connsiteY164" fmla="*/ 1180848 h 3693934"/>
              <a:gd name="connsiteX165" fmla="*/ 2173971 w 4603034"/>
              <a:gd name="connsiteY165" fmla="*/ 1168737 h 3693934"/>
              <a:gd name="connsiteX166" fmla="*/ 2192138 w 4603034"/>
              <a:gd name="connsiteY166" fmla="*/ 1156626 h 3693934"/>
              <a:gd name="connsiteX167" fmla="*/ 2204249 w 4603034"/>
              <a:gd name="connsiteY167" fmla="*/ 1144514 h 3693934"/>
              <a:gd name="connsiteX168" fmla="*/ 2228472 w 4603034"/>
              <a:gd name="connsiteY168" fmla="*/ 1138459 h 3693934"/>
              <a:gd name="connsiteX169" fmla="*/ 2246639 w 4603034"/>
              <a:gd name="connsiteY169" fmla="*/ 1132403 h 3693934"/>
              <a:gd name="connsiteX170" fmla="*/ 2270861 w 4603034"/>
              <a:gd name="connsiteY170" fmla="*/ 1138459 h 3693934"/>
              <a:gd name="connsiteX171" fmla="*/ 2289028 w 4603034"/>
              <a:gd name="connsiteY171" fmla="*/ 1144514 h 3693934"/>
              <a:gd name="connsiteX172" fmla="*/ 2355640 w 4603034"/>
              <a:gd name="connsiteY172" fmla="*/ 1156626 h 3693934"/>
              <a:gd name="connsiteX173" fmla="*/ 2410140 w 4603034"/>
              <a:gd name="connsiteY173" fmla="*/ 1174793 h 3693934"/>
              <a:gd name="connsiteX174" fmla="*/ 2428307 w 4603034"/>
              <a:gd name="connsiteY174" fmla="*/ 1180848 h 3693934"/>
              <a:gd name="connsiteX175" fmla="*/ 2458586 w 4603034"/>
              <a:gd name="connsiteY175" fmla="*/ 1205071 h 3693934"/>
              <a:gd name="connsiteX176" fmla="*/ 2470697 w 4603034"/>
              <a:gd name="connsiteY176" fmla="*/ 1241404 h 3693934"/>
              <a:gd name="connsiteX177" fmla="*/ 2494919 w 4603034"/>
              <a:gd name="connsiteY177" fmla="*/ 1271683 h 3693934"/>
              <a:gd name="connsiteX178" fmla="*/ 2488864 w 4603034"/>
              <a:gd name="connsiteY178" fmla="*/ 1314072 h 3693934"/>
              <a:gd name="connsiteX179" fmla="*/ 2458586 w 4603034"/>
              <a:gd name="connsiteY179" fmla="*/ 1338294 h 3693934"/>
              <a:gd name="connsiteX180" fmla="*/ 2410140 w 4603034"/>
              <a:gd name="connsiteY180" fmla="*/ 1332239 h 3693934"/>
              <a:gd name="connsiteX181" fmla="*/ 2367751 w 4603034"/>
              <a:gd name="connsiteY181" fmla="*/ 1320128 h 3693934"/>
              <a:gd name="connsiteX182" fmla="*/ 2337473 w 4603034"/>
              <a:gd name="connsiteY182" fmla="*/ 1314072 h 3693934"/>
              <a:gd name="connsiteX183" fmla="*/ 2325362 w 4603034"/>
              <a:gd name="connsiteY183" fmla="*/ 1332239 h 3693934"/>
              <a:gd name="connsiteX184" fmla="*/ 2319306 w 4603034"/>
              <a:gd name="connsiteY184" fmla="*/ 1350406 h 3693934"/>
              <a:gd name="connsiteX185" fmla="*/ 2301139 w 4603034"/>
              <a:gd name="connsiteY185" fmla="*/ 1362517 h 3693934"/>
              <a:gd name="connsiteX186" fmla="*/ 2264805 w 4603034"/>
              <a:gd name="connsiteY186" fmla="*/ 1356461 h 3693934"/>
              <a:gd name="connsiteX187" fmla="*/ 2228472 w 4603034"/>
              <a:gd name="connsiteY187" fmla="*/ 1362517 h 3693934"/>
              <a:gd name="connsiteX188" fmla="*/ 2234527 w 4603034"/>
              <a:gd name="connsiteY188" fmla="*/ 1380684 h 3693934"/>
              <a:gd name="connsiteX189" fmla="*/ 2295084 w 4603034"/>
              <a:gd name="connsiteY189" fmla="*/ 1398851 h 3693934"/>
              <a:gd name="connsiteX190" fmla="*/ 2349584 w 4603034"/>
              <a:gd name="connsiteY190" fmla="*/ 1392795 h 3693934"/>
              <a:gd name="connsiteX191" fmla="*/ 2434363 w 4603034"/>
              <a:gd name="connsiteY191" fmla="*/ 1404906 h 3693934"/>
              <a:gd name="connsiteX192" fmla="*/ 2452530 w 4603034"/>
              <a:gd name="connsiteY192" fmla="*/ 1447296 h 3693934"/>
              <a:gd name="connsiteX193" fmla="*/ 2434363 w 4603034"/>
              <a:gd name="connsiteY193" fmla="*/ 1453351 h 3693934"/>
              <a:gd name="connsiteX194" fmla="*/ 2385918 w 4603034"/>
              <a:gd name="connsiteY194" fmla="*/ 1447296 h 3693934"/>
              <a:gd name="connsiteX195" fmla="*/ 2349584 w 4603034"/>
              <a:gd name="connsiteY195" fmla="*/ 1465463 h 3693934"/>
              <a:gd name="connsiteX196" fmla="*/ 2331417 w 4603034"/>
              <a:gd name="connsiteY196" fmla="*/ 1471518 h 3693934"/>
              <a:gd name="connsiteX197" fmla="*/ 2295084 w 4603034"/>
              <a:gd name="connsiteY197" fmla="*/ 1447296 h 3693934"/>
              <a:gd name="connsiteX198" fmla="*/ 2216360 w 4603034"/>
              <a:gd name="connsiteY198" fmla="*/ 1435185 h 3693934"/>
              <a:gd name="connsiteX199" fmla="*/ 2052858 w 4603034"/>
              <a:gd name="connsiteY199" fmla="*/ 1429129 h 3693934"/>
              <a:gd name="connsiteX200" fmla="*/ 1992302 w 4603034"/>
              <a:gd name="connsiteY200" fmla="*/ 1423073 h 3693934"/>
              <a:gd name="connsiteX201" fmla="*/ 1949913 w 4603034"/>
              <a:gd name="connsiteY201" fmla="*/ 1410962 h 3693934"/>
              <a:gd name="connsiteX202" fmla="*/ 1919635 w 4603034"/>
              <a:gd name="connsiteY202" fmla="*/ 1386740 h 3693934"/>
              <a:gd name="connsiteX203" fmla="*/ 1907523 w 4603034"/>
              <a:gd name="connsiteY203" fmla="*/ 1374628 h 3693934"/>
              <a:gd name="connsiteX204" fmla="*/ 1871190 w 4603034"/>
              <a:gd name="connsiteY204" fmla="*/ 1362517 h 3693934"/>
              <a:gd name="connsiteX205" fmla="*/ 1853023 w 4603034"/>
              <a:gd name="connsiteY205" fmla="*/ 1356461 h 3693934"/>
              <a:gd name="connsiteX206" fmla="*/ 1798522 w 4603034"/>
              <a:gd name="connsiteY206" fmla="*/ 1338294 h 3693934"/>
              <a:gd name="connsiteX207" fmla="*/ 1780355 w 4603034"/>
              <a:gd name="connsiteY207" fmla="*/ 1332239 h 3693934"/>
              <a:gd name="connsiteX208" fmla="*/ 1731910 w 4603034"/>
              <a:gd name="connsiteY208" fmla="*/ 1326183 h 3693934"/>
              <a:gd name="connsiteX209" fmla="*/ 1701632 w 4603034"/>
              <a:gd name="connsiteY209" fmla="*/ 1308016 h 3693934"/>
              <a:gd name="connsiteX210" fmla="*/ 1677409 w 4603034"/>
              <a:gd name="connsiteY210" fmla="*/ 1301961 h 3693934"/>
              <a:gd name="connsiteX211" fmla="*/ 1604742 w 4603034"/>
              <a:gd name="connsiteY211" fmla="*/ 1295905 h 3693934"/>
              <a:gd name="connsiteX212" fmla="*/ 1556297 w 4603034"/>
              <a:gd name="connsiteY212" fmla="*/ 1283794 h 3693934"/>
              <a:gd name="connsiteX213" fmla="*/ 1538130 w 4603034"/>
              <a:gd name="connsiteY213" fmla="*/ 1277738 h 3693934"/>
              <a:gd name="connsiteX214" fmla="*/ 1477574 w 4603034"/>
              <a:gd name="connsiteY214" fmla="*/ 1283794 h 3693934"/>
              <a:gd name="connsiteX215" fmla="*/ 1392795 w 4603034"/>
              <a:gd name="connsiteY215" fmla="*/ 1289849 h 3693934"/>
              <a:gd name="connsiteX216" fmla="*/ 1404906 w 4603034"/>
              <a:gd name="connsiteY216" fmla="*/ 1301961 h 3693934"/>
              <a:gd name="connsiteX217" fmla="*/ 1423073 w 4603034"/>
              <a:gd name="connsiteY217" fmla="*/ 1308016 h 3693934"/>
              <a:gd name="connsiteX218" fmla="*/ 1435184 w 4603034"/>
              <a:gd name="connsiteY218" fmla="*/ 1320128 h 3693934"/>
              <a:gd name="connsiteX219" fmla="*/ 1453351 w 4603034"/>
              <a:gd name="connsiteY219" fmla="*/ 1326183 h 3693934"/>
              <a:gd name="connsiteX220" fmla="*/ 1459407 w 4603034"/>
              <a:gd name="connsiteY220" fmla="*/ 1344350 h 3693934"/>
              <a:gd name="connsiteX221" fmla="*/ 1495740 w 4603034"/>
              <a:gd name="connsiteY221" fmla="*/ 1350406 h 3693934"/>
              <a:gd name="connsiteX222" fmla="*/ 1477574 w 4603034"/>
              <a:gd name="connsiteY222" fmla="*/ 1362517 h 3693934"/>
              <a:gd name="connsiteX223" fmla="*/ 1308016 w 4603034"/>
              <a:gd name="connsiteY223" fmla="*/ 1380684 h 3693934"/>
              <a:gd name="connsiteX224" fmla="*/ 1211126 w 4603034"/>
              <a:gd name="connsiteY224" fmla="*/ 1374628 h 3693934"/>
              <a:gd name="connsiteX225" fmla="*/ 1174792 w 4603034"/>
              <a:gd name="connsiteY225" fmla="*/ 1362517 h 3693934"/>
              <a:gd name="connsiteX226" fmla="*/ 1126347 w 4603034"/>
              <a:gd name="connsiteY226" fmla="*/ 1350406 h 3693934"/>
              <a:gd name="connsiteX227" fmla="*/ 1120291 w 4603034"/>
              <a:gd name="connsiteY227" fmla="*/ 1332239 h 3693934"/>
              <a:gd name="connsiteX228" fmla="*/ 1065791 w 4603034"/>
              <a:gd name="connsiteY228" fmla="*/ 1308016 h 3693934"/>
              <a:gd name="connsiteX229" fmla="*/ 1047624 w 4603034"/>
              <a:gd name="connsiteY229" fmla="*/ 1295905 h 3693934"/>
              <a:gd name="connsiteX230" fmla="*/ 1011290 w 4603034"/>
              <a:gd name="connsiteY230" fmla="*/ 1283794 h 3693934"/>
              <a:gd name="connsiteX231" fmla="*/ 993123 w 4603034"/>
              <a:gd name="connsiteY231" fmla="*/ 1271683 h 3693934"/>
              <a:gd name="connsiteX232" fmla="*/ 981012 w 4603034"/>
              <a:gd name="connsiteY232" fmla="*/ 1259571 h 3693934"/>
              <a:gd name="connsiteX233" fmla="*/ 962845 w 4603034"/>
              <a:gd name="connsiteY233" fmla="*/ 1253516 h 3693934"/>
              <a:gd name="connsiteX234" fmla="*/ 944678 w 4603034"/>
              <a:gd name="connsiteY234" fmla="*/ 1259571 h 3693934"/>
              <a:gd name="connsiteX235" fmla="*/ 932567 w 4603034"/>
              <a:gd name="connsiteY235" fmla="*/ 1277738 h 3693934"/>
              <a:gd name="connsiteX236" fmla="*/ 878066 w 4603034"/>
              <a:gd name="connsiteY236" fmla="*/ 1283794 h 3693934"/>
              <a:gd name="connsiteX237" fmla="*/ 859899 w 4603034"/>
              <a:gd name="connsiteY237" fmla="*/ 1289849 h 3693934"/>
              <a:gd name="connsiteX238" fmla="*/ 847788 w 4603034"/>
              <a:gd name="connsiteY238" fmla="*/ 1271683 h 3693934"/>
              <a:gd name="connsiteX239" fmla="*/ 835677 w 4603034"/>
              <a:gd name="connsiteY239" fmla="*/ 1259571 h 3693934"/>
              <a:gd name="connsiteX240" fmla="*/ 829621 w 4603034"/>
              <a:gd name="connsiteY240" fmla="*/ 1241404 h 3693934"/>
              <a:gd name="connsiteX241" fmla="*/ 805399 w 4603034"/>
              <a:gd name="connsiteY241" fmla="*/ 1211126 h 3693934"/>
              <a:gd name="connsiteX242" fmla="*/ 811454 w 4603034"/>
              <a:gd name="connsiteY242" fmla="*/ 1156626 h 3693934"/>
              <a:gd name="connsiteX243" fmla="*/ 781176 w 4603034"/>
              <a:gd name="connsiteY243" fmla="*/ 1132403 h 3693934"/>
              <a:gd name="connsiteX244" fmla="*/ 756954 w 4603034"/>
              <a:gd name="connsiteY244" fmla="*/ 1126347 h 3693934"/>
              <a:gd name="connsiteX245" fmla="*/ 720620 w 4603034"/>
              <a:gd name="connsiteY245" fmla="*/ 1132403 h 3693934"/>
              <a:gd name="connsiteX246" fmla="*/ 690342 w 4603034"/>
              <a:gd name="connsiteY246" fmla="*/ 1156626 h 3693934"/>
              <a:gd name="connsiteX247" fmla="*/ 623730 w 4603034"/>
              <a:gd name="connsiteY247" fmla="*/ 1168737 h 3693934"/>
              <a:gd name="connsiteX248" fmla="*/ 599507 w 4603034"/>
              <a:gd name="connsiteY248" fmla="*/ 1192959 h 3693934"/>
              <a:gd name="connsiteX249" fmla="*/ 563174 w 4603034"/>
              <a:gd name="connsiteY249" fmla="*/ 1180848 h 3693934"/>
              <a:gd name="connsiteX250" fmla="*/ 545007 w 4603034"/>
              <a:gd name="connsiteY250" fmla="*/ 1174793 h 3693934"/>
              <a:gd name="connsiteX251" fmla="*/ 514729 w 4603034"/>
              <a:gd name="connsiteY251" fmla="*/ 1156626 h 3693934"/>
              <a:gd name="connsiteX252" fmla="*/ 502617 w 4603034"/>
              <a:gd name="connsiteY252" fmla="*/ 1144514 h 3693934"/>
              <a:gd name="connsiteX253" fmla="*/ 448117 w 4603034"/>
              <a:gd name="connsiteY253" fmla="*/ 1150570 h 3693934"/>
              <a:gd name="connsiteX254" fmla="*/ 460228 w 4603034"/>
              <a:gd name="connsiteY254" fmla="*/ 1168737 h 3693934"/>
              <a:gd name="connsiteX255" fmla="*/ 496562 w 4603034"/>
              <a:gd name="connsiteY255" fmla="*/ 1180848 h 3693934"/>
              <a:gd name="connsiteX256" fmla="*/ 508673 w 4603034"/>
              <a:gd name="connsiteY256" fmla="*/ 1199015 h 3693934"/>
              <a:gd name="connsiteX257" fmla="*/ 545007 w 4603034"/>
              <a:gd name="connsiteY257" fmla="*/ 1211126 h 3693934"/>
              <a:gd name="connsiteX258" fmla="*/ 563174 w 4603034"/>
              <a:gd name="connsiteY258" fmla="*/ 1223238 h 3693934"/>
              <a:gd name="connsiteX259" fmla="*/ 563174 w 4603034"/>
              <a:gd name="connsiteY259" fmla="*/ 1265627 h 3693934"/>
              <a:gd name="connsiteX260" fmla="*/ 502617 w 4603034"/>
              <a:gd name="connsiteY260" fmla="*/ 1259571 h 3693934"/>
              <a:gd name="connsiteX261" fmla="*/ 466284 w 4603034"/>
              <a:gd name="connsiteY261" fmla="*/ 1247460 h 3693934"/>
              <a:gd name="connsiteX262" fmla="*/ 411783 w 4603034"/>
              <a:gd name="connsiteY262" fmla="*/ 1241404 h 3693934"/>
              <a:gd name="connsiteX263" fmla="*/ 369393 w 4603034"/>
              <a:gd name="connsiteY263" fmla="*/ 1247460 h 3693934"/>
              <a:gd name="connsiteX264" fmla="*/ 351227 w 4603034"/>
              <a:gd name="connsiteY264" fmla="*/ 1253516 h 3693934"/>
              <a:gd name="connsiteX265" fmla="*/ 320948 w 4603034"/>
              <a:gd name="connsiteY265" fmla="*/ 1247460 h 3693934"/>
              <a:gd name="connsiteX266" fmla="*/ 284615 w 4603034"/>
              <a:gd name="connsiteY266" fmla="*/ 1217182 h 3693934"/>
              <a:gd name="connsiteX267" fmla="*/ 266448 w 4603034"/>
              <a:gd name="connsiteY267" fmla="*/ 1223238 h 3693934"/>
              <a:gd name="connsiteX268" fmla="*/ 248281 w 4603034"/>
              <a:gd name="connsiteY268" fmla="*/ 1259571 h 3693934"/>
              <a:gd name="connsiteX269" fmla="*/ 260392 w 4603034"/>
              <a:gd name="connsiteY269" fmla="*/ 1271683 h 3693934"/>
              <a:gd name="connsiteX270" fmla="*/ 242225 w 4603034"/>
              <a:gd name="connsiteY270" fmla="*/ 1314072 h 3693934"/>
              <a:gd name="connsiteX271" fmla="*/ 224058 w 4603034"/>
              <a:gd name="connsiteY271" fmla="*/ 1320128 h 3693934"/>
              <a:gd name="connsiteX272" fmla="*/ 218003 w 4603034"/>
              <a:gd name="connsiteY272" fmla="*/ 1338294 h 3693934"/>
              <a:gd name="connsiteX273" fmla="*/ 230114 w 4603034"/>
              <a:gd name="connsiteY273" fmla="*/ 1350406 h 3693934"/>
              <a:gd name="connsiteX274" fmla="*/ 254337 w 4603034"/>
              <a:gd name="connsiteY274" fmla="*/ 1356461 h 3693934"/>
              <a:gd name="connsiteX275" fmla="*/ 308837 w 4603034"/>
              <a:gd name="connsiteY275" fmla="*/ 1368573 h 3693934"/>
              <a:gd name="connsiteX276" fmla="*/ 327004 w 4603034"/>
              <a:gd name="connsiteY276" fmla="*/ 1380684 h 3693934"/>
              <a:gd name="connsiteX277" fmla="*/ 369393 w 4603034"/>
              <a:gd name="connsiteY277" fmla="*/ 1392795 h 3693934"/>
              <a:gd name="connsiteX278" fmla="*/ 484450 w 4603034"/>
              <a:gd name="connsiteY278" fmla="*/ 1410962 h 3693934"/>
              <a:gd name="connsiteX279" fmla="*/ 738787 w 4603034"/>
              <a:gd name="connsiteY279" fmla="*/ 1417018 h 3693934"/>
              <a:gd name="connsiteX280" fmla="*/ 853844 w 4603034"/>
              <a:gd name="connsiteY280" fmla="*/ 1435185 h 3693934"/>
              <a:gd name="connsiteX281" fmla="*/ 872011 w 4603034"/>
              <a:gd name="connsiteY281" fmla="*/ 1441240 h 3693934"/>
              <a:gd name="connsiteX282" fmla="*/ 841733 w 4603034"/>
              <a:gd name="connsiteY282" fmla="*/ 1483630 h 3693934"/>
              <a:gd name="connsiteX283" fmla="*/ 823566 w 4603034"/>
              <a:gd name="connsiteY283" fmla="*/ 1489685 h 3693934"/>
              <a:gd name="connsiteX284" fmla="*/ 666119 w 4603034"/>
              <a:gd name="connsiteY284" fmla="*/ 1501796 h 3693934"/>
              <a:gd name="connsiteX285" fmla="*/ 678231 w 4603034"/>
              <a:gd name="connsiteY285" fmla="*/ 1513908 h 3693934"/>
              <a:gd name="connsiteX286" fmla="*/ 696397 w 4603034"/>
              <a:gd name="connsiteY286" fmla="*/ 1519963 h 3693934"/>
              <a:gd name="connsiteX287" fmla="*/ 902289 w 4603034"/>
              <a:gd name="connsiteY287" fmla="*/ 1526019 h 3693934"/>
              <a:gd name="connsiteX288" fmla="*/ 938623 w 4603034"/>
              <a:gd name="connsiteY288" fmla="*/ 1538130 h 3693934"/>
              <a:gd name="connsiteX289" fmla="*/ 956790 w 4603034"/>
              <a:gd name="connsiteY289" fmla="*/ 1544186 h 3693934"/>
              <a:gd name="connsiteX290" fmla="*/ 974956 w 4603034"/>
              <a:gd name="connsiteY290" fmla="*/ 1556297 h 3693934"/>
              <a:gd name="connsiteX291" fmla="*/ 1005235 w 4603034"/>
              <a:gd name="connsiteY291" fmla="*/ 1574464 h 3693934"/>
              <a:gd name="connsiteX292" fmla="*/ 1102125 w 4603034"/>
              <a:gd name="connsiteY292" fmla="*/ 1580520 h 3693934"/>
              <a:gd name="connsiteX293" fmla="*/ 1120291 w 4603034"/>
              <a:gd name="connsiteY293" fmla="*/ 1586575 h 3693934"/>
              <a:gd name="connsiteX294" fmla="*/ 1144514 w 4603034"/>
              <a:gd name="connsiteY294" fmla="*/ 1580520 h 3693934"/>
              <a:gd name="connsiteX295" fmla="*/ 1192959 w 4603034"/>
              <a:gd name="connsiteY295" fmla="*/ 1574464 h 3693934"/>
              <a:gd name="connsiteX296" fmla="*/ 1235348 w 4603034"/>
              <a:gd name="connsiteY296" fmla="*/ 1574464 h 3693934"/>
              <a:gd name="connsiteX297" fmla="*/ 1247460 w 4603034"/>
              <a:gd name="connsiteY297" fmla="*/ 1586575 h 3693934"/>
              <a:gd name="connsiteX298" fmla="*/ 1265627 w 4603034"/>
              <a:gd name="connsiteY298" fmla="*/ 1592631 h 3693934"/>
              <a:gd name="connsiteX299" fmla="*/ 1301960 w 4603034"/>
              <a:gd name="connsiteY299" fmla="*/ 1610798 h 3693934"/>
              <a:gd name="connsiteX300" fmla="*/ 1314072 w 4603034"/>
              <a:gd name="connsiteY300" fmla="*/ 1622909 h 3693934"/>
              <a:gd name="connsiteX301" fmla="*/ 1350405 w 4603034"/>
              <a:gd name="connsiteY301" fmla="*/ 1647132 h 3693934"/>
              <a:gd name="connsiteX302" fmla="*/ 1410962 w 4603034"/>
              <a:gd name="connsiteY302" fmla="*/ 1659243 h 3693934"/>
              <a:gd name="connsiteX303" fmla="*/ 1507852 w 4603034"/>
              <a:gd name="connsiteY303" fmla="*/ 1659243 h 3693934"/>
              <a:gd name="connsiteX304" fmla="*/ 1544186 w 4603034"/>
              <a:gd name="connsiteY304" fmla="*/ 1671354 h 3693934"/>
              <a:gd name="connsiteX305" fmla="*/ 1562352 w 4603034"/>
              <a:gd name="connsiteY305" fmla="*/ 1677410 h 3693934"/>
              <a:gd name="connsiteX306" fmla="*/ 1665298 w 4603034"/>
              <a:gd name="connsiteY306" fmla="*/ 1671354 h 3693934"/>
              <a:gd name="connsiteX307" fmla="*/ 1701632 w 4603034"/>
              <a:gd name="connsiteY307" fmla="*/ 1653187 h 3693934"/>
              <a:gd name="connsiteX308" fmla="*/ 1756133 w 4603034"/>
              <a:gd name="connsiteY308" fmla="*/ 1641076 h 3693934"/>
              <a:gd name="connsiteX309" fmla="*/ 1774299 w 4603034"/>
              <a:gd name="connsiteY309" fmla="*/ 1635020 h 3693934"/>
              <a:gd name="connsiteX310" fmla="*/ 1786411 w 4603034"/>
              <a:gd name="connsiteY310" fmla="*/ 1616853 h 3693934"/>
              <a:gd name="connsiteX311" fmla="*/ 1804578 w 4603034"/>
              <a:gd name="connsiteY311" fmla="*/ 1604742 h 3693934"/>
              <a:gd name="connsiteX312" fmla="*/ 1822744 w 4603034"/>
              <a:gd name="connsiteY312" fmla="*/ 1610798 h 3693934"/>
              <a:gd name="connsiteX313" fmla="*/ 1871190 w 4603034"/>
              <a:gd name="connsiteY313" fmla="*/ 1622909 h 3693934"/>
              <a:gd name="connsiteX314" fmla="*/ 1901468 w 4603034"/>
              <a:gd name="connsiteY314" fmla="*/ 1647132 h 3693934"/>
              <a:gd name="connsiteX315" fmla="*/ 1919635 w 4603034"/>
              <a:gd name="connsiteY315" fmla="*/ 1641076 h 3693934"/>
              <a:gd name="connsiteX316" fmla="*/ 1931746 w 4603034"/>
              <a:gd name="connsiteY316" fmla="*/ 1622909 h 3693934"/>
              <a:gd name="connsiteX317" fmla="*/ 1949913 w 4603034"/>
              <a:gd name="connsiteY317" fmla="*/ 1610798 h 3693934"/>
              <a:gd name="connsiteX318" fmla="*/ 1992302 w 4603034"/>
              <a:gd name="connsiteY318" fmla="*/ 1622909 h 3693934"/>
              <a:gd name="connsiteX319" fmla="*/ 2010469 w 4603034"/>
              <a:gd name="connsiteY319" fmla="*/ 1628965 h 3693934"/>
              <a:gd name="connsiteX320" fmla="*/ 2083137 w 4603034"/>
              <a:gd name="connsiteY320" fmla="*/ 1635020 h 3693934"/>
              <a:gd name="connsiteX321" fmla="*/ 2107359 w 4603034"/>
              <a:gd name="connsiteY321" fmla="*/ 1628965 h 3693934"/>
              <a:gd name="connsiteX322" fmla="*/ 2125526 w 4603034"/>
              <a:gd name="connsiteY322" fmla="*/ 1622909 h 3693934"/>
              <a:gd name="connsiteX323" fmla="*/ 2167915 w 4603034"/>
              <a:gd name="connsiteY323" fmla="*/ 1635020 h 3693934"/>
              <a:gd name="connsiteX324" fmla="*/ 2270861 w 4603034"/>
              <a:gd name="connsiteY324" fmla="*/ 1628965 h 3693934"/>
              <a:gd name="connsiteX325" fmla="*/ 2282972 w 4603034"/>
              <a:gd name="connsiteY325" fmla="*/ 1610798 h 3693934"/>
              <a:gd name="connsiteX326" fmla="*/ 2295084 w 4603034"/>
              <a:gd name="connsiteY326" fmla="*/ 1598687 h 3693934"/>
              <a:gd name="connsiteX327" fmla="*/ 2319306 w 4603034"/>
              <a:gd name="connsiteY327" fmla="*/ 1592631 h 3693934"/>
              <a:gd name="connsiteX328" fmla="*/ 2337473 w 4603034"/>
              <a:gd name="connsiteY328" fmla="*/ 1586575 h 3693934"/>
              <a:gd name="connsiteX329" fmla="*/ 2355640 w 4603034"/>
              <a:gd name="connsiteY329" fmla="*/ 1592631 h 3693934"/>
              <a:gd name="connsiteX330" fmla="*/ 2385918 w 4603034"/>
              <a:gd name="connsiteY330" fmla="*/ 1647132 h 3693934"/>
              <a:gd name="connsiteX331" fmla="*/ 2373807 w 4603034"/>
              <a:gd name="connsiteY331" fmla="*/ 1701632 h 3693934"/>
              <a:gd name="connsiteX332" fmla="*/ 2349584 w 4603034"/>
              <a:gd name="connsiteY332" fmla="*/ 1725855 h 3693934"/>
              <a:gd name="connsiteX333" fmla="*/ 2331417 w 4603034"/>
              <a:gd name="connsiteY333" fmla="*/ 1744022 h 3693934"/>
              <a:gd name="connsiteX334" fmla="*/ 2295084 w 4603034"/>
              <a:gd name="connsiteY334" fmla="*/ 1756133 h 3693934"/>
              <a:gd name="connsiteX335" fmla="*/ 2234527 w 4603034"/>
              <a:gd name="connsiteY335" fmla="*/ 1750077 h 3693934"/>
              <a:gd name="connsiteX336" fmla="*/ 2216360 w 4603034"/>
              <a:gd name="connsiteY336" fmla="*/ 1744022 h 3693934"/>
              <a:gd name="connsiteX337" fmla="*/ 2149748 w 4603034"/>
              <a:gd name="connsiteY337" fmla="*/ 1737966 h 3693934"/>
              <a:gd name="connsiteX338" fmla="*/ 2131582 w 4603034"/>
              <a:gd name="connsiteY338" fmla="*/ 1744022 h 3693934"/>
              <a:gd name="connsiteX339" fmla="*/ 2101303 w 4603034"/>
              <a:gd name="connsiteY339" fmla="*/ 1774300 h 3693934"/>
              <a:gd name="connsiteX340" fmla="*/ 2083137 w 4603034"/>
              <a:gd name="connsiteY340" fmla="*/ 1780355 h 3693934"/>
              <a:gd name="connsiteX341" fmla="*/ 2046803 w 4603034"/>
              <a:gd name="connsiteY341" fmla="*/ 1774300 h 3693934"/>
              <a:gd name="connsiteX342" fmla="*/ 2022580 w 4603034"/>
              <a:gd name="connsiteY342" fmla="*/ 1750077 h 3693934"/>
              <a:gd name="connsiteX343" fmla="*/ 1986246 w 4603034"/>
              <a:gd name="connsiteY343" fmla="*/ 1731910 h 3693934"/>
              <a:gd name="connsiteX344" fmla="*/ 1810633 w 4603034"/>
              <a:gd name="connsiteY344" fmla="*/ 1731910 h 3693934"/>
              <a:gd name="connsiteX345" fmla="*/ 1792466 w 4603034"/>
              <a:gd name="connsiteY345" fmla="*/ 1725855 h 3693934"/>
              <a:gd name="connsiteX346" fmla="*/ 1744021 w 4603034"/>
              <a:gd name="connsiteY346" fmla="*/ 1731910 h 3693934"/>
              <a:gd name="connsiteX347" fmla="*/ 1731910 w 4603034"/>
              <a:gd name="connsiteY347" fmla="*/ 1744022 h 3693934"/>
              <a:gd name="connsiteX348" fmla="*/ 1774299 w 4603034"/>
              <a:gd name="connsiteY348" fmla="*/ 1786411 h 3693934"/>
              <a:gd name="connsiteX349" fmla="*/ 1810633 w 4603034"/>
              <a:gd name="connsiteY349" fmla="*/ 1798522 h 3693934"/>
              <a:gd name="connsiteX350" fmla="*/ 1804578 w 4603034"/>
              <a:gd name="connsiteY350" fmla="*/ 1834856 h 3693934"/>
              <a:gd name="connsiteX351" fmla="*/ 1822744 w 4603034"/>
              <a:gd name="connsiteY351" fmla="*/ 1846967 h 3693934"/>
              <a:gd name="connsiteX352" fmla="*/ 1883301 w 4603034"/>
              <a:gd name="connsiteY352" fmla="*/ 1859079 h 3693934"/>
              <a:gd name="connsiteX353" fmla="*/ 1895412 w 4603034"/>
              <a:gd name="connsiteY353" fmla="*/ 1877245 h 3693934"/>
              <a:gd name="connsiteX354" fmla="*/ 1883301 w 4603034"/>
              <a:gd name="connsiteY354" fmla="*/ 1889357 h 3693934"/>
              <a:gd name="connsiteX355" fmla="*/ 1846967 w 4603034"/>
              <a:gd name="connsiteY355" fmla="*/ 1901468 h 3693934"/>
              <a:gd name="connsiteX356" fmla="*/ 1828800 w 4603034"/>
              <a:gd name="connsiteY356" fmla="*/ 1907524 h 3693934"/>
              <a:gd name="connsiteX357" fmla="*/ 1810633 w 4603034"/>
              <a:gd name="connsiteY357" fmla="*/ 1913579 h 3693934"/>
              <a:gd name="connsiteX358" fmla="*/ 1804578 w 4603034"/>
              <a:gd name="connsiteY358" fmla="*/ 1937802 h 3693934"/>
              <a:gd name="connsiteX359" fmla="*/ 1725854 w 4603034"/>
              <a:gd name="connsiteY359" fmla="*/ 1943857 h 3693934"/>
              <a:gd name="connsiteX360" fmla="*/ 1731910 w 4603034"/>
              <a:gd name="connsiteY360" fmla="*/ 1968080 h 3693934"/>
              <a:gd name="connsiteX361" fmla="*/ 1768244 w 4603034"/>
              <a:gd name="connsiteY361" fmla="*/ 1980191 h 3693934"/>
              <a:gd name="connsiteX362" fmla="*/ 1786411 w 4603034"/>
              <a:gd name="connsiteY362" fmla="*/ 1992302 h 3693934"/>
              <a:gd name="connsiteX363" fmla="*/ 1768244 w 4603034"/>
              <a:gd name="connsiteY363" fmla="*/ 2064970 h 3693934"/>
              <a:gd name="connsiteX364" fmla="*/ 1689521 w 4603034"/>
              <a:gd name="connsiteY364" fmla="*/ 2083137 h 3693934"/>
              <a:gd name="connsiteX365" fmla="*/ 1683465 w 4603034"/>
              <a:gd name="connsiteY365" fmla="*/ 2101304 h 3693934"/>
              <a:gd name="connsiteX366" fmla="*/ 1647131 w 4603034"/>
              <a:gd name="connsiteY366" fmla="*/ 2101304 h 3693934"/>
              <a:gd name="connsiteX367" fmla="*/ 1628964 w 4603034"/>
              <a:gd name="connsiteY367" fmla="*/ 2143693 h 3693934"/>
              <a:gd name="connsiteX368" fmla="*/ 1610797 w 4603034"/>
              <a:gd name="connsiteY368" fmla="*/ 2155804 h 3693934"/>
              <a:gd name="connsiteX369" fmla="*/ 1598686 w 4603034"/>
              <a:gd name="connsiteY369" fmla="*/ 2167916 h 3693934"/>
              <a:gd name="connsiteX370" fmla="*/ 1562352 w 4603034"/>
              <a:gd name="connsiteY370" fmla="*/ 2180027 h 3693934"/>
              <a:gd name="connsiteX371" fmla="*/ 1544186 w 4603034"/>
              <a:gd name="connsiteY371" fmla="*/ 2186083 h 3693934"/>
              <a:gd name="connsiteX372" fmla="*/ 1513907 w 4603034"/>
              <a:gd name="connsiteY372" fmla="*/ 2180027 h 3693934"/>
              <a:gd name="connsiteX373" fmla="*/ 1495740 w 4603034"/>
              <a:gd name="connsiteY373" fmla="*/ 2173971 h 3693934"/>
              <a:gd name="connsiteX374" fmla="*/ 1471518 w 4603034"/>
              <a:gd name="connsiteY374" fmla="*/ 2180027 h 3693934"/>
              <a:gd name="connsiteX375" fmla="*/ 1453351 w 4603034"/>
              <a:gd name="connsiteY375" fmla="*/ 2198194 h 3693934"/>
              <a:gd name="connsiteX376" fmla="*/ 1447295 w 4603034"/>
              <a:gd name="connsiteY376" fmla="*/ 2216361 h 3693934"/>
              <a:gd name="connsiteX377" fmla="*/ 1435184 w 4603034"/>
              <a:gd name="connsiteY377" fmla="*/ 2234528 h 3693934"/>
              <a:gd name="connsiteX378" fmla="*/ 1423073 w 4603034"/>
              <a:gd name="connsiteY378" fmla="*/ 2270861 h 3693934"/>
              <a:gd name="connsiteX379" fmla="*/ 1417017 w 4603034"/>
              <a:gd name="connsiteY379" fmla="*/ 2289028 h 3693934"/>
              <a:gd name="connsiteX380" fmla="*/ 1423073 w 4603034"/>
              <a:gd name="connsiteY380" fmla="*/ 2307195 h 3693934"/>
              <a:gd name="connsiteX381" fmla="*/ 1453351 w 4603034"/>
              <a:gd name="connsiteY381" fmla="*/ 2337473 h 3693934"/>
              <a:gd name="connsiteX382" fmla="*/ 1489685 w 4603034"/>
              <a:gd name="connsiteY382" fmla="*/ 2343529 h 3693934"/>
              <a:gd name="connsiteX383" fmla="*/ 1544186 w 4603034"/>
              <a:gd name="connsiteY383" fmla="*/ 2373807 h 3693934"/>
              <a:gd name="connsiteX384" fmla="*/ 1556297 w 4603034"/>
              <a:gd name="connsiteY384" fmla="*/ 2391974 h 3693934"/>
              <a:gd name="connsiteX385" fmla="*/ 1665298 w 4603034"/>
              <a:gd name="connsiteY385" fmla="*/ 2422252 h 3693934"/>
              <a:gd name="connsiteX386" fmla="*/ 1683465 w 4603034"/>
              <a:gd name="connsiteY386" fmla="*/ 2434363 h 3693934"/>
              <a:gd name="connsiteX387" fmla="*/ 1737966 w 4603034"/>
              <a:gd name="connsiteY387" fmla="*/ 2422252 h 3693934"/>
              <a:gd name="connsiteX388" fmla="*/ 1774299 w 4603034"/>
              <a:gd name="connsiteY388" fmla="*/ 2410141 h 3693934"/>
              <a:gd name="connsiteX389" fmla="*/ 1780355 w 4603034"/>
              <a:gd name="connsiteY389" fmla="*/ 2391974 h 3693934"/>
              <a:gd name="connsiteX390" fmla="*/ 1822744 w 4603034"/>
              <a:gd name="connsiteY390" fmla="*/ 2349585 h 3693934"/>
              <a:gd name="connsiteX391" fmla="*/ 1865134 w 4603034"/>
              <a:gd name="connsiteY391" fmla="*/ 2337473 h 3693934"/>
              <a:gd name="connsiteX392" fmla="*/ 1901468 w 4603034"/>
              <a:gd name="connsiteY392" fmla="*/ 2307195 h 3693934"/>
              <a:gd name="connsiteX393" fmla="*/ 1907523 w 4603034"/>
              <a:gd name="connsiteY393" fmla="*/ 2289028 h 3693934"/>
              <a:gd name="connsiteX394" fmla="*/ 1937801 w 4603034"/>
              <a:gd name="connsiteY394" fmla="*/ 2264806 h 3693934"/>
              <a:gd name="connsiteX395" fmla="*/ 1968080 w 4603034"/>
              <a:gd name="connsiteY395" fmla="*/ 2246639 h 3693934"/>
              <a:gd name="connsiteX396" fmla="*/ 1992302 w 4603034"/>
              <a:gd name="connsiteY396" fmla="*/ 2252694 h 3693934"/>
              <a:gd name="connsiteX397" fmla="*/ 1980191 w 4603034"/>
              <a:gd name="connsiteY397" fmla="*/ 2307195 h 3693934"/>
              <a:gd name="connsiteX398" fmla="*/ 1998358 w 4603034"/>
              <a:gd name="connsiteY398" fmla="*/ 2313251 h 3693934"/>
              <a:gd name="connsiteX399" fmla="*/ 2022580 w 4603034"/>
              <a:gd name="connsiteY399" fmla="*/ 2276917 h 3693934"/>
              <a:gd name="connsiteX400" fmla="*/ 2040747 w 4603034"/>
              <a:gd name="connsiteY400" fmla="*/ 2264806 h 3693934"/>
              <a:gd name="connsiteX401" fmla="*/ 2083137 w 4603034"/>
              <a:gd name="connsiteY401" fmla="*/ 2228472 h 3693934"/>
              <a:gd name="connsiteX402" fmla="*/ 2101303 w 4603034"/>
              <a:gd name="connsiteY402" fmla="*/ 2222416 h 3693934"/>
              <a:gd name="connsiteX403" fmla="*/ 2125526 w 4603034"/>
              <a:gd name="connsiteY403" fmla="*/ 2228472 h 3693934"/>
              <a:gd name="connsiteX404" fmla="*/ 2143693 w 4603034"/>
              <a:gd name="connsiteY404" fmla="*/ 2234528 h 3693934"/>
              <a:gd name="connsiteX405" fmla="*/ 2095248 w 4603034"/>
              <a:gd name="connsiteY405" fmla="*/ 2270861 h 3693934"/>
              <a:gd name="connsiteX406" fmla="*/ 2113415 w 4603034"/>
              <a:gd name="connsiteY406" fmla="*/ 2276917 h 3693934"/>
              <a:gd name="connsiteX407" fmla="*/ 2149748 w 4603034"/>
              <a:gd name="connsiteY407" fmla="*/ 2295084 h 3693934"/>
              <a:gd name="connsiteX408" fmla="*/ 2167915 w 4603034"/>
              <a:gd name="connsiteY408" fmla="*/ 2325362 h 3693934"/>
              <a:gd name="connsiteX409" fmla="*/ 2161860 w 4603034"/>
              <a:gd name="connsiteY409" fmla="*/ 2343529 h 3693934"/>
              <a:gd name="connsiteX410" fmla="*/ 2125526 w 4603034"/>
              <a:gd name="connsiteY410" fmla="*/ 2355640 h 3693934"/>
              <a:gd name="connsiteX411" fmla="*/ 2107359 w 4603034"/>
              <a:gd name="connsiteY411" fmla="*/ 2361696 h 3693934"/>
              <a:gd name="connsiteX412" fmla="*/ 2089192 w 4603034"/>
              <a:gd name="connsiteY412" fmla="*/ 2367751 h 3693934"/>
              <a:gd name="connsiteX413" fmla="*/ 2058914 w 4603034"/>
              <a:gd name="connsiteY413" fmla="*/ 2391974 h 3693934"/>
              <a:gd name="connsiteX414" fmla="*/ 2040747 w 4603034"/>
              <a:gd name="connsiteY414" fmla="*/ 2379863 h 3693934"/>
              <a:gd name="connsiteX415" fmla="*/ 1980191 w 4603034"/>
              <a:gd name="connsiteY415" fmla="*/ 2385918 h 3693934"/>
              <a:gd name="connsiteX416" fmla="*/ 1962024 w 4603034"/>
              <a:gd name="connsiteY416" fmla="*/ 2391974 h 3693934"/>
              <a:gd name="connsiteX417" fmla="*/ 1937801 w 4603034"/>
              <a:gd name="connsiteY417" fmla="*/ 2416196 h 3693934"/>
              <a:gd name="connsiteX418" fmla="*/ 1913579 w 4603034"/>
              <a:gd name="connsiteY418" fmla="*/ 2446475 h 3693934"/>
              <a:gd name="connsiteX419" fmla="*/ 1931746 w 4603034"/>
              <a:gd name="connsiteY419" fmla="*/ 2458586 h 3693934"/>
              <a:gd name="connsiteX420" fmla="*/ 1986246 w 4603034"/>
              <a:gd name="connsiteY420" fmla="*/ 2440419 h 3693934"/>
              <a:gd name="connsiteX421" fmla="*/ 2004413 w 4603034"/>
              <a:gd name="connsiteY421" fmla="*/ 2434363 h 3693934"/>
              <a:gd name="connsiteX422" fmla="*/ 2022580 w 4603034"/>
              <a:gd name="connsiteY422" fmla="*/ 2428308 h 3693934"/>
              <a:gd name="connsiteX423" fmla="*/ 2040747 w 4603034"/>
              <a:gd name="connsiteY423" fmla="*/ 2434363 h 3693934"/>
              <a:gd name="connsiteX424" fmla="*/ 2186082 w 4603034"/>
              <a:gd name="connsiteY424" fmla="*/ 2434363 h 3693934"/>
              <a:gd name="connsiteX425" fmla="*/ 2210305 w 4603034"/>
              <a:gd name="connsiteY425" fmla="*/ 2404085 h 3693934"/>
              <a:gd name="connsiteX426" fmla="*/ 2228472 w 4603034"/>
              <a:gd name="connsiteY426" fmla="*/ 2398030 h 3693934"/>
              <a:gd name="connsiteX427" fmla="*/ 2240583 w 4603034"/>
              <a:gd name="connsiteY427" fmla="*/ 2385918 h 3693934"/>
              <a:gd name="connsiteX428" fmla="*/ 2258750 w 4603034"/>
              <a:gd name="connsiteY428" fmla="*/ 2313251 h 3693934"/>
              <a:gd name="connsiteX429" fmla="*/ 2289028 w 4603034"/>
              <a:gd name="connsiteY429" fmla="*/ 2319306 h 3693934"/>
              <a:gd name="connsiteX430" fmla="*/ 2295084 w 4603034"/>
              <a:gd name="connsiteY430" fmla="*/ 2337473 h 3693934"/>
              <a:gd name="connsiteX431" fmla="*/ 2276917 w 4603034"/>
              <a:gd name="connsiteY431" fmla="*/ 2379863 h 3693934"/>
              <a:gd name="connsiteX432" fmla="*/ 2270861 w 4603034"/>
              <a:gd name="connsiteY432" fmla="*/ 2398030 h 3693934"/>
              <a:gd name="connsiteX433" fmla="*/ 2252694 w 4603034"/>
              <a:gd name="connsiteY433" fmla="*/ 2404085 h 3693934"/>
              <a:gd name="connsiteX434" fmla="*/ 2240583 w 4603034"/>
              <a:gd name="connsiteY434" fmla="*/ 2422252 h 3693934"/>
              <a:gd name="connsiteX435" fmla="*/ 2228472 w 4603034"/>
              <a:gd name="connsiteY435" fmla="*/ 2458586 h 3693934"/>
              <a:gd name="connsiteX436" fmla="*/ 2198193 w 4603034"/>
              <a:gd name="connsiteY436" fmla="*/ 2482808 h 3693934"/>
              <a:gd name="connsiteX437" fmla="*/ 2173971 w 4603034"/>
              <a:gd name="connsiteY437" fmla="*/ 2513087 h 3693934"/>
              <a:gd name="connsiteX438" fmla="*/ 2167915 w 4603034"/>
              <a:gd name="connsiteY438" fmla="*/ 2531253 h 3693934"/>
              <a:gd name="connsiteX439" fmla="*/ 2137637 w 4603034"/>
              <a:gd name="connsiteY439" fmla="*/ 2555476 h 3693934"/>
              <a:gd name="connsiteX440" fmla="*/ 2125526 w 4603034"/>
              <a:gd name="connsiteY440" fmla="*/ 2573643 h 3693934"/>
              <a:gd name="connsiteX441" fmla="*/ 2089192 w 4603034"/>
              <a:gd name="connsiteY441" fmla="*/ 2591810 h 3693934"/>
              <a:gd name="connsiteX442" fmla="*/ 2064970 w 4603034"/>
              <a:gd name="connsiteY442" fmla="*/ 2585754 h 3693934"/>
              <a:gd name="connsiteX443" fmla="*/ 2046803 w 4603034"/>
              <a:gd name="connsiteY443" fmla="*/ 2573643 h 3693934"/>
              <a:gd name="connsiteX444" fmla="*/ 2028636 w 4603034"/>
              <a:gd name="connsiteY444" fmla="*/ 2567587 h 3693934"/>
              <a:gd name="connsiteX445" fmla="*/ 1986246 w 4603034"/>
              <a:gd name="connsiteY445" fmla="*/ 2573643 h 3693934"/>
              <a:gd name="connsiteX446" fmla="*/ 1962024 w 4603034"/>
              <a:gd name="connsiteY446" fmla="*/ 2579698 h 3693934"/>
              <a:gd name="connsiteX447" fmla="*/ 1943857 w 4603034"/>
              <a:gd name="connsiteY447" fmla="*/ 2616032 h 3693934"/>
              <a:gd name="connsiteX448" fmla="*/ 1949913 w 4603034"/>
              <a:gd name="connsiteY448" fmla="*/ 2634199 h 3693934"/>
              <a:gd name="connsiteX449" fmla="*/ 2022580 w 4603034"/>
              <a:gd name="connsiteY449" fmla="*/ 2628143 h 3693934"/>
              <a:gd name="connsiteX450" fmla="*/ 2107359 w 4603034"/>
              <a:gd name="connsiteY450" fmla="*/ 2622088 h 3693934"/>
              <a:gd name="connsiteX451" fmla="*/ 2167915 w 4603034"/>
              <a:gd name="connsiteY451" fmla="*/ 2603921 h 3693934"/>
              <a:gd name="connsiteX452" fmla="*/ 2210305 w 4603034"/>
              <a:gd name="connsiteY452" fmla="*/ 2561532 h 3693934"/>
              <a:gd name="connsiteX453" fmla="*/ 2222416 w 4603034"/>
              <a:gd name="connsiteY453" fmla="*/ 2549420 h 3693934"/>
              <a:gd name="connsiteX454" fmla="*/ 2240583 w 4603034"/>
              <a:gd name="connsiteY454" fmla="*/ 2513087 h 3693934"/>
              <a:gd name="connsiteX455" fmla="*/ 2258750 w 4603034"/>
              <a:gd name="connsiteY455" fmla="*/ 2507031 h 3693934"/>
              <a:gd name="connsiteX456" fmla="*/ 2276917 w 4603034"/>
              <a:gd name="connsiteY456" fmla="*/ 2513087 h 3693934"/>
              <a:gd name="connsiteX457" fmla="*/ 2301139 w 4603034"/>
              <a:gd name="connsiteY457" fmla="*/ 2488864 h 3693934"/>
              <a:gd name="connsiteX458" fmla="*/ 2319306 w 4603034"/>
              <a:gd name="connsiteY458" fmla="*/ 2452530 h 3693934"/>
              <a:gd name="connsiteX459" fmla="*/ 2307195 w 4603034"/>
              <a:gd name="connsiteY459" fmla="*/ 2428308 h 3693934"/>
              <a:gd name="connsiteX460" fmla="*/ 2301139 w 4603034"/>
              <a:gd name="connsiteY460" fmla="*/ 2410141 h 3693934"/>
              <a:gd name="connsiteX461" fmla="*/ 2319306 w 4603034"/>
              <a:gd name="connsiteY461" fmla="*/ 2404085 h 3693934"/>
              <a:gd name="connsiteX462" fmla="*/ 2410140 w 4603034"/>
              <a:gd name="connsiteY462" fmla="*/ 2398030 h 3693934"/>
              <a:gd name="connsiteX463" fmla="*/ 2416196 w 4603034"/>
              <a:gd name="connsiteY463" fmla="*/ 2373807 h 3693934"/>
              <a:gd name="connsiteX464" fmla="*/ 2470697 w 4603034"/>
              <a:gd name="connsiteY464" fmla="*/ 2367751 h 3693934"/>
              <a:gd name="connsiteX465" fmla="*/ 2488864 w 4603034"/>
              <a:gd name="connsiteY465" fmla="*/ 2355640 h 3693934"/>
              <a:gd name="connsiteX466" fmla="*/ 2500975 w 4603034"/>
              <a:gd name="connsiteY466" fmla="*/ 2319306 h 3693934"/>
              <a:gd name="connsiteX467" fmla="*/ 2464641 w 4603034"/>
              <a:gd name="connsiteY467" fmla="*/ 2307195 h 3693934"/>
              <a:gd name="connsiteX468" fmla="*/ 2434363 w 4603034"/>
              <a:gd name="connsiteY468" fmla="*/ 2313251 h 3693934"/>
              <a:gd name="connsiteX469" fmla="*/ 2398029 w 4603034"/>
              <a:gd name="connsiteY469" fmla="*/ 2343529 h 3693934"/>
              <a:gd name="connsiteX470" fmla="*/ 2385918 w 4603034"/>
              <a:gd name="connsiteY470" fmla="*/ 2361696 h 3693934"/>
              <a:gd name="connsiteX471" fmla="*/ 2313250 w 4603034"/>
              <a:gd name="connsiteY471" fmla="*/ 2379863 h 3693934"/>
              <a:gd name="connsiteX472" fmla="*/ 2295084 w 4603034"/>
              <a:gd name="connsiteY472" fmla="*/ 2373807 h 3693934"/>
              <a:gd name="connsiteX473" fmla="*/ 2301139 w 4603034"/>
              <a:gd name="connsiteY473" fmla="*/ 2355640 h 3693934"/>
              <a:gd name="connsiteX474" fmla="*/ 2325362 w 4603034"/>
              <a:gd name="connsiteY474" fmla="*/ 2307195 h 3693934"/>
              <a:gd name="connsiteX475" fmla="*/ 2337473 w 4603034"/>
              <a:gd name="connsiteY475" fmla="*/ 2289028 h 3693934"/>
              <a:gd name="connsiteX476" fmla="*/ 2319306 w 4603034"/>
              <a:gd name="connsiteY476" fmla="*/ 2252694 h 3693934"/>
              <a:gd name="connsiteX477" fmla="*/ 2282972 w 4603034"/>
              <a:gd name="connsiteY477" fmla="*/ 2228472 h 3693934"/>
              <a:gd name="connsiteX478" fmla="*/ 2270861 w 4603034"/>
              <a:gd name="connsiteY478" fmla="*/ 2180027 h 3693934"/>
              <a:gd name="connsiteX479" fmla="*/ 2276917 w 4603034"/>
              <a:gd name="connsiteY479" fmla="*/ 2161860 h 3693934"/>
              <a:gd name="connsiteX480" fmla="*/ 2295084 w 4603034"/>
              <a:gd name="connsiteY480" fmla="*/ 2149749 h 3693934"/>
              <a:gd name="connsiteX481" fmla="*/ 2337473 w 4603034"/>
              <a:gd name="connsiteY481" fmla="*/ 2155804 h 3693934"/>
              <a:gd name="connsiteX482" fmla="*/ 2373807 w 4603034"/>
              <a:gd name="connsiteY482" fmla="*/ 2180027 h 3693934"/>
              <a:gd name="connsiteX483" fmla="*/ 2398029 w 4603034"/>
              <a:gd name="connsiteY483" fmla="*/ 2173971 h 3693934"/>
              <a:gd name="connsiteX484" fmla="*/ 2416196 w 4603034"/>
              <a:gd name="connsiteY484" fmla="*/ 2167916 h 3693934"/>
              <a:gd name="connsiteX485" fmla="*/ 2440419 w 4603034"/>
              <a:gd name="connsiteY485" fmla="*/ 2186083 h 3693934"/>
              <a:gd name="connsiteX486" fmla="*/ 2458586 w 4603034"/>
              <a:gd name="connsiteY486" fmla="*/ 2198194 h 3693934"/>
              <a:gd name="connsiteX487" fmla="*/ 2476752 w 4603034"/>
              <a:gd name="connsiteY487" fmla="*/ 2192138 h 3693934"/>
              <a:gd name="connsiteX488" fmla="*/ 2494919 w 4603034"/>
              <a:gd name="connsiteY488" fmla="*/ 2180027 h 3693934"/>
              <a:gd name="connsiteX489" fmla="*/ 2561531 w 4603034"/>
              <a:gd name="connsiteY489" fmla="*/ 2186083 h 3693934"/>
              <a:gd name="connsiteX490" fmla="*/ 2579698 w 4603034"/>
              <a:gd name="connsiteY490" fmla="*/ 2198194 h 3693934"/>
              <a:gd name="connsiteX491" fmla="*/ 2616032 w 4603034"/>
              <a:gd name="connsiteY491" fmla="*/ 2186083 h 3693934"/>
              <a:gd name="connsiteX492" fmla="*/ 2670533 w 4603034"/>
              <a:gd name="connsiteY492" fmla="*/ 2216361 h 3693934"/>
              <a:gd name="connsiteX493" fmla="*/ 2676588 w 4603034"/>
              <a:gd name="connsiteY493" fmla="*/ 2234528 h 3693934"/>
              <a:gd name="connsiteX494" fmla="*/ 2706866 w 4603034"/>
              <a:gd name="connsiteY494" fmla="*/ 2228472 h 3693934"/>
              <a:gd name="connsiteX495" fmla="*/ 2743200 w 4603034"/>
              <a:gd name="connsiteY495" fmla="*/ 2234528 h 3693934"/>
              <a:gd name="connsiteX496" fmla="*/ 2755311 w 4603034"/>
              <a:gd name="connsiteY496" fmla="*/ 2252694 h 3693934"/>
              <a:gd name="connsiteX497" fmla="*/ 2821923 w 4603034"/>
              <a:gd name="connsiteY497" fmla="*/ 2252694 h 3693934"/>
              <a:gd name="connsiteX498" fmla="*/ 2846146 w 4603034"/>
              <a:gd name="connsiteY498" fmla="*/ 2222416 h 3693934"/>
              <a:gd name="connsiteX499" fmla="*/ 2827979 w 4603034"/>
              <a:gd name="connsiteY499" fmla="*/ 2204249 h 3693934"/>
              <a:gd name="connsiteX500" fmla="*/ 2827979 w 4603034"/>
              <a:gd name="connsiteY500" fmla="*/ 2161860 h 3693934"/>
              <a:gd name="connsiteX501" fmla="*/ 2846146 w 4603034"/>
              <a:gd name="connsiteY501" fmla="*/ 2155804 h 3693934"/>
              <a:gd name="connsiteX502" fmla="*/ 2864313 w 4603034"/>
              <a:gd name="connsiteY502" fmla="*/ 2161860 h 3693934"/>
              <a:gd name="connsiteX503" fmla="*/ 2900646 w 4603034"/>
              <a:gd name="connsiteY503" fmla="*/ 2180027 h 3693934"/>
              <a:gd name="connsiteX504" fmla="*/ 2930925 w 4603034"/>
              <a:gd name="connsiteY504" fmla="*/ 2161860 h 3693934"/>
              <a:gd name="connsiteX505" fmla="*/ 2955147 w 4603034"/>
              <a:gd name="connsiteY505" fmla="*/ 2149749 h 3693934"/>
              <a:gd name="connsiteX506" fmla="*/ 2973314 w 4603034"/>
              <a:gd name="connsiteY506" fmla="*/ 2137638 h 3693934"/>
              <a:gd name="connsiteX507" fmla="*/ 2985425 w 4603034"/>
              <a:gd name="connsiteY507" fmla="*/ 2125526 h 3693934"/>
              <a:gd name="connsiteX508" fmla="*/ 3003592 w 4603034"/>
              <a:gd name="connsiteY508" fmla="*/ 2119471 h 3693934"/>
              <a:gd name="connsiteX509" fmla="*/ 2997537 w 4603034"/>
              <a:gd name="connsiteY509" fmla="*/ 2101304 h 3693934"/>
              <a:gd name="connsiteX510" fmla="*/ 2979370 w 4603034"/>
              <a:gd name="connsiteY510" fmla="*/ 2095248 h 3693934"/>
              <a:gd name="connsiteX511" fmla="*/ 2888535 w 4603034"/>
              <a:gd name="connsiteY511" fmla="*/ 2089193 h 3693934"/>
              <a:gd name="connsiteX512" fmla="*/ 2870368 w 4603034"/>
              <a:gd name="connsiteY512" fmla="*/ 2083137 h 3693934"/>
              <a:gd name="connsiteX513" fmla="*/ 2834035 w 4603034"/>
              <a:gd name="connsiteY513" fmla="*/ 2052859 h 3693934"/>
              <a:gd name="connsiteX514" fmla="*/ 2803756 w 4603034"/>
              <a:gd name="connsiteY514" fmla="*/ 2046803 h 3693934"/>
              <a:gd name="connsiteX515" fmla="*/ 2809812 w 4603034"/>
              <a:gd name="connsiteY515" fmla="*/ 2028636 h 3693934"/>
              <a:gd name="connsiteX516" fmla="*/ 2827979 w 4603034"/>
              <a:gd name="connsiteY516" fmla="*/ 2022581 h 3693934"/>
              <a:gd name="connsiteX517" fmla="*/ 2906702 w 4603034"/>
              <a:gd name="connsiteY517" fmla="*/ 2016525 h 3693934"/>
              <a:gd name="connsiteX518" fmla="*/ 2924869 w 4603034"/>
              <a:gd name="connsiteY518" fmla="*/ 2004414 h 3693934"/>
              <a:gd name="connsiteX519" fmla="*/ 3009648 w 4603034"/>
              <a:gd name="connsiteY519" fmla="*/ 2004414 h 3693934"/>
              <a:gd name="connsiteX520" fmla="*/ 3015703 w 4603034"/>
              <a:gd name="connsiteY520" fmla="*/ 1980191 h 3693934"/>
              <a:gd name="connsiteX521" fmla="*/ 2930925 w 4603034"/>
              <a:gd name="connsiteY521" fmla="*/ 1968080 h 3693934"/>
              <a:gd name="connsiteX522" fmla="*/ 2912758 w 4603034"/>
              <a:gd name="connsiteY522" fmla="*/ 1955969 h 3693934"/>
              <a:gd name="connsiteX523" fmla="*/ 2900646 w 4603034"/>
              <a:gd name="connsiteY523" fmla="*/ 1943857 h 3693934"/>
              <a:gd name="connsiteX524" fmla="*/ 2882480 w 4603034"/>
              <a:gd name="connsiteY524" fmla="*/ 1937802 h 3693934"/>
              <a:gd name="connsiteX525" fmla="*/ 2809812 w 4603034"/>
              <a:gd name="connsiteY525" fmla="*/ 1943857 h 3693934"/>
              <a:gd name="connsiteX526" fmla="*/ 2791645 w 4603034"/>
              <a:gd name="connsiteY526" fmla="*/ 1949913 h 3693934"/>
              <a:gd name="connsiteX527" fmla="*/ 2767423 w 4603034"/>
              <a:gd name="connsiteY527" fmla="*/ 1992302 h 3693934"/>
              <a:gd name="connsiteX528" fmla="*/ 2737144 w 4603034"/>
              <a:gd name="connsiteY528" fmla="*/ 2016525 h 3693934"/>
              <a:gd name="connsiteX529" fmla="*/ 2676588 w 4603034"/>
              <a:gd name="connsiteY529" fmla="*/ 2028636 h 3693934"/>
              <a:gd name="connsiteX530" fmla="*/ 2664477 w 4603034"/>
              <a:gd name="connsiteY530" fmla="*/ 1992302 h 3693934"/>
              <a:gd name="connsiteX531" fmla="*/ 2646310 w 4603034"/>
              <a:gd name="connsiteY531" fmla="*/ 1980191 h 3693934"/>
              <a:gd name="connsiteX532" fmla="*/ 2591809 w 4603034"/>
              <a:gd name="connsiteY532" fmla="*/ 1968080 h 3693934"/>
              <a:gd name="connsiteX533" fmla="*/ 2567587 w 4603034"/>
              <a:gd name="connsiteY533" fmla="*/ 1931746 h 3693934"/>
              <a:gd name="connsiteX534" fmla="*/ 2585754 w 4603034"/>
              <a:gd name="connsiteY534" fmla="*/ 1925691 h 3693934"/>
              <a:gd name="connsiteX535" fmla="*/ 2640254 w 4603034"/>
              <a:gd name="connsiteY535" fmla="*/ 1931746 h 3693934"/>
              <a:gd name="connsiteX536" fmla="*/ 2682644 w 4603034"/>
              <a:gd name="connsiteY536" fmla="*/ 1937802 h 3693934"/>
              <a:gd name="connsiteX537" fmla="*/ 2731089 w 4603034"/>
              <a:gd name="connsiteY537" fmla="*/ 1931746 h 3693934"/>
              <a:gd name="connsiteX538" fmla="*/ 2767423 w 4603034"/>
              <a:gd name="connsiteY538" fmla="*/ 1919635 h 3693934"/>
              <a:gd name="connsiteX539" fmla="*/ 2803756 w 4603034"/>
              <a:gd name="connsiteY539" fmla="*/ 1895412 h 3693934"/>
              <a:gd name="connsiteX540" fmla="*/ 2924869 w 4603034"/>
              <a:gd name="connsiteY540" fmla="*/ 1901468 h 3693934"/>
              <a:gd name="connsiteX541" fmla="*/ 3045982 w 4603034"/>
              <a:gd name="connsiteY541" fmla="*/ 1901468 h 3693934"/>
              <a:gd name="connsiteX542" fmla="*/ 3100482 w 4603034"/>
              <a:gd name="connsiteY542" fmla="*/ 1919635 h 3693934"/>
              <a:gd name="connsiteX543" fmla="*/ 3118649 w 4603034"/>
              <a:gd name="connsiteY543" fmla="*/ 1925691 h 3693934"/>
              <a:gd name="connsiteX544" fmla="*/ 3142872 w 4603034"/>
              <a:gd name="connsiteY544" fmla="*/ 1931746 h 3693934"/>
              <a:gd name="connsiteX545" fmla="*/ 3197372 w 4603034"/>
              <a:gd name="connsiteY545" fmla="*/ 1962024 h 3693934"/>
              <a:gd name="connsiteX546" fmla="*/ 3215539 w 4603034"/>
              <a:gd name="connsiteY546" fmla="*/ 1974136 h 3693934"/>
              <a:gd name="connsiteX547" fmla="*/ 3251873 w 4603034"/>
              <a:gd name="connsiteY547" fmla="*/ 1986247 h 3693934"/>
              <a:gd name="connsiteX548" fmla="*/ 3270040 w 4603034"/>
              <a:gd name="connsiteY548" fmla="*/ 1974136 h 3693934"/>
              <a:gd name="connsiteX549" fmla="*/ 3239762 w 4603034"/>
              <a:gd name="connsiteY549" fmla="*/ 1943857 h 3693934"/>
              <a:gd name="connsiteX550" fmla="*/ 3215539 w 4603034"/>
              <a:gd name="connsiteY550" fmla="*/ 1913579 h 3693934"/>
              <a:gd name="connsiteX551" fmla="*/ 3179205 w 4603034"/>
              <a:gd name="connsiteY551" fmla="*/ 1895412 h 3693934"/>
              <a:gd name="connsiteX552" fmla="*/ 3154983 w 4603034"/>
              <a:gd name="connsiteY552" fmla="*/ 1889357 h 3693934"/>
              <a:gd name="connsiteX553" fmla="*/ 3124705 w 4603034"/>
              <a:gd name="connsiteY553" fmla="*/ 1865134 h 3693934"/>
              <a:gd name="connsiteX554" fmla="*/ 3112593 w 4603034"/>
              <a:gd name="connsiteY554" fmla="*/ 1853023 h 3693934"/>
              <a:gd name="connsiteX555" fmla="*/ 3088371 w 4603034"/>
              <a:gd name="connsiteY555" fmla="*/ 1846967 h 3693934"/>
              <a:gd name="connsiteX556" fmla="*/ 3070204 w 4603034"/>
              <a:gd name="connsiteY556" fmla="*/ 1834856 h 3693934"/>
              <a:gd name="connsiteX557" fmla="*/ 3052037 w 4603034"/>
              <a:gd name="connsiteY557" fmla="*/ 1828800 h 3693934"/>
              <a:gd name="connsiteX558" fmla="*/ 3070204 w 4603034"/>
              <a:gd name="connsiteY558" fmla="*/ 1816689 h 3693934"/>
              <a:gd name="connsiteX559" fmla="*/ 3136816 w 4603034"/>
              <a:gd name="connsiteY559" fmla="*/ 1828800 h 3693934"/>
              <a:gd name="connsiteX560" fmla="*/ 3167094 w 4603034"/>
              <a:gd name="connsiteY560" fmla="*/ 1846967 h 3693934"/>
              <a:gd name="connsiteX561" fmla="*/ 3179205 w 4603034"/>
              <a:gd name="connsiteY561" fmla="*/ 1859079 h 3693934"/>
              <a:gd name="connsiteX562" fmla="*/ 3215539 w 4603034"/>
              <a:gd name="connsiteY562" fmla="*/ 1834856 h 3693934"/>
              <a:gd name="connsiteX563" fmla="*/ 3209484 w 4603034"/>
              <a:gd name="connsiteY563" fmla="*/ 1810634 h 3693934"/>
              <a:gd name="connsiteX564" fmla="*/ 3203428 w 4603034"/>
              <a:gd name="connsiteY564" fmla="*/ 1792467 h 3693934"/>
              <a:gd name="connsiteX565" fmla="*/ 3227650 w 4603034"/>
              <a:gd name="connsiteY565" fmla="*/ 1798522 h 3693934"/>
              <a:gd name="connsiteX566" fmla="*/ 3239762 w 4603034"/>
              <a:gd name="connsiteY566" fmla="*/ 1810634 h 3693934"/>
              <a:gd name="connsiteX567" fmla="*/ 3270040 w 4603034"/>
              <a:gd name="connsiteY567" fmla="*/ 1840912 h 3693934"/>
              <a:gd name="connsiteX568" fmla="*/ 3306374 w 4603034"/>
              <a:gd name="connsiteY568" fmla="*/ 1846967 h 3693934"/>
              <a:gd name="connsiteX569" fmla="*/ 3336652 w 4603034"/>
              <a:gd name="connsiteY569" fmla="*/ 1871190 h 3693934"/>
              <a:gd name="connsiteX570" fmla="*/ 3354819 w 4603034"/>
              <a:gd name="connsiteY570" fmla="*/ 1877245 h 3693934"/>
              <a:gd name="connsiteX571" fmla="*/ 3385097 w 4603034"/>
              <a:gd name="connsiteY571" fmla="*/ 1846967 h 3693934"/>
              <a:gd name="connsiteX572" fmla="*/ 3421431 w 4603034"/>
              <a:gd name="connsiteY572" fmla="*/ 1834856 h 3693934"/>
              <a:gd name="connsiteX573" fmla="*/ 3439597 w 4603034"/>
              <a:gd name="connsiteY573" fmla="*/ 1840912 h 3693934"/>
              <a:gd name="connsiteX574" fmla="*/ 3463820 w 4603034"/>
              <a:gd name="connsiteY574" fmla="*/ 1871190 h 3693934"/>
              <a:gd name="connsiteX575" fmla="*/ 3488042 w 4603034"/>
              <a:gd name="connsiteY575" fmla="*/ 1865134 h 3693934"/>
              <a:gd name="connsiteX576" fmla="*/ 3500154 w 4603034"/>
              <a:gd name="connsiteY576" fmla="*/ 1853023 h 3693934"/>
              <a:gd name="connsiteX577" fmla="*/ 3530432 w 4603034"/>
              <a:gd name="connsiteY577" fmla="*/ 1859079 h 3693934"/>
              <a:gd name="connsiteX578" fmla="*/ 3542543 w 4603034"/>
              <a:gd name="connsiteY578" fmla="*/ 1877245 h 3693934"/>
              <a:gd name="connsiteX579" fmla="*/ 3554654 w 4603034"/>
              <a:gd name="connsiteY579" fmla="*/ 1889357 h 3693934"/>
              <a:gd name="connsiteX580" fmla="*/ 3560710 w 4603034"/>
              <a:gd name="connsiteY580" fmla="*/ 1865134 h 3693934"/>
              <a:gd name="connsiteX581" fmla="*/ 3554654 w 4603034"/>
              <a:gd name="connsiteY581" fmla="*/ 1810634 h 3693934"/>
              <a:gd name="connsiteX582" fmla="*/ 3536488 w 4603034"/>
              <a:gd name="connsiteY582" fmla="*/ 1798522 h 3693934"/>
              <a:gd name="connsiteX583" fmla="*/ 3500154 w 4603034"/>
              <a:gd name="connsiteY583" fmla="*/ 1786411 h 3693934"/>
              <a:gd name="connsiteX584" fmla="*/ 3488042 w 4603034"/>
              <a:gd name="connsiteY584" fmla="*/ 1774300 h 3693934"/>
              <a:gd name="connsiteX585" fmla="*/ 3469876 w 4603034"/>
              <a:gd name="connsiteY585" fmla="*/ 1762189 h 3693934"/>
              <a:gd name="connsiteX586" fmla="*/ 3542543 w 4603034"/>
              <a:gd name="connsiteY586" fmla="*/ 1731910 h 3693934"/>
              <a:gd name="connsiteX587" fmla="*/ 3578877 w 4603034"/>
              <a:gd name="connsiteY587" fmla="*/ 1744022 h 3693934"/>
              <a:gd name="connsiteX588" fmla="*/ 3597044 w 4603034"/>
              <a:gd name="connsiteY588" fmla="*/ 1750077 h 3693934"/>
              <a:gd name="connsiteX589" fmla="*/ 3621266 w 4603034"/>
              <a:gd name="connsiteY589" fmla="*/ 1780355 h 3693934"/>
              <a:gd name="connsiteX590" fmla="*/ 3633378 w 4603034"/>
              <a:gd name="connsiteY590" fmla="*/ 1792467 h 3693934"/>
              <a:gd name="connsiteX591" fmla="*/ 3645489 w 4603034"/>
              <a:gd name="connsiteY591" fmla="*/ 1828800 h 3693934"/>
              <a:gd name="connsiteX592" fmla="*/ 3651544 w 4603034"/>
              <a:gd name="connsiteY592" fmla="*/ 1846967 h 3693934"/>
              <a:gd name="connsiteX593" fmla="*/ 3663656 w 4603034"/>
              <a:gd name="connsiteY593" fmla="*/ 1865134 h 3693934"/>
              <a:gd name="connsiteX594" fmla="*/ 3663656 w 4603034"/>
              <a:gd name="connsiteY594" fmla="*/ 1974136 h 3693934"/>
              <a:gd name="connsiteX595" fmla="*/ 3675767 w 4603034"/>
              <a:gd name="connsiteY595" fmla="*/ 1992302 h 3693934"/>
              <a:gd name="connsiteX596" fmla="*/ 3693934 w 4603034"/>
              <a:gd name="connsiteY596" fmla="*/ 1998358 h 3693934"/>
              <a:gd name="connsiteX597" fmla="*/ 3706045 w 4603034"/>
              <a:gd name="connsiteY597" fmla="*/ 1980191 h 3693934"/>
              <a:gd name="connsiteX598" fmla="*/ 3724212 w 4603034"/>
              <a:gd name="connsiteY598" fmla="*/ 1828800 h 3693934"/>
              <a:gd name="connsiteX599" fmla="*/ 3766601 w 4603034"/>
              <a:gd name="connsiteY599" fmla="*/ 1834856 h 3693934"/>
              <a:gd name="connsiteX600" fmla="*/ 3784768 w 4603034"/>
              <a:gd name="connsiteY600" fmla="*/ 1895412 h 3693934"/>
              <a:gd name="connsiteX601" fmla="*/ 3778713 w 4603034"/>
              <a:gd name="connsiteY601" fmla="*/ 1919635 h 3693934"/>
              <a:gd name="connsiteX602" fmla="*/ 3766601 w 4603034"/>
              <a:gd name="connsiteY602" fmla="*/ 1931746 h 3693934"/>
              <a:gd name="connsiteX603" fmla="*/ 3760546 w 4603034"/>
              <a:gd name="connsiteY603" fmla="*/ 1949913 h 3693934"/>
              <a:gd name="connsiteX604" fmla="*/ 3796880 w 4603034"/>
              <a:gd name="connsiteY604" fmla="*/ 1992302 h 3693934"/>
              <a:gd name="connsiteX605" fmla="*/ 3845325 w 4603034"/>
              <a:gd name="connsiteY605" fmla="*/ 1998358 h 3693934"/>
              <a:gd name="connsiteX606" fmla="*/ 3857436 w 4603034"/>
              <a:gd name="connsiteY606" fmla="*/ 2022581 h 3693934"/>
              <a:gd name="connsiteX607" fmla="*/ 3881658 w 4603034"/>
              <a:gd name="connsiteY607" fmla="*/ 2071026 h 3693934"/>
              <a:gd name="connsiteX608" fmla="*/ 3887714 w 4603034"/>
              <a:gd name="connsiteY608" fmla="*/ 2089193 h 3693934"/>
              <a:gd name="connsiteX609" fmla="*/ 3911937 w 4603034"/>
              <a:gd name="connsiteY609" fmla="*/ 2125526 h 3693934"/>
              <a:gd name="connsiteX610" fmla="*/ 3917992 w 4603034"/>
              <a:gd name="connsiteY610" fmla="*/ 2143693 h 3693934"/>
              <a:gd name="connsiteX611" fmla="*/ 3942215 w 4603034"/>
              <a:gd name="connsiteY611" fmla="*/ 2173971 h 3693934"/>
              <a:gd name="connsiteX612" fmla="*/ 3966437 w 4603034"/>
              <a:gd name="connsiteY612" fmla="*/ 2167916 h 3693934"/>
              <a:gd name="connsiteX613" fmla="*/ 3972493 w 4603034"/>
              <a:gd name="connsiteY613" fmla="*/ 2149749 h 3693934"/>
              <a:gd name="connsiteX614" fmla="*/ 3978548 w 4603034"/>
              <a:gd name="connsiteY614" fmla="*/ 2089193 h 3693934"/>
              <a:gd name="connsiteX615" fmla="*/ 3996715 w 4603034"/>
              <a:gd name="connsiteY615" fmla="*/ 2083137 h 3693934"/>
              <a:gd name="connsiteX616" fmla="*/ 4039105 w 4603034"/>
              <a:gd name="connsiteY616" fmla="*/ 2071026 h 3693934"/>
              <a:gd name="connsiteX617" fmla="*/ 4057272 w 4603034"/>
              <a:gd name="connsiteY617" fmla="*/ 2058914 h 3693934"/>
              <a:gd name="connsiteX618" fmla="*/ 4075439 w 4603034"/>
              <a:gd name="connsiteY618" fmla="*/ 2022581 h 3693934"/>
              <a:gd name="connsiteX619" fmla="*/ 4087550 w 4603034"/>
              <a:gd name="connsiteY619" fmla="*/ 2010469 h 3693934"/>
              <a:gd name="connsiteX620" fmla="*/ 4105717 w 4603034"/>
              <a:gd name="connsiteY620" fmla="*/ 1937802 h 3693934"/>
              <a:gd name="connsiteX621" fmla="*/ 4111772 w 4603034"/>
              <a:gd name="connsiteY621" fmla="*/ 1919635 h 3693934"/>
              <a:gd name="connsiteX622" fmla="*/ 4129939 w 4603034"/>
              <a:gd name="connsiteY622" fmla="*/ 1907524 h 3693934"/>
              <a:gd name="connsiteX623" fmla="*/ 4154162 w 4603034"/>
              <a:gd name="connsiteY623" fmla="*/ 1883301 h 3693934"/>
              <a:gd name="connsiteX624" fmla="*/ 4160217 w 4603034"/>
              <a:gd name="connsiteY624" fmla="*/ 1865134 h 3693934"/>
              <a:gd name="connsiteX625" fmla="*/ 4208662 w 4603034"/>
              <a:gd name="connsiteY625" fmla="*/ 1840912 h 3693934"/>
              <a:gd name="connsiteX626" fmla="*/ 4226829 w 4603034"/>
              <a:gd name="connsiteY626" fmla="*/ 1834856 h 3693934"/>
              <a:gd name="connsiteX627" fmla="*/ 4311608 w 4603034"/>
              <a:gd name="connsiteY627" fmla="*/ 1840912 h 3693934"/>
              <a:gd name="connsiteX628" fmla="*/ 4341886 w 4603034"/>
              <a:gd name="connsiteY628" fmla="*/ 1895412 h 3693934"/>
              <a:gd name="connsiteX629" fmla="*/ 4347942 w 4603034"/>
              <a:gd name="connsiteY629" fmla="*/ 1913579 h 3693934"/>
              <a:gd name="connsiteX630" fmla="*/ 4360053 w 4603034"/>
              <a:gd name="connsiteY630" fmla="*/ 1925691 h 3693934"/>
              <a:gd name="connsiteX631" fmla="*/ 4396387 w 4603034"/>
              <a:gd name="connsiteY631" fmla="*/ 1949913 h 3693934"/>
              <a:gd name="connsiteX632" fmla="*/ 4414554 w 4603034"/>
              <a:gd name="connsiteY632" fmla="*/ 1968080 h 3693934"/>
              <a:gd name="connsiteX633" fmla="*/ 4450888 w 4603034"/>
              <a:gd name="connsiteY633" fmla="*/ 1992302 h 3693934"/>
              <a:gd name="connsiteX634" fmla="*/ 4462999 w 4603034"/>
              <a:gd name="connsiteY634" fmla="*/ 2004414 h 3693934"/>
              <a:gd name="connsiteX635" fmla="*/ 4499333 w 4603034"/>
              <a:gd name="connsiteY635" fmla="*/ 2028636 h 3693934"/>
              <a:gd name="connsiteX636" fmla="*/ 4517499 w 4603034"/>
              <a:gd name="connsiteY636" fmla="*/ 2083137 h 3693934"/>
              <a:gd name="connsiteX637" fmla="*/ 4523555 w 4603034"/>
              <a:gd name="connsiteY637" fmla="*/ 2101304 h 3693934"/>
              <a:gd name="connsiteX638" fmla="*/ 4541722 w 4603034"/>
              <a:gd name="connsiteY638" fmla="*/ 2125526 h 3693934"/>
              <a:gd name="connsiteX639" fmla="*/ 4553833 w 4603034"/>
              <a:gd name="connsiteY639" fmla="*/ 2167916 h 3693934"/>
              <a:gd name="connsiteX640" fmla="*/ 4565944 w 4603034"/>
              <a:gd name="connsiteY640" fmla="*/ 2210305 h 3693934"/>
              <a:gd name="connsiteX641" fmla="*/ 4559889 w 4603034"/>
              <a:gd name="connsiteY641" fmla="*/ 2301140 h 3693934"/>
              <a:gd name="connsiteX642" fmla="*/ 4553833 w 4603034"/>
              <a:gd name="connsiteY642" fmla="*/ 2319306 h 3693934"/>
              <a:gd name="connsiteX643" fmla="*/ 4541722 w 4603034"/>
              <a:gd name="connsiteY643" fmla="*/ 2494920 h 3693934"/>
              <a:gd name="connsiteX644" fmla="*/ 4559889 w 4603034"/>
              <a:gd name="connsiteY644" fmla="*/ 2591810 h 3693934"/>
              <a:gd name="connsiteX645" fmla="*/ 4572000 w 4603034"/>
              <a:gd name="connsiteY645" fmla="*/ 2609977 h 3693934"/>
              <a:gd name="connsiteX646" fmla="*/ 4584111 w 4603034"/>
              <a:gd name="connsiteY646" fmla="*/ 2646310 h 3693934"/>
              <a:gd name="connsiteX647" fmla="*/ 4590167 w 4603034"/>
              <a:gd name="connsiteY647" fmla="*/ 2664477 h 3693934"/>
              <a:gd name="connsiteX648" fmla="*/ 4596223 w 4603034"/>
              <a:gd name="connsiteY648" fmla="*/ 2682644 h 3693934"/>
              <a:gd name="connsiteX649" fmla="*/ 4602278 w 4603034"/>
              <a:gd name="connsiteY649" fmla="*/ 2731089 h 3693934"/>
              <a:gd name="connsiteX650" fmla="*/ 4584111 w 4603034"/>
              <a:gd name="connsiteY650" fmla="*/ 2803757 h 3693934"/>
              <a:gd name="connsiteX651" fmla="*/ 4565944 w 4603034"/>
              <a:gd name="connsiteY651" fmla="*/ 2809812 h 3693934"/>
              <a:gd name="connsiteX652" fmla="*/ 4493277 w 4603034"/>
              <a:gd name="connsiteY652" fmla="*/ 2809812 h 3693934"/>
              <a:gd name="connsiteX653" fmla="*/ 4456943 w 4603034"/>
              <a:gd name="connsiteY653" fmla="*/ 2821924 h 3693934"/>
              <a:gd name="connsiteX654" fmla="*/ 4438776 w 4603034"/>
              <a:gd name="connsiteY654" fmla="*/ 2827979 h 3693934"/>
              <a:gd name="connsiteX655" fmla="*/ 4390331 w 4603034"/>
              <a:gd name="connsiteY655" fmla="*/ 2791645 h 3693934"/>
              <a:gd name="connsiteX656" fmla="*/ 4378220 w 4603034"/>
              <a:gd name="connsiteY656" fmla="*/ 2773479 h 3693934"/>
              <a:gd name="connsiteX657" fmla="*/ 4305552 w 4603034"/>
              <a:gd name="connsiteY657" fmla="*/ 2755312 h 3693934"/>
              <a:gd name="connsiteX658" fmla="*/ 4269219 w 4603034"/>
              <a:gd name="connsiteY658" fmla="*/ 2743200 h 3693934"/>
              <a:gd name="connsiteX659" fmla="*/ 4220774 w 4603034"/>
              <a:gd name="connsiteY659" fmla="*/ 2706867 h 3693934"/>
              <a:gd name="connsiteX660" fmla="*/ 4184440 w 4603034"/>
              <a:gd name="connsiteY660" fmla="*/ 2694755 h 3693934"/>
              <a:gd name="connsiteX661" fmla="*/ 4154162 w 4603034"/>
              <a:gd name="connsiteY661" fmla="*/ 2700811 h 3693934"/>
              <a:gd name="connsiteX662" fmla="*/ 4142050 w 4603034"/>
              <a:gd name="connsiteY662" fmla="*/ 2712922 h 3693934"/>
              <a:gd name="connsiteX663" fmla="*/ 4117828 w 4603034"/>
              <a:gd name="connsiteY663" fmla="*/ 2706867 h 3693934"/>
              <a:gd name="connsiteX664" fmla="*/ 4105717 w 4603034"/>
              <a:gd name="connsiteY664" fmla="*/ 2688700 h 3693934"/>
              <a:gd name="connsiteX665" fmla="*/ 4093605 w 4603034"/>
              <a:gd name="connsiteY665" fmla="*/ 2676589 h 3693934"/>
              <a:gd name="connsiteX666" fmla="*/ 4069383 w 4603034"/>
              <a:gd name="connsiteY666" fmla="*/ 2640255 h 3693934"/>
              <a:gd name="connsiteX667" fmla="*/ 4057272 w 4603034"/>
              <a:gd name="connsiteY667" fmla="*/ 2628143 h 3693934"/>
              <a:gd name="connsiteX668" fmla="*/ 4033049 w 4603034"/>
              <a:gd name="connsiteY668" fmla="*/ 2597865 h 3693934"/>
              <a:gd name="connsiteX669" fmla="*/ 4014882 w 4603034"/>
              <a:gd name="connsiteY669" fmla="*/ 2591810 h 3693934"/>
              <a:gd name="connsiteX670" fmla="*/ 3954326 w 4603034"/>
              <a:gd name="connsiteY670" fmla="*/ 2597865 h 3693934"/>
              <a:gd name="connsiteX671" fmla="*/ 3942215 w 4603034"/>
              <a:gd name="connsiteY671" fmla="*/ 2634199 h 3693934"/>
              <a:gd name="connsiteX672" fmla="*/ 3887714 w 4603034"/>
              <a:gd name="connsiteY672" fmla="*/ 2646310 h 3693934"/>
              <a:gd name="connsiteX673" fmla="*/ 3881658 w 4603034"/>
              <a:gd name="connsiteY673" fmla="*/ 2664477 h 3693934"/>
              <a:gd name="connsiteX674" fmla="*/ 3972493 w 4603034"/>
              <a:gd name="connsiteY674" fmla="*/ 2688700 h 3693934"/>
              <a:gd name="connsiteX675" fmla="*/ 3984604 w 4603034"/>
              <a:gd name="connsiteY675" fmla="*/ 2706867 h 3693934"/>
              <a:gd name="connsiteX676" fmla="*/ 3996715 w 4603034"/>
              <a:gd name="connsiteY676" fmla="*/ 2743200 h 3693934"/>
              <a:gd name="connsiteX677" fmla="*/ 4020938 w 4603034"/>
              <a:gd name="connsiteY677" fmla="*/ 2749256 h 3693934"/>
              <a:gd name="connsiteX678" fmla="*/ 4033049 w 4603034"/>
              <a:gd name="connsiteY678" fmla="*/ 2767423 h 3693934"/>
              <a:gd name="connsiteX679" fmla="*/ 4039105 w 4603034"/>
              <a:gd name="connsiteY679" fmla="*/ 2785590 h 3693934"/>
              <a:gd name="connsiteX680" fmla="*/ 4057272 w 4603034"/>
              <a:gd name="connsiteY680" fmla="*/ 2791645 h 3693934"/>
              <a:gd name="connsiteX681" fmla="*/ 4093605 w 4603034"/>
              <a:gd name="connsiteY681" fmla="*/ 2797701 h 3693934"/>
              <a:gd name="connsiteX682" fmla="*/ 4135995 w 4603034"/>
              <a:gd name="connsiteY682" fmla="*/ 2846146 h 3693934"/>
              <a:gd name="connsiteX683" fmla="*/ 4154162 w 4603034"/>
              <a:gd name="connsiteY683" fmla="*/ 2852202 h 3693934"/>
              <a:gd name="connsiteX684" fmla="*/ 4160217 w 4603034"/>
              <a:gd name="connsiteY684" fmla="*/ 2870369 h 3693934"/>
              <a:gd name="connsiteX685" fmla="*/ 4129939 w 4603034"/>
              <a:gd name="connsiteY685" fmla="*/ 2900647 h 3693934"/>
              <a:gd name="connsiteX686" fmla="*/ 4123884 w 4603034"/>
              <a:gd name="connsiteY686" fmla="*/ 2918814 h 3693934"/>
              <a:gd name="connsiteX687" fmla="*/ 4117828 w 4603034"/>
              <a:gd name="connsiteY687" fmla="*/ 2949092 h 3693934"/>
              <a:gd name="connsiteX688" fmla="*/ 4099661 w 4603034"/>
              <a:gd name="connsiteY688" fmla="*/ 2955147 h 3693934"/>
              <a:gd name="connsiteX689" fmla="*/ 4069383 w 4603034"/>
              <a:gd name="connsiteY689" fmla="*/ 2949092 h 3693934"/>
              <a:gd name="connsiteX690" fmla="*/ 4057272 w 4603034"/>
              <a:gd name="connsiteY690" fmla="*/ 2930925 h 3693934"/>
              <a:gd name="connsiteX691" fmla="*/ 4045160 w 4603034"/>
              <a:gd name="connsiteY691" fmla="*/ 2918814 h 3693934"/>
              <a:gd name="connsiteX692" fmla="*/ 4014882 w 4603034"/>
              <a:gd name="connsiteY692" fmla="*/ 2876424 h 3693934"/>
              <a:gd name="connsiteX693" fmla="*/ 3978548 w 4603034"/>
              <a:gd name="connsiteY693" fmla="*/ 2864313 h 3693934"/>
              <a:gd name="connsiteX694" fmla="*/ 3972493 w 4603034"/>
              <a:gd name="connsiteY694" fmla="*/ 2882480 h 3693934"/>
              <a:gd name="connsiteX695" fmla="*/ 3990660 w 4603034"/>
              <a:gd name="connsiteY695" fmla="*/ 2888536 h 3693934"/>
              <a:gd name="connsiteX696" fmla="*/ 4008827 w 4603034"/>
              <a:gd name="connsiteY696" fmla="*/ 2906702 h 3693934"/>
              <a:gd name="connsiteX697" fmla="*/ 4014882 w 4603034"/>
              <a:gd name="connsiteY697" fmla="*/ 2924869 h 3693934"/>
              <a:gd name="connsiteX698" fmla="*/ 3978548 w 4603034"/>
              <a:gd name="connsiteY698" fmla="*/ 2936981 h 3693934"/>
              <a:gd name="connsiteX699" fmla="*/ 3802935 w 4603034"/>
              <a:gd name="connsiteY699" fmla="*/ 2930925 h 3693934"/>
              <a:gd name="connsiteX700" fmla="*/ 3790824 w 4603034"/>
              <a:gd name="connsiteY700" fmla="*/ 2949092 h 3693934"/>
              <a:gd name="connsiteX701" fmla="*/ 3808991 w 4603034"/>
              <a:gd name="connsiteY701" fmla="*/ 2961203 h 3693934"/>
              <a:gd name="connsiteX702" fmla="*/ 3899825 w 4603034"/>
              <a:gd name="connsiteY702" fmla="*/ 2967259 h 3693934"/>
              <a:gd name="connsiteX703" fmla="*/ 3911937 w 4603034"/>
              <a:gd name="connsiteY703" fmla="*/ 2979370 h 3693934"/>
              <a:gd name="connsiteX704" fmla="*/ 3930103 w 4603034"/>
              <a:gd name="connsiteY704" fmla="*/ 2985426 h 3693934"/>
              <a:gd name="connsiteX705" fmla="*/ 3966437 w 4603034"/>
              <a:gd name="connsiteY705" fmla="*/ 2967259 h 3693934"/>
              <a:gd name="connsiteX706" fmla="*/ 3984604 w 4603034"/>
              <a:gd name="connsiteY706" fmla="*/ 2979370 h 3693934"/>
              <a:gd name="connsiteX707" fmla="*/ 4002771 w 4603034"/>
              <a:gd name="connsiteY707" fmla="*/ 3015704 h 3693934"/>
              <a:gd name="connsiteX708" fmla="*/ 4014882 w 4603034"/>
              <a:gd name="connsiteY708" fmla="*/ 3033871 h 3693934"/>
              <a:gd name="connsiteX709" fmla="*/ 4039105 w 4603034"/>
              <a:gd name="connsiteY709" fmla="*/ 3082316 h 3693934"/>
              <a:gd name="connsiteX710" fmla="*/ 4075439 w 4603034"/>
              <a:gd name="connsiteY710" fmla="*/ 3064149 h 3693934"/>
              <a:gd name="connsiteX711" fmla="*/ 4111772 w 4603034"/>
              <a:gd name="connsiteY711" fmla="*/ 3052038 h 3693934"/>
              <a:gd name="connsiteX712" fmla="*/ 4129939 w 4603034"/>
              <a:gd name="connsiteY712" fmla="*/ 3045982 h 3693934"/>
              <a:gd name="connsiteX713" fmla="*/ 4148106 w 4603034"/>
              <a:gd name="connsiteY713" fmla="*/ 3058093 h 3693934"/>
              <a:gd name="connsiteX714" fmla="*/ 4184440 w 4603034"/>
              <a:gd name="connsiteY714" fmla="*/ 3070204 h 3693934"/>
              <a:gd name="connsiteX715" fmla="*/ 4196551 w 4603034"/>
              <a:gd name="connsiteY715" fmla="*/ 3082316 h 3693934"/>
              <a:gd name="connsiteX716" fmla="*/ 4226829 w 4603034"/>
              <a:gd name="connsiteY716" fmla="*/ 3112594 h 3693934"/>
              <a:gd name="connsiteX717" fmla="*/ 4238940 w 4603034"/>
              <a:gd name="connsiteY717" fmla="*/ 3154983 h 3693934"/>
              <a:gd name="connsiteX718" fmla="*/ 4244996 w 4603034"/>
              <a:gd name="connsiteY718" fmla="*/ 3173150 h 3693934"/>
              <a:gd name="connsiteX719" fmla="*/ 4263163 w 4603034"/>
              <a:gd name="connsiteY719" fmla="*/ 3179206 h 3693934"/>
              <a:gd name="connsiteX720" fmla="*/ 4269219 w 4603034"/>
              <a:gd name="connsiteY720" fmla="*/ 3203428 h 3693934"/>
              <a:gd name="connsiteX721" fmla="*/ 4263163 w 4603034"/>
              <a:gd name="connsiteY721" fmla="*/ 3221595 h 3693934"/>
              <a:gd name="connsiteX722" fmla="*/ 4257107 w 4603034"/>
              <a:gd name="connsiteY722" fmla="*/ 3245818 h 3693934"/>
              <a:gd name="connsiteX723" fmla="*/ 4232885 w 4603034"/>
              <a:gd name="connsiteY723" fmla="*/ 3282151 h 3693934"/>
              <a:gd name="connsiteX724" fmla="*/ 4196551 w 4603034"/>
              <a:gd name="connsiteY724" fmla="*/ 3276096 h 3693934"/>
              <a:gd name="connsiteX725" fmla="*/ 4160217 w 4603034"/>
              <a:gd name="connsiteY725" fmla="*/ 3239762 h 3693934"/>
              <a:gd name="connsiteX726" fmla="*/ 4123884 w 4603034"/>
              <a:gd name="connsiteY726" fmla="*/ 3221595 h 3693934"/>
              <a:gd name="connsiteX727" fmla="*/ 4105717 w 4603034"/>
              <a:gd name="connsiteY727" fmla="*/ 3215540 h 3693934"/>
              <a:gd name="connsiteX728" fmla="*/ 4099661 w 4603034"/>
              <a:gd name="connsiteY728" fmla="*/ 3197373 h 3693934"/>
              <a:gd name="connsiteX729" fmla="*/ 4063327 w 4603034"/>
              <a:gd name="connsiteY729" fmla="*/ 3185261 h 3693934"/>
              <a:gd name="connsiteX730" fmla="*/ 4057272 w 4603034"/>
              <a:gd name="connsiteY730" fmla="*/ 3167094 h 3693934"/>
              <a:gd name="connsiteX731" fmla="*/ 3972493 w 4603034"/>
              <a:gd name="connsiteY731" fmla="*/ 3142872 h 3693934"/>
              <a:gd name="connsiteX732" fmla="*/ 3960382 w 4603034"/>
              <a:gd name="connsiteY732" fmla="*/ 3124705 h 3693934"/>
              <a:gd name="connsiteX733" fmla="*/ 3905881 w 4603034"/>
              <a:gd name="connsiteY733" fmla="*/ 3112594 h 3693934"/>
              <a:gd name="connsiteX734" fmla="*/ 3869547 w 4603034"/>
              <a:gd name="connsiteY734" fmla="*/ 3100483 h 3693934"/>
              <a:gd name="connsiteX735" fmla="*/ 3827158 w 4603034"/>
              <a:gd name="connsiteY735" fmla="*/ 3118649 h 3693934"/>
              <a:gd name="connsiteX736" fmla="*/ 3821102 w 4603034"/>
              <a:gd name="connsiteY736" fmla="*/ 3136816 h 3693934"/>
              <a:gd name="connsiteX737" fmla="*/ 3802935 w 4603034"/>
              <a:gd name="connsiteY737" fmla="*/ 3142872 h 3693934"/>
              <a:gd name="connsiteX738" fmla="*/ 3736323 w 4603034"/>
              <a:gd name="connsiteY738" fmla="*/ 3154983 h 3693934"/>
              <a:gd name="connsiteX739" fmla="*/ 3748435 w 4603034"/>
              <a:gd name="connsiteY739" fmla="*/ 3167094 h 3693934"/>
              <a:gd name="connsiteX740" fmla="*/ 3766601 w 4603034"/>
              <a:gd name="connsiteY740" fmla="*/ 3179206 h 3693934"/>
              <a:gd name="connsiteX741" fmla="*/ 3778713 w 4603034"/>
              <a:gd name="connsiteY741" fmla="*/ 3197373 h 3693934"/>
              <a:gd name="connsiteX742" fmla="*/ 3881658 w 4603034"/>
              <a:gd name="connsiteY742" fmla="*/ 3203428 h 3693934"/>
              <a:gd name="connsiteX743" fmla="*/ 3936159 w 4603034"/>
              <a:gd name="connsiteY743" fmla="*/ 3215540 h 3693934"/>
              <a:gd name="connsiteX744" fmla="*/ 3972493 w 4603034"/>
              <a:gd name="connsiteY744" fmla="*/ 3227651 h 3693934"/>
              <a:gd name="connsiteX745" fmla="*/ 3966437 w 4603034"/>
              <a:gd name="connsiteY745" fmla="*/ 3282151 h 3693934"/>
              <a:gd name="connsiteX746" fmla="*/ 3954326 w 4603034"/>
              <a:gd name="connsiteY746" fmla="*/ 3294263 h 3693934"/>
              <a:gd name="connsiteX747" fmla="*/ 3911937 w 4603034"/>
              <a:gd name="connsiteY747" fmla="*/ 3306374 h 3693934"/>
              <a:gd name="connsiteX748" fmla="*/ 3899825 w 4603034"/>
              <a:gd name="connsiteY748" fmla="*/ 3324541 h 3693934"/>
              <a:gd name="connsiteX749" fmla="*/ 3863491 w 4603034"/>
              <a:gd name="connsiteY749" fmla="*/ 3342708 h 3693934"/>
              <a:gd name="connsiteX750" fmla="*/ 3845325 w 4603034"/>
              <a:gd name="connsiteY750" fmla="*/ 3336652 h 3693934"/>
              <a:gd name="connsiteX751" fmla="*/ 3833213 w 4603034"/>
              <a:gd name="connsiteY751" fmla="*/ 3318485 h 3693934"/>
              <a:gd name="connsiteX752" fmla="*/ 3815046 w 4603034"/>
              <a:gd name="connsiteY752" fmla="*/ 3306374 h 3693934"/>
              <a:gd name="connsiteX753" fmla="*/ 3796880 w 4603034"/>
              <a:gd name="connsiteY753" fmla="*/ 3312430 h 3693934"/>
              <a:gd name="connsiteX754" fmla="*/ 3766601 w 4603034"/>
              <a:gd name="connsiteY754" fmla="*/ 3342708 h 3693934"/>
              <a:gd name="connsiteX755" fmla="*/ 3748435 w 4603034"/>
              <a:gd name="connsiteY755" fmla="*/ 3348763 h 3693934"/>
              <a:gd name="connsiteX756" fmla="*/ 3609155 w 4603034"/>
              <a:gd name="connsiteY756" fmla="*/ 3354819 h 3693934"/>
              <a:gd name="connsiteX757" fmla="*/ 3572821 w 4603034"/>
              <a:gd name="connsiteY757" fmla="*/ 3342708 h 3693934"/>
              <a:gd name="connsiteX758" fmla="*/ 3554654 w 4603034"/>
              <a:gd name="connsiteY758" fmla="*/ 3348763 h 3693934"/>
              <a:gd name="connsiteX759" fmla="*/ 3542543 w 4603034"/>
              <a:gd name="connsiteY759" fmla="*/ 3360875 h 3693934"/>
              <a:gd name="connsiteX760" fmla="*/ 3518321 w 4603034"/>
              <a:gd name="connsiteY760" fmla="*/ 3354819 h 3693934"/>
              <a:gd name="connsiteX761" fmla="*/ 3475931 w 4603034"/>
              <a:gd name="connsiteY761" fmla="*/ 3342708 h 3693934"/>
              <a:gd name="connsiteX762" fmla="*/ 3433542 w 4603034"/>
              <a:gd name="connsiteY762" fmla="*/ 3294263 h 3693934"/>
              <a:gd name="connsiteX763" fmla="*/ 3409319 w 4603034"/>
              <a:gd name="connsiteY763" fmla="*/ 3257929 h 3693934"/>
              <a:gd name="connsiteX764" fmla="*/ 3391152 w 4603034"/>
              <a:gd name="connsiteY764" fmla="*/ 3263985 h 3693934"/>
              <a:gd name="connsiteX765" fmla="*/ 3354819 w 4603034"/>
              <a:gd name="connsiteY765" fmla="*/ 3233706 h 3693934"/>
              <a:gd name="connsiteX766" fmla="*/ 3342707 w 4603034"/>
              <a:gd name="connsiteY766" fmla="*/ 3221595 h 3693934"/>
              <a:gd name="connsiteX767" fmla="*/ 3306374 w 4603034"/>
              <a:gd name="connsiteY767" fmla="*/ 3209484 h 3693934"/>
              <a:gd name="connsiteX768" fmla="*/ 3312429 w 4603034"/>
              <a:gd name="connsiteY768" fmla="*/ 3239762 h 3693934"/>
              <a:gd name="connsiteX769" fmla="*/ 3330596 w 4603034"/>
              <a:gd name="connsiteY769" fmla="*/ 3251873 h 3693934"/>
              <a:gd name="connsiteX770" fmla="*/ 3300318 w 4603034"/>
              <a:gd name="connsiteY770" fmla="*/ 3263985 h 3693934"/>
              <a:gd name="connsiteX771" fmla="*/ 3203428 w 4603034"/>
              <a:gd name="connsiteY771" fmla="*/ 3245818 h 3693934"/>
              <a:gd name="connsiteX772" fmla="*/ 3112593 w 4603034"/>
              <a:gd name="connsiteY772" fmla="*/ 3251873 h 3693934"/>
              <a:gd name="connsiteX773" fmla="*/ 3088371 w 4603034"/>
              <a:gd name="connsiteY773" fmla="*/ 3245818 h 3693934"/>
              <a:gd name="connsiteX774" fmla="*/ 3052037 w 4603034"/>
              <a:gd name="connsiteY774" fmla="*/ 3203428 h 3693934"/>
              <a:gd name="connsiteX775" fmla="*/ 2967258 w 4603034"/>
              <a:gd name="connsiteY775" fmla="*/ 3179206 h 3693934"/>
              <a:gd name="connsiteX776" fmla="*/ 2943036 w 4603034"/>
              <a:gd name="connsiteY776" fmla="*/ 3148928 h 3693934"/>
              <a:gd name="connsiteX777" fmla="*/ 2930925 w 4603034"/>
              <a:gd name="connsiteY777" fmla="*/ 3136816 h 3693934"/>
              <a:gd name="connsiteX778" fmla="*/ 2912758 w 4603034"/>
              <a:gd name="connsiteY778" fmla="*/ 3112594 h 3693934"/>
              <a:gd name="connsiteX779" fmla="*/ 2894591 w 4603034"/>
              <a:gd name="connsiteY779" fmla="*/ 3106538 h 3693934"/>
              <a:gd name="connsiteX780" fmla="*/ 2840090 w 4603034"/>
              <a:gd name="connsiteY780" fmla="*/ 3130761 h 3693934"/>
              <a:gd name="connsiteX781" fmla="*/ 2834035 w 4603034"/>
              <a:gd name="connsiteY781" fmla="*/ 3161039 h 3693934"/>
              <a:gd name="connsiteX782" fmla="*/ 2761367 w 4603034"/>
              <a:gd name="connsiteY782" fmla="*/ 3173150 h 3693934"/>
              <a:gd name="connsiteX783" fmla="*/ 2749256 w 4603034"/>
              <a:gd name="connsiteY783" fmla="*/ 3191317 h 3693934"/>
              <a:gd name="connsiteX784" fmla="*/ 2809812 w 4603034"/>
              <a:gd name="connsiteY784" fmla="*/ 3203428 h 3693934"/>
              <a:gd name="connsiteX785" fmla="*/ 2821923 w 4603034"/>
              <a:gd name="connsiteY785" fmla="*/ 3215540 h 3693934"/>
              <a:gd name="connsiteX786" fmla="*/ 2870368 w 4603034"/>
              <a:gd name="connsiteY786" fmla="*/ 3239762 h 3693934"/>
              <a:gd name="connsiteX787" fmla="*/ 2834035 w 4603034"/>
              <a:gd name="connsiteY787" fmla="*/ 3288207 h 3693934"/>
              <a:gd name="connsiteX788" fmla="*/ 2821923 w 4603034"/>
              <a:gd name="connsiteY788" fmla="*/ 3300318 h 3693934"/>
              <a:gd name="connsiteX789" fmla="*/ 2815868 w 4603034"/>
              <a:gd name="connsiteY789" fmla="*/ 3318485 h 3693934"/>
              <a:gd name="connsiteX790" fmla="*/ 2846146 w 4603034"/>
              <a:gd name="connsiteY790" fmla="*/ 3342708 h 3693934"/>
              <a:gd name="connsiteX791" fmla="*/ 2852201 w 4603034"/>
              <a:gd name="connsiteY791" fmla="*/ 3391153 h 3693934"/>
              <a:gd name="connsiteX792" fmla="*/ 2846146 w 4603034"/>
              <a:gd name="connsiteY792" fmla="*/ 3415375 h 3693934"/>
              <a:gd name="connsiteX793" fmla="*/ 2809812 w 4603034"/>
              <a:gd name="connsiteY793" fmla="*/ 3439598 h 3693934"/>
              <a:gd name="connsiteX794" fmla="*/ 2773478 w 4603034"/>
              <a:gd name="connsiteY794" fmla="*/ 3451709 h 3693934"/>
              <a:gd name="connsiteX795" fmla="*/ 2767423 w 4603034"/>
              <a:gd name="connsiteY795" fmla="*/ 3469876 h 3693934"/>
              <a:gd name="connsiteX796" fmla="*/ 2737144 w 4603034"/>
              <a:gd name="connsiteY796" fmla="*/ 3494098 h 3693934"/>
              <a:gd name="connsiteX797" fmla="*/ 2706866 w 4603034"/>
              <a:gd name="connsiteY797" fmla="*/ 3500154 h 3693934"/>
              <a:gd name="connsiteX798" fmla="*/ 2670533 w 4603034"/>
              <a:gd name="connsiteY798" fmla="*/ 3524377 h 3693934"/>
              <a:gd name="connsiteX799" fmla="*/ 2652366 w 4603034"/>
              <a:gd name="connsiteY799" fmla="*/ 3518321 h 3693934"/>
              <a:gd name="connsiteX800" fmla="*/ 2634199 w 4603034"/>
              <a:gd name="connsiteY800" fmla="*/ 3506210 h 3693934"/>
              <a:gd name="connsiteX801" fmla="*/ 2591809 w 4603034"/>
              <a:gd name="connsiteY801" fmla="*/ 3500154 h 3693934"/>
              <a:gd name="connsiteX802" fmla="*/ 2597865 w 4603034"/>
              <a:gd name="connsiteY802" fmla="*/ 3475932 h 3693934"/>
              <a:gd name="connsiteX803" fmla="*/ 2609976 w 4603034"/>
              <a:gd name="connsiteY803" fmla="*/ 3463820 h 3693934"/>
              <a:gd name="connsiteX804" fmla="*/ 2622088 w 4603034"/>
              <a:gd name="connsiteY804" fmla="*/ 3427487 h 3693934"/>
              <a:gd name="connsiteX805" fmla="*/ 2616032 w 4603034"/>
              <a:gd name="connsiteY805" fmla="*/ 3403264 h 3693934"/>
              <a:gd name="connsiteX806" fmla="*/ 2573642 w 4603034"/>
              <a:gd name="connsiteY806" fmla="*/ 3397208 h 3693934"/>
              <a:gd name="connsiteX807" fmla="*/ 2555476 w 4603034"/>
              <a:gd name="connsiteY807" fmla="*/ 3391153 h 3693934"/>
              <a:gd name="connsiteX808" fmla="*/ 2549420 w 4603034"/>
              <a:gd name="connsiteY808" fmla="*/ 3372986 h 3693934"/>
              <a:gd name="connsiteX809" fmla="*/ 2513086 w 4603034"/>
              <a:gd name="connsiteY809" fmla="*/ 3354819 h 3693934"/>
              <a:gd name="connsiteX810" fmla="*/ 2482808 w 4603034"/>
              <a:gd name="connsiteY810" fmla="*/ 3330596 h 3693934"/>
              <a:gd name="connsiteX811" fmla="*/ 2476752 w 4603034"/>
              <a:gd name="connsiteY811" fmla="*/ 3300318 h 3693934"/>
              <a:gd name="connsiteX812" fmla="*/ 2440419 w 4603034"/>
              <a:gd name="connsiteY812" fmla="*/ 3288207 h 3693934"/>
              <a:gd name="connsiteX813" fmla="*/ 2422252 w 4603034"/>
              <a:gd name="connsiteY813" fmla="*/ 3282151 h 3693934"/>
              <a:gd name="connsiteX814" fmla="*/ 2410140 w 4603034"/>
              <a:gd name="connsiteY814" fmla="*/ 3270040 h 3693934"/>
              <a:gd name="connsiteX815" fmla="*/ 2391974 w 4603034"/>
              <a:gd name="connsiteY815" fmla="*/ 3257929 h 3693934"/>
              <a:gd name="connsiteX816" fmla="*/ 2379862 w 4603034"/>
              <a:gd name="connsiteY816" fmla="*/ 3239762 h 3693934"/>
              <a:gd name="connsiteX817" fmla="*/ 2325362 w 4603034"/>
              <a:gd name="connsiteY817" fmla="*/ 3245818 h 3693934"/>
              <a:gd name="connsiteX818" fmla="*/ 2307195 w 4603034"/>
              <a:gd name="connsiteY818" fmla="*/ 3251873 h 3693934"/>
              <a:gd name="connsiteX819" fmla="*/ 2282972 w 4603034"/>
              <a:gd name="connsiteY819" fmla="*/ 3245818 h 3693934"/>
              <a:gd name="connsiteX820" fmla="*/ 2246639 w 4603034"/>
              <a:gd name="connsiteY820" fmla="*/ 3233706 h 3693934"/>
              <a:gd name="connsiteX821" fmla="*/ 2216360 w 4603034"/>
              <a:gd name="connsiteY821" fmla="*/ 3251873 h 3693934"/>
              <a:gd name="connsiteX822" fmla="*/ 2210305 w 4603034"/>
              <a:gd name="connsiteY822" fmla="*/ 3270040 h 3693934"/>
              <a:gd name="connsiteX823" fmla="*/ 2228472 w 4603034"/>
              <a:gd name="connsiteY823" fmla="*/ 3306374 h 3693934"/>
              <a:gd name="connsiteX824" fmla="*/ 2264805 w 4603034"/>
              <a:gd name="connsiteY824" fmla="*/ 3318485 h 3693934"/>
              <a:gd name="connsiteX825" fmla="*/ 2270861 w 4603034"/>
              <a:gd name="connsiteY825" fmla="*/ 3336652 h 3693934"/>
              <a:gd name="connsiteX826" fmla="*/ 2264805 w 4603034"/>
              <a:gd name="connsiteY826" fmla="*/ 3360875 h 3693934"/>
              <a:gd name="connsiteX827" fmla="*/ 2222416 w 4603034"/>
              <a:gd name="connsiteY827" fmla="*/ 3379042 h 3693934"/>
              <a:gd name="connsiteX828" fmla="*/ 2173971 w 4603034"/>
              <a:gd name="connsiteY828" fmla="*/ 3354819 h 3693934"/>
              <a:gd name="connsiteX829" fmla="*/ 2137637 w 4603034"/>
              <a:gd name="connsiteY829" fmla="*/ 3342708 h 3693934"/>
              <a:gd name="connsiteX830" fmla="*/ 2131582 w 4603034"/>
              <a:gd name="connsiteY830" fmla="*/ 3360875 h 3693934"/>
              <a:gd name="connsiteX831" fmla="*/ 2125526 w 4603034"/>
              <a:gd name="connsiteY831" fmla="*/ 3397208 h 3693934"/>
              <a:gd name="connsiteX832" fmla="*/ 2107359 w 4603034"/>
              <a:gd name="connsiteY832" fmla="*/ 3385097 h 3693934"/>
              <a:gd name="connsiteX833" fmla="*/ 2083137 w 4603034"/>
              <a:gd name="connsiteY833" fmla="*/ 3360875 h 3693934"/>
              <a:gd name="connsiteX834" fmla="*/ 2071025 w 4603034"/>
              <a:gd name="connsiteY834" fmla="*/ 3372986 h 3693934"/>
              <a:gd name="connsiteX835" fmla="*/ 2077081 w 4603034"/>
              <a:gd name="connsiteY835" fmla="*/ 3421431 h 3693934"/>
              <a:gd name="connsiteX836" fmla="*/ 2052858 w 4603034"/>
              <a:gd name="connsiteY836" fmla="*/ 3469876 h 3693934"/>
              <a:gd name="connsiteX837" fmla="*/ 2046803 w 4603034"/>
              <a:gd name="connsiteY837" fmla="*/ 3488043 h 3693934"/>
              <a:gd name="connsiteX838" fmla="*/ 2016525 w 4603034"/>
              <a:gd name="connsiteY838" fmla="*/ 3475932 h 3693934"/>
              <a:gd name="connsiteX839" fmla="*/ 1998358 w 4603034"/>
              <a:gd name="connsiteY839" fmla="*/ 3463820 h 3693934"/>
              <a:gd name="connsiteX840" fmla="*/ 1968080 w 4603034"/>
              <a:gd name="connsiteY840" fmla="*/ 3469876 h 3693934"/>
              <a:gd name="connsiteX841" fmla="*/ 1919635 w 4603034"/>
              <a:gd name="connsiteY841" fmla="*/ 3494098 h 3693934"/>
              <a:gd name="connsiteX842" fmla="*/ 1804578 w 4603034"/>
              <a:gd name="connsiteY842" fmla="*/ 3506210 h 3693934"/>
              <a:gd name="connsiteX843" fmla="*/ 1859078 w 4603034"/>
              <a:gd name="connsiteY843" fmla="*/ 3512265 h 3693934"/>
              <a:gd name="connsiteX844" fmla="*/ 1895412 w 4603034"/>
              <a:gd name="connsiteY844" fmla="*/ 3518321 h 3693934"/>
              <a:gd name="connsiteX845" fmla="*/ 1907523 w 4603034"/>
              <a:gd name="connsiteY845" fmla="*/ 3536488 h 3693934"/>
              <a:gd name="connsiteX846" fmla="*/ 1913579 w 4603034"/>
              <a:gd name="connsiteY846" fmla="*/ 3572822 h 3693934"/>
              <a:gd name="connsiteX847" fmla="*/ 1895412 w 4603034"/>
              <a:gd name="connsiteY847" fmla="*/ 3597044 h 3693934"/>
              <a:gd name="connsiteX848" fmla="*/ 1877245 w 4603034"/>
              <a:gd name="connsiteY848" fmla="*/ 3609155 h 3693934"/>
              <a:gd name="connsiteX849" fmla="*/ 1865134 w 4603034"/>
              <a:gd name="connsiteY849" fmla="*/ 3621267 h 3693934"/>
              <a:gd name="connsiteX850" fmla="*/ 1859078 w 4603034"/>
              <a:gd name="connsiteY850" fmla="*/ 3639434 h 3693934"/>
              <a:gd name="connsiteX851" fmla="*/ 1846967 w 4603034"/>
              <a:gd name="connsiteY851" fmla="*/ 3669712 h 3693934"/>
              <a:gd name="connsiteX852" fmla="*/ 1840911 w 4603034"/>
              <a:gd name="connsiteY852" fmla="*/ 3693934 h 3693934"/>
              <a:gd name="connsiteX853" fmla="*/ 0 w 4603034"/>
              <a:gd name="connsiteY853" fmla="*/ 3675767 h 3693934"/>
              <a:gd name="connsiteX854" fmla="*/ 121113 w 4603034"/>
              <a:gd name="connsiteY854" fmla="*/ 0 h 3693934"/>
              <a:gd name="connsiteX0" fmla="*/ 121113 w 4603034"/>
              <a:gd name="connsiteY0" fmla="*/ 0 h 3693934"/>
              <a:gd name="connsiteX1" fmla="*/ 3033870 w 4603034"/>
              <a:gd name="connsiteY1" fmla="*/ 60557 h 3693934"/>
              <a:gd name="connsiteX2" fmla="*/ 3033870 w 4603034"/>
              <a:gd name="connsiteY2" fmla="*/ 60557 h 3693934"/>
              <a:gd name="connsiteX3" fmla="*/ 3015703 w 4603034"/>
              <a:gd name="connsiteY3" fmla="*/ 109002 h 3693934"/>
              <a:gd name="connsiteX4" fmla="*/ 2991481 w 4603034"/>
              <a:gd name="connsiteY4" fmla="*/ 169558 h 3693934"/>
              <a:gd name="connsiteX5" fmla="*/ 2943036 w 4603034"/>
              <a:gd name="connsiteY5" fmla="*/ 163502 h 3693934"/>
              <a:gd name="connsiteX6" fmla="*/ 2900646 w 4603034"/>
              <a:gd name="connsiteY6" fmla="*/ 151391 h 3693934"/>
              <a:gd name="connsiteX7" fmla="*/ 2882480 w 4603034"/>
              <a:gd name="connsiteY7" fmla="*/ 163502 h 3693934"/>
              <a:gd name="connsiteX8" fmla="*/ 2870368 w 4603034"/>
              <a:gd name="connsiteY8" fmla="*/ 175614 h 3693934"/>
              <a:gd name="connsiteX9" fmla="*/ 2852201 w 4603034"/>
              <a:gd name="connsiteY9" fmla="*/ 181669 h 3693934"/>
              <a:gd name="connsiteX10" fmla="*/ 2785590 w 4603034"/>
              <a:gd name="connsiteY10" fmla="*/ 193781 h 3693934"/>
              <a:gd name="connsiteX11" fmla="*/ 2761367 w 4603034"/>
              <a:gd name="connsiteY11" fmla="*/ 242226 h 3693934"/>
              <a:gd name="connsiteX12" fmla="*/ 2688699 w 4603034"/>
              <a:gd name="connsiteY12" fmla="*/ 248281 h 3693934"/>
              <a:gd name="connsiteX13" fmla="*/ 2682644 w 4603034"/>
              <a:gd name="connsiteY13" fmla="*/ 266448 h 3693934"/>
              <a:gd name="connsiteX14" fmla="*/ 2658421 w 4603034"/>
              <a:gd name="connsiteY14" fmla="*/ 296726 h 3693934"/>
              <a:gd name="connsiteX15" fmla="*/ 2652366 w 4603034"/>
              <a:gd name="connsiteY15" fmla="*/ 314893 h 3693934"/>
              <a:gd name="connsiteX16" fmla="*/ 2628143 w 4603034"/>
              <a:gd name="connsiteY16" fmla="*/ 339116 h 3693934"/>
              <a:gd name="connsiteX17" fmla="*/ 2609976 w 4603034"/>
              <a:gd name="connsiteY17" fmla="*/ 308838 h 3693934"/>
              <a:gd name="connsiteX18" fmla="*/ 2597865 w 4603034"/>
              <a:gd name="connsiteY18" fmla="*/ 296726 h 3693934"/>
              <a:gd name="connsiteX19" fmla="*/ 2585754 w 4603034"/>
              <a:gd name="connsiteY19" fmla="*/ 278559 h 3693934"/>
              <a:gd name="connsiteX20" fmla="*/ 2567587 w 4603034"/>
              <a:gd name="connsiteY20" fmla="*/ 272504 h 3693934"/>
              <a:gd name="connsiteX21" fmla="*/ 2549420 w 4603034"/>
              <a:gd name="connsiteY21" fmla="*/ 278559 h 3693934"/>
              <a:gd name="connsiteX22" fmla="*/ 2543364 w 4603034"/>
              <a:gd name="connsiteY22" fmla="*/ 296726 h 3693934"/>
              <a:gd name="connsiteX23" fmla="*/ 2507031 w 4603034"/>
              <a:gd name="connsiteY23" fmla="*/ 290671 h 3693934"/>
              <a:gd name="connsiteX24" fmla="*/ 2488864 w 4603034"/>
              <a:gd name="connsiteY24" fmla="*/ 284615 h 3693934"/>
              <a:gd name="connsiteX25" fmla="*/ 2494919 w 4603034"/>
              <a:gd name="connsiteY25" fmla="*/ 302782 h 3693934"/>
              <a:gd name="connsiteX26" fmla="*/ 2519142 w 4603034"/>
              <a:gd name="connsiteY26" fmla="*/ 308838 h 3693934"/>
              <a:gd name="connsiteX27" fmla="*/ 2555476 w 4603034"/>
              <a:gd name="connsiteY27" fmla="*/ 333060 h 3693934"/>
              <a:gd name="connsiteX28" fmla="*/ 2549420 w 4603034"/>
              <a:gd name="connsiteY28" fmla="*/ 351227 h 3693934"/>
              <a:gd name="connsiteX29" fmla="*/ 2507031 w 4603034"/>
              <a:gd name="connsiteY29" fmla="*/ 363338 h 3693934"/>
              <a:gd name="connsiteX30" fmla="*/ 2494919 w 4603034"/>
              <a:gd name="connsiteY30" fmla="*/ 381505 h 3693934"/>
              <a:gd name="connsiteX31" fmla="*/ 2458586 w 4603034"/>
              <a:gd name="connsiteY31" fmla="*/ 393616 h 3693934"/>
              <a:gd name="connsiteX32" fmla="*/ 2434363 w 4603034"/>
              <a:gd name="connsiteY32" fmla="*/ 363338 h 3693934"/>
              <a:gd name="connsiteX33" fmla="*/ 2404085 w 4603034"/>
              <a:gd name="connsiteY33" fmla="*/ 327004 h 3693934"/>
              <a:gd name="connsiteX34" fmla="*/ 2385918 w 4603034"/>
              <a:gd name="connsiteY34" fmla="*/ 314893 h 3693934"/>
              <a:gd name="connsiteX35" fmla="*/ 2367751 w 4603034"/>
              <a:gd name="connsiteY35" fmla="*/ 320949 h 3693934"/>
              <a:gd name="connsiteX36" fmla="*/ 2379862 w 4603034"/>
              <a:gd name="connsiteY36" fmla="*/ 357283 h 3693934"/>
              <a:gd name="connsiteX37" fmla="*/ 2355640 w 4603034"/>
              <a:gd name="connsiteY37" fmla="*/ 387561 h 3693934"/>
              <a:gd name="connsiteX38" fmla="*/ 2337473 w 4603034"/>
              <a:gd name="connsiteY38" fmla="*/ 399672 h 3693934"/>
              <a:gd name="connsiteX39" fmla="*/ 2325362 w 4603034"/>
              <a:gd name="connsiteY39" fmla="*/ 423894 h 3693934"/>
              <a:gd name="connsiteX40" fmla="*/ 2331417 w 4603034"/>
              <a:gd name="connsiteY40" fmla="*/ 448117 h 3693934"/>
              <a:gd name="connsiteX41" fmla="*/ 2325362 w 4603034"/>
              <a:gd name="connsiteY41" fmla="*/ 466284 h 3693934"/>
              <a:gd name="connsiteX42" fmla="*/ 2282972 w 4603034"/>
              <a:gd name="connsiteY42" fmla="*/ 460228 h 3693934"/>
              <a:gd name="connsiteX43" fmla="*/ 2276917 w 4603034"/>
              <a:gd name="connsiteY43" fmla="*/ 442061 h 3693934"/>
              <a:gd name="connsiteX44" fmla="*/ 2264805 w 4603034"/>
              <a:gd name="connsiteY44" fmla="*/ 429950 h 3693934"/>
              <a:gd name="connsiteX45" fmla="*/ 2252694 w 4603034"/>
              <a:gd name="connsiteY45" fmla="*/ 448117 h 3693934"/>
              <a:gd name="connsiteX46" fmla="*/ 2234527 w 4603034"/>
              <a:gd name="connsiteY46" fmla="*/ 502618 h 3693934"/>
              <a:gd name="connsiteX47" fmla="*/ 2198193 w 4603034"/>
              <a:gd name="connsiteY47" fmla="*/ 514729 h 3693934"/>
              <a:gd name="connsiteX48" fmla="*/ 2173971 w 4603034"/>
              <a:gd name="connsiteY48" fmla="*/ 526840 h 3693934"/>
              <a:gd name="connsiteX49" fmla="*/ 2083137 w 4603034"/>
              <a:gd name="connsiteY49" fmla="*/ 538951 h 3693934"/>
              <a:gd name="connsiteX50" fmla="*/ 2046803 w 4603034"/>
              <a:gd name="connsiteY50" fmla="*/ 551063 h 3693934"/>
              <a:gd name="connsiteX51" fmla="*/ 2028636 w 4603034"/>
              <a:gd name="connsiteY51" fmla="*/ 557118 h 3693934"/>
              <a:gd name="connsiteX52" fmla="*/ 2004413 w 4603034"/>
              <a:gd name="connsiteY52" fmla="*/ 563174 h 3693934"/>
              <a:gd name="connsiteX53" fmla="*/ 2022580 w 4603034"/>
              <a:gd name="connsiteY53" fmla="*/ 569230 h 3693934"/>
              <a:gd name="connsiteX54" fmla="*/ 2040747 w 4603034"/>
              <a:gd name="connsiteY54" fmla="*/ 557118 h 3693934"/>
              <a:gd name="connsiteX55" fmla="*/ 2058914 w 4603034"/>
              <a:gd name="connsiteY55" fmla="*/ 551063 h 3693934"/>
              <a:gd name="connsiteX56" fmla="*/ 2107359 w 4603034"/>
              <a:gd name="connsiteY56" fmla="*/ 545007 h 3693934"/>
              <a:gd name="connsiteX57" fmla="*/ 2173971 w 4603034"/>
              <a:gd name="connsiteY57" fmla="*/ 532896 h 3693934"/>
              <a:gd name="connsiteX58" fmla="*/ 2192138 w 4603034"/>
              <a:gd name="connsiteY58" fmla="*/ 526840 h 3693934"/>
              <a:gd name="connsiteX59" fmla="*/ 2295084 w 4603034"/>
              <a:gd name="connsiteY59" fmla="*/ 514729 h 3693934"/>
              <a:gd name="connsiteX60" fmla="*/ 2313250 w 4603034"/>
              <a:gd name="connsiteY60" fmla="*/ 508673 h 3693934"/>
              <a:gd name="connsiteX61" fmla="*/ 2391974 w 4603034"/>
              <a:gd name="connsiteY61" fmla="*/ 496562 h 3693934"/>
              <a:gd name="connsiteX62" fmla="*/ 2446474 w 4603034"/>
              <a:gd name="connsiteY62" fmla="*/ 478395 h 3693934"/>
              <a:gd name="connsiteX63" fmla="*/ 2464641 w 4603034"/>
              <a:gd name="connsiteY63" fmla="*/ 472340 h 3693934"/>
              <a:gd name="connsiteX64" fmla="*/ 2500975 w 4603034"/>
              <a:gd name="connsiteY64" fmla="*/ 484451 h 3693934"/>
              <a:gd name="connsiteX65" fmla="*/ 2555476 w 4603034"/>
              <a:gd name="connsiteY65" fmla="*/ 508673 h 3693934"/>
              <a:gd name="connsiteX66" fmla="*/ 2573642 w 4603034"/>
              <a:gd name="connsiteY66" fmla="*/ 514729 h 3693934"/>
              <a:gd name="connsiteX67" fmla="*/ 2694755 w 4603034"/>
              <a:gd name="connsiteY67" fmla="*/ 520785 h 3693934"/>
              <a:gd name="connsiteX68" fmla="*/ 2652366 w 4603034"/>
              <a:gd name="connsiteY68" fmla="*/ 545007 h 3693934"/>
              <a:gd name="connsiteX69" fmla="*/ 2616032 w 4603034"/>
              <a:gd name="connsiteY69" fmla="*/ 569230 h 3693934"/>
              <a:gd name="connsiteX70" fmla="*/ 2597865 w 4603034"/>
              <a:gd name="connsiteY70" fmla="*/ 575285 h 3693934"/>
              <a:gd name="connsiteX71" fmla="*/ 2476752 w 4603034"/>
              <a:gd name="connsiteY71" fmla="*/ 587396 h 3693934"/>
              <a:gd name="connsiteX72" fmla="*/ 2464641 w 4603034"/>
              <a:gd name="connsiteY72" fmla="*/ 599508 h 3693934"/>
              <a:gd name="connsiteX73" fmla="*/ 2507031 w 4603034"/>
              <a:gd name="connsiteY73" fmla="*/ 599508 h 3693934"/>
              <a:gd name="connsiteX74" fmla="*/ 2616032 w 4603034"/>
              <a:gd name="connsiteY74" fmla="*/ 617675 h 3693934"/>
              <a:gd name="connsiteX75" fmla="*/ 2628143 w 4603034"/>
              <a:gd name="connsiteY75" fmla="*/ 635842 h 3693934"/>
              <a:gd name="connsiteX76" fmla="*/ 2652366 w 4603034"/>
              <a:gd name="connsiteY76" fmla="*/ 660064 h 3693934"/>
              <a:gd name="connsiteX77" fmla="*/ 2646310 w 4603034"/>
              <a:gd name="connsiteY77" fmla="*/ 678231 h 3693934"/>
              <a:gd name="connsiteX78" fmla="*/ 2561531 w 4603034"/>
              <a:gd name="connsiteY78" fmla="*/ 660064 h 3693934"/>
              <a:gd name="connsiteX79" fmla="*/ 2543364 w 4603034"/>
              <a:gd name="connsiteY79" fmla="*/ 654008 h 3693934"/>
              <a:gd name="connsiteX80" fmla="*/ 2519142 w 4603034"/>
              <a:gd name="connsiteY80" fmla="*/ 660064 h 3693934"/>
              <a:gd name="connsiteX81" fmla="*/ 2500975 w 4603034"/>
              <a:gd name="connsiteY81" fmla="*/ 666120 h 3693934"/>
              <a:gd name="connsiteX82" fmla="*/ 2446474 w 4603034"/>
              <a:gd name="connsiteY82" fmla="*/ 672175 h 3693934"/>
              <a:gd name="connsiteX83" fmla="*/ 2494919 w 4603034"/>
              <a:gd name="connsiteY83" fmla="*/ 702453 h 3693934"/>
              <a:gd name="connsiteX84" fmla="*/ 2470697 w 4603034"/>
              <a:gd name="connsiteY84" fmla="*/ 708509 h 3693934"/>
              <a:gd name="connsiteX85" fmla="*/ 2422252 w 4603034"/>
              <a:gd name="connsiteY85" fmla="*/ 714565 h 3693934"/>
              <a:gd name="connsiteX86" fmla="*/ 2410140 w 4603034"/>
              <a:gd name="connsiteY86" fmla="*/ 726676 h 3693934"/>
              <a:gd name="connsiteX87" fmla="*/ 2391974 w 4603034"/>
              <a:gd name="connsiteY87" fmla="*/ 732732 h 3693934"/>
              <a:gd name="connsiteX88" fmla="*/ 2289028 w 4603034"/>
              <a:gd name="connsiteY88" fmla="*/ 726676 h 3693934"/>
              <a:gd name="connsiteX89" fmla="*/ 2258750 w 4603034"/>
              <a:gd name="connsiteY89" fmla="*/ 732732 h 3693934"/>
              <a:gd name="connsiteX90" fmla="*/ 2264805 w 4603034"/>
              <a:gd name="connsiteY90" fmla="*/ 756954 h 3693934"/>
              <a:gd name="connsiteX91" fmla="*/ 2258750 w 4603034"/>
              <a:gd name="connsiteY91" fmla="*/ 781177 h 3693934"/>
              <a:gd name="connsiteX92" fmla="*/ 2204249 w 4603034"/>
              <a:gd name="connsiteY92" fmla="*/ 799343 h 3693934"/>
              <a:gd name="connsiteX93" fmla="*/ 2198193 w 4603034"/>
              <a:gd name="connsiteY93" fmla="*/ 823566 h 3693934"/>
              <a:gd name="connsiteX94" fmla="*/ 2137637 w 4603034"/>
              <a:gd name="connsiteY94" fmla="*/ 823566 h 3693934"/>
              <a:gd name="connsiteX95" fmla="*/ 2095248 w 4603034"/>
              <a:gd name="connsiteY95" fmla="*/ 799343 h 3693934"/>
              <a:gd name="connsiteX96" fmla="*/ 2089192 w 4603034"/>
              <a:gd name="connsiteY96" fmla="*/ 823566 h 3693934"/>
              <a:gd name="connsiteX97" fmla="*/ 2052858 w 4603034"/>
              <a:gd name="connsiteY97" fmla="*/ 841733 h 3693934"/>
              <a:gd name="connsiteX98" fmla="*/ 1931746 w 4603034"/>
              <a:gd name="connsiteY98" fmla="*/ 841733 h 3693934"/>
              <a:gd name="connsiteX99" fmla="*/ 1913579 w 4603034"/>
              <a:gd name="connsiteY99" fmla="*/ 853844 h 3693934"/>
              <a:gd name="connsiteX100" fmla="*/ 1931746 w 4603034"/>
              <a:gd name="connsiteY100" fmla="*/ 865955 h 3693934"/>
              <a:gd name="connsiteX101" fmla="*/ 2089192 w 4603034"/>
              <a:gd name="connsiteY101" fmla="*/ 865955 h 3693934"/>
              <a:gd name="connsiteX102" fmla="*/ 2143693 w 4603034"/>
              <a:gd name="connsiteY102" fmla="*/ 872011 h 3693934"/>
              <a:gd name="connsiteX103" fmla="*/ 2137637 w 4603034"/>
              <a:gd name="connsiteY103" fmla="*/ 896234 h 3693934"/>
              <a:gd name="connsiteX104" fmla="*/ 2155804 w 4603034"/>
              <a:gd name="connsiteY104" fmla="*/ 908345 h 3693934"/>
              <a:gd name="connsiteX105" fmla="*/ 2173971 w 4603034"/>
              <a:gd name="connsiteY105" fmla="*/ 902289 h 3693934"/>
              <a:gd name="connsiteX106" fmla="*/ 2228472 w 4603034"/>
              <a:gd name="connsiteY106" fmla="*/ 872011 h 3693934"/>
              <a:gd name="connsiteX107" fmla="*/ 2246639 w 4603034"/>
              <a:gd name="connsiteY107" fmla="*/ 878067 h 3693934"/>
              <a:gd name="connsiteX108" fmla="*/ 2276917 w 4603034"/>
              <a:gd name="connsiteY108" fmla="*/ 908345 h 3693934"/>
              <a:gd name="connsiteX109" fmla="*/ 2331417 w 4603034"/>
              <a:gd name="connsiteY109" fmla="*/ 920456 h 3693934"/>
              <a:gd name="connsiteX110" fmla="*/ 2343529 w 4603034"/>
              <a:gd name="connsiteY110" fmla="*/ 938623 h 3693934"/>
              <a:gd name="connsiteX111" fmla="*/ 2361695 w 4603034"/>
              <a:gd name="connsiteY111" fmla="*/ 944679 h 3693934"/>
              <a:gd name="connsiteX112" fmla="*/ 2416196 w 4603034"/>
              <a:gd name="connsiteY112" fmla="*/ 950734 h 3693934"/>
              <a:gd name="connsiteX113" fmla="*/ 2434363 w 4603034"/>
              <a:gd name="connsiteY113" fmla="*/ 956790 h 3693934"/>
              <a:gd name="connsiteX114" fmla="*/ 2476752 w 4603034"/>
              <a:gd name="connsiteY114" fmla="*/ 962845 h 3693934"/>
              <a:gd name="connsiteX115" fmla="*/ 2488864 w 4603034"/>
              <a:gd name="connsiteY115" fmla="*/ 974957 h 3693934"/>
              <a:gd name="connsiteX116" fmla="*/ 2507031 w 4603034"/>
              <a:gd name="connsiteY116" fmla="*/ 981012 h 3693934"/>
              <a:gd name="connsiteX117" fmla="*/ 2531253 w 4603034"/>
              <a:gd name="connsiteY117" fmla="*/ 974957 h 3693934"/>
              <a:gd name="connsiteX118" fmla="*/ 2543364 w 4603034"/>
              <a:gd name="connsiteY118" fmla="*/ 962845 h 3693934"/>
              <a:gd name="connsiteX119" fmla="*/ 2561531 w 4603034"/>
              <a:gd name="connsiteY119" fmla="*/ 956790 h 3693934"/>
              <a:gd name="connsiteX120" fmla="*/ 2652366 w 4603034"/>
              <a:gd name="connsiteY120" fmla="*/ 938623 h 3693934"/>
              <a:gd name="connsiteX121" fmla="*/ 2694755 w 4603034"/>
              <a:gd name="connsiteY121" fmla="*/ 932567 h 3693934"/>
              <a:gd name="connsiteX122" fmla="*/ 2785590 w 4603034"/>
              <a:gd name="connsiteY122" fmla="*/ 938623 h 3693934"/>
              <a:gd name="connsiteX123" fmla="*/ 2803756 w 4603034"/>
              <a:gd name="connsiteY123" fmla="*/ 944679 h 3693934"/>
              <a:gd name="connsiteX124" fmla="*/ 2809812 w 4603034"/>
              <a:gd name="connsiteY124" fmla="*/ 962845 h 3693934"/>
              <a:gd name="connsiteX125" fmla="*/ 2797701 w 4603034"/>
              <a:gd name="connsiteY125" fmla="*/ 974957 h 3693934"/>
              <a:gd name="connsiteX126" fmla="*/ 2761367 w 4603034"/>
              <a:gd name="connsiteY126" fmla="*/ 999179 h 3693934"/>
              <a:gd name="connsiteX127" fmla="*/ 2731089 w 4603034"/>
              <a:gd name="connsiteY127" fmla="*/ 1017346 h 3693934"/>
              <a:gd name="connsiteX128" fmla="*/ 2737144 w 4603034"/>
              <a:gd name="connsiteY128" fmla="*/ 1041569 h 3693934"/>
              <a:gd name="connsiteX129" fmla="*/ 2749256 w 4603034"/>
              <a:gd name="connsiteY129" fmla="*/ 1053680 h 3693934"/>
              <a:gd name="connsiteX130" fmla="*/ 2755311 w 4603034"/>
              <a:gd name="connsiteY130" fmla="*/ 1071847 h 3693934"/>
              <a:gd name="connsiteX131" fmla="*/ 2718978 w 4603034"/>
              <a:gd name="connsiteY131" fmla="*/ 1090014 h 3693934"/>
              <a:gd name="connsiteX132" fmla="*/ 2634199 w 4603034"/>
              <a:gd name="connsiteY132" fmla="*/ 1071847 h 3693934"/>
              <a:gd name="connsiteX133" fmla="*/ 2616032 w 4603034"/>
              <a:gd name="connsiteY133" fmla="*/ 1065791 h 3693934"/>
              <a:gd name="connsiteX134" fmla="*/ 2579698 w 4603034"/>
              <a:gd name="connsiteY134" fmla="*/ 1071847 h 3693934"/>
              <a:gd name="connsiteX135" fmla="*/ 2567587 w 4603034"/>
              <a:gd name="connsiteY135" fmla="*/ 1090014 h 3693934"/>
              <a:gd name="connsiteX136" fmla="*/ 2549420 w 4603034"/>
              <a:gd name="connsiteY136" fmla="*/ 1102125 h 3693934"/>
              <a:gd name="connsiteX137" fmla="*/ 2519142 w 4603034"/>
              <a:gd name="connsiteY137" fmla="*/ 1096069 h 3693934"/>
              <a:gd name="connsiteX138" fmla="*/ 2482808 w 4603034"/>
              <a:gd name="connsiteY138" fmla="*/ 1071847 h 3693934"/>
              <a:gd name="connsiteX139" fmla="*/ 2434363 w 4603034"/>
              <a:gd name="connsiteY139" fmla="*/ 1065791 h 3693934"/>
              <a:gd name="connsiteX140" fmla="*/ 2416196 w 4603034"/>
              <a:gd name="connsiteY140" fmla="*/ 1059736 h 3693934"/>
              <a:gd name="connsiteX141" fmla="*/ 2404085 w 4603034"/>
              <a:gd name="connsiteY141" fmla="*/ 1047624 h 3693934"/>
              <a:gd name="connsiteX142" fmla="*/ 2379862 w 4603034"/>
              <a:gd name="connsiteY142" fmla="*/ 1041569 h 3693934"/>
              <a:gd name="connsiteX143" fmla="*/ 2361695 w 4603034"/>
              <a:gd name="connsiteY143" fmla="*/ 1047624 h 3693934"/>
              <a:gd name="connsiteX144" fmla="*/ 2337473 w 4603034"/>
              <a:gd name="connsiteY144" fmla="*/ 1053680 h 3693934"/>
              <a:gd name="connsiteX145" fmla="*/ 2301139 w 4603034"/>
              <a:gd name="connsiteY145" fmla="*/ 1065791 h 3693934"/>
              <a:gd name="connsiteX146" fmla="*/ 2228472 w 4603034"/>
              <a:gd name="connsiteY146" fmla="*/ 1090014 h 3693934"/>
              <a:gd name="connsiteX147" fmla="*/ 2173971 w 4603034"/>
              <a:gd name="connsiteY147" fmla="*/ 1108181 h 3693934"/>
              <a:gd name="connsiteX148" fmla="*/ 2155804 w 4603034"/>
              <a:gd name="connsiteY148" fmla="*/ 1114236 h 3693934"/>
              <a:gd name="connsiteX149" fmla="*/ 2143693 w 4603034"/>
              <a:gd name="connsiteY149" fmla="*/ 1132403 h 3693934"/>
              <a:gd name="connsiteX150" fmla="*/ 2046803 w 4603034"/>
              <a:gd name="connsiteY150" fmla="*/ 1120292 h 3693934"/>
              <a:gd name="connsiteX151" fmla="*/ 2028636 w 4603034"/>
              <a:gd name="connsiteY151" fmla="*/ 1108181 h 3693934"/>
              <a:gd name="connsiteX152" fmla="*/ 1955968 w 4603034"/>
              <a:gd name="connsiteY152" fmla="*/ 1096069 h 3693934"/>
              <a:gd name="connsiteX153" fmla="*/ 1871190 w 4603034"/>
              <a:gd name="connsiteY153" fmla="*/ 1083958 h 3693934"/>
              <a:gd name="connsiteX154" fmla="*/ 1834856 w 4603034"/>
              <a:gd name="connsiteY154" fmla="*/ 1071847 h 3693934"/>
              <a:gd name="connsiteX155" fmla="*/ 1816689 w 4603034"/>
              <a:gd name="connsiteY155" fmla="*/ 1077902 h 3693934"/>
              <a:gd name="connsiteX156" fmla="*/ 1834856 w 4603034"/>
              <a:gd name="connsiteY156" fmla="*/ 1108181 h 3693934"/>
              <a:gd name="connsiteX157" fmla="*/ 1865134 w 4603034"/>
              <a:gd name="connsiteY157" fmla="*/ 1114236 h 3693934"/>
              <a:gd name="connsiteX158" fmla="*/ 1883301 w 4603034"/>
              <a:gd name="connsiteY158" fmla="*/ 1120292 h 3693934"/>
              <a:gd name="connsiteX159" fmla="*/ 1919635 w 4603034"/>
              <a:gd name="connsiteY159" fmla="*/ 1126347 h 3693934"/>
              <a:gd name="connsiteX160" fmla="*/ 1986246 w 4603034"/>
              <a:gd name="connsiteY160" fmla="*/ 1138459 h 3693934"/>
              <a:gd name="connsiteX161" fmla="*/ 2052858 w 4603034"/>
              <a:gd name="connsiteY161" fmla="*/ 1150570 h 3693934"/>
              <a:gd name="connsiteX162" fmla="*/ 2064970 w 4603034"/>
              <a:gd name="connsiteY162" fmla="*/ 1162681 h 3693934"/>
              <a:gd name="connsiteX163" fmla="*/ 2083137 w 4603034"/>
              <a:gd name="connsiteY163" fmla="*/ 1168737 h 3693934"/>
              <a:gd name="connsiteX164" fmla="*/ 2101303 w 4603034"/>
              <a:gd name="connsiteY164" fmla="*/ 1180848 h 3693934"/>
              <a:gd name="connsiteX165" fmla="*/ 2173971 w 4603034"/>
              <a:gd name="connsiteY165" fmla="*/ 1168737 h 3693934"/>
              <a:gd name="connsiteX166" fmla="*/ 2192138 w 4603034"/>
              <a:gd name="connsiteY166" fmla="*/ 1156626 h 3693934"/>
              <a:gd name="connsiteX167" fmla="*/ 2204249 w 4603034"/>
              <a:gd name="connsiteY167" fmla="*/ 1144514 h 3693934"/>
              <a:gd name="connsiteX168" fmla="*/ 2228472 w 4603034"/>
              <a:gd name="connsiteY168" fmla="*/ 1138459 h 3693934"/>
              <a:gd name="connsiteX169" fmla="*/ 2246639 w 4603034"/>
              <a:gd name="connsiteY169" fmla="*/ 1132403 h 3693934"/>
              <a:gd name="connsiteX170" fmla="*/ 2270861 w 4603034"/>
              <a:gd name="connsiteY170" fmla="*/ 1138459 h 3693934"/>
              <a:gd name="connsiteX171" fmla="*/ 2289028 w 4603034"/>
              <a:gd name="connsiteY171" fmla="*/ 1144514 h 3693934"/>
              <a:gd name="connsiteX172" fmla="*/ 2355640 w 4603034"/>
              <a:gd name="connsiteY172" fmla="*/ 1156626 h 3693934"/>
              <a:gd name="connsiteX173" fmla="*/ 2410140 w 4603034"/>
              <a:gd name="connsiteY173" fmla="*/ 1174793 h 3693934"/>
              <a:gd name="connsiteX174" fmla="*/ 2428307 w 4603034"/>
              <a:gd name="connsiteY174" fmla="*/ 1180848 h 3693934"/>
              <a:gd name="connsiteX175" fmla="*/ 2458586 w 4603034"/>
              <a:gd name="connsiteY175" fmla="*/ 1205071 h 3693934"/>
              <a:gd name="connsiteX176" fmla="*/ 2470697 w 4603034"/>
              <a:gd name="connsiteY176" fmla="*/ 1241404 h 3693934"/>
              <a:gd name="connsiteX177" fmla="*/ 2494919 w 4603034"/>
              <a:gd name="connsiteY177" fmla="*/ 1271683 h 3693934"/>
              <a:gd name="connsiteX178" fmla="*/ 2488864 w 4603034"/>
              <a:gd name="connsiteY178" fmla="*/ 1314072 h 3693934"/>
              <a:gd name="connsiteX179" fmla="*/ 2458586 w 4603034"/>
              <a:gd name="connsiteY179" fmla="*/ 1338294 h 3693934"/>
              <a:gd name="connsiteX180" fmla="*/ 2410140 w 4603034"/>
              <a:gd name="connsiteY180" fmla="*/ 1332239 h 3693934"/>
              <a:gd name="connsiteX181" fmla="*/ 2367751 w 4603034"/>
              <a:gd name="connsiteY181" fmla="*/ 1320128 h 3693934"/>
              <a:gd name="connsiteX182" fmla="*/ 2337473 w 4603034"/>
              <a:gd name="connsiteY182" fmla="*/ 1314072 h 3693934"/>
              <a:gd name="connsiteX183" fmla="*/ 2325362 w 4603034"/>
              <a:gd name="connsiteY183" fmla="*/ 1332239 h 3693934"/>
              <a:gd name="connsiteX184" fmla="*/ 2319306 w 4603034"/>
              <a:gd name="connsiteY184" fmla="*/ 1350406 h 3693934"/>
              <a:gd name="connsiteX185" fmla="*/ 2301139 w 4603034"/>
              <a:gd name="connsiteY185" fmla="*/ 1362517 h 3693934"/>
              <a:gd name="connsiteX186" fmla="*/ 2264805 w 4603034"/>
              <a:gd name="connsiteY186" fmla="*/ 1356461 h 3693934"/>
              <a:gd name="connsiteX187" fmla="*/ 2228472 w 4603034"/>
              <a:gd name="connsiteY187" fmla="*/ 1362517 h 3693934"/>
              <a:gd name="connsiteX188" fmla="*/ 2234527 w 4603034"/>
              <a:gd name="connsiteY188" fmla="*/ 1380684 h 3693934"/>
              <a:gd name="connsiteX189" fmla="*/ 2295084 w 4603034"/>
              <a:gd name="connsiteY189" fmla="*/ 1398851 h 3693934"/>
              <a:gd name="connsiteX190" fmla="*/ 2349584 w 4603034"/>
              <a:gd name="connsiteY190" fmla="*/ 1392795 h 3693934"/>
              <a:gd name="connsiteX191" fmla="*/ 2434363 w 4603034"/>
              <a:gd name="connsiteY191" fmla="*/ 1404906 h 3693934"/>
              <a:gd name="connsiteX192" fmla="*/ 2452530 w 4603034"/>
              <a:gd name="connsiteY192" fmla="*/ 1447296 h 3693934"/>
              <a:gd name="connsiteX193" fmla="*/ 2434363 w 4603034"/>
              <a:gd name="connsiteY193" fmla="*/ 1453351 h 3693934"/>
              <a:gd name="connsiteX194" fmla="*/ 2385918 w 4603034"/>
              <a:gd name="connsiteY194" fmla="*/ 1447296 h 3693934"/>
              <a:gd name="connsiteX195" fmla="*/ 2349584 w 4603034"/>
              <a:gd name="connsiteY195" fmla="*/ 1465463 h 3693934"/>
              <a:gd name="connsiteX196" fmla="*/ 2331417 w 4603034"/>
              <a:gd name="connsiteY196" fmla="*/ 1471518 h 3693934"/>
              <a:gd name="connsiteX197" fmla="*/ 2295084 w 4603034"/>
              <a:gd name="connsiteY197" fmla="*/ 1447296 h 3693934"/>
              <a:gd name="connsiteX198" fmla="*/ 2216360 w 4603034"/>
              <a:gd name="connsiteY198" fmla="*/ 1435185 h 3693934"/>
              <a:gd name="connsiteX199" fmla="*/ 2052858 w 4603034"/>
              <a:gd name="connsiteY199" fmla="*/ 1429129 h 3693934"/>
              <a:gd name="connsiteX200" fmla="*/ 1992302 w 4603034"/>
              <a:gd name="connsiteY200" fmla="*/ 1423073 h 3693934"/>
              <a:gd name="connsiteX201" fmla="*/ 1949913 w 4603034"/>
              <a:gd name="connsiteY201" fmla="*/ 1410962 h 3693934"/>
              <a:gd name="connsiteX202" fmla="*/ 1919635 w 4603034"/>
              <a:gd name="connsiteY202" fmla="*/ 1386740 h 3693934"/>
              <a:gd name="connsiteX203" fmla="*/ 1907523 w 4603034"/>
              <a:gd name="connsiteY203" fmla="*/ 1374628 h 3693934"/>
              <a:gd name="connsiteX204" fmla="*/ 1871190 w 4603034"/>
              <a:gd name="connsiteY204" fmla="*/ 1362517 h 3693934"/>
              <a:gd name="connsiteX205" fmla="*/ 1853023 w 4603034"/>
              <a:gd name="connsiteY205" fmla="*/ 1356461 h 3693934"/>
              <a:gd name="connsiteX206" fmla="*/ 1798522 w 4603034"/>
              <a:gd name="connsiteY206" fmla="*/ 1338294 h 3693934"/>
              <a:gd name="connsiteX207" fmla="*/ 1780355 w 4603034"/>
              <a:gd name="connsiteY207" fmla="*/ 1332239 h 3693934"/>
              <a:gd name="connsiteX208" fmla="*/ 1731910 w 4603034"/>
              <a:gd name="connsiteY208" fmla="*/ 1326183 h 3693934"/>
              <a:gd name="connsiteX209" fmla="*/ 1701632 w 4603034"/>
              <a:gd name="connsiteY209" fmla="*/ 1308016 h 3693934"/>
              <a:gd name="connsiteX210" fmla="*/ 1677409 w 4603034"/>
              <a:gd name="connsiteY210" fmla="*/ 1301961 h 3693934"/>
              <a:gd name="connsiteX211" fmla="*/ 1604742 w 4603034"/>
              <a:gd name="connsiteY211" fmla="*/ 1295905 h 3693934"/>
              <a:gd name="connsiteX212" fmla="*/ 1556297 w 4603034"/>
              <a:gd name="connsiteY212" fmla="*/ 1283794 h 3693934"/>
              <a:gd name="connsiteX213" fmla="*/ 1538130 w 4603034"/>
              <a:gd name="connsiteY213" fmla="*/ 1277738 h 3693934"/>
              <a:gd name="connsiteX214" fmla="*/ 1477574 w 4603034"/>
              <a:gd name="connsiteY214" fmla="*/ 1283794 h 3693934"/>
              <a:gd name="connsiteX215" fmla="*/ 1392795 w 4603034"/>
              <a:gd name="connsiteY215" fmla="*/ 1289849 h 3693934"/>
              <a:gd name="connsiteX216" fmla="*/ 1404906 w 4603034"/>
              <a:gd name="connsiteY216" fmla="*/ 1301961 h 3693934"/>
              <a:gd name="connsiteX217" fmla="*/ 1423073 w 4603034"/>
              <a:gd name="connsiteY217" fmla="*/ 1308016 h 3693934"/>
              <a:gd name="connsiteX218" fmla="*/ 1435184 w 4603034"/>
              <a:gd name="connsiteY218" fmla="*/ 1320128 h 3693934"/>
              <a:gd name="connsiteX219" fmla="*/ 1453351 w 4603034"/>
              <a:gd name="connsiteY219" fmla="*/ 1326183 h 3693934"/>
              <a:gd name="connsiteX220" fmla="*/ 1459407 w 4603034"/>
              <a:gd name="connsiteY220" fmla="*/ 1344350 h 3693934"/>
              <a:gd name="connsiteX221" fmla="*/ 1495740 w 4603034"/>
              <a:gd name="connsiteY221" fmla="*/ 1350406 h 3693934"/>
              <a:gd name="connsiteX222" fmla="*/ 1477574 w 4603034"/>
              <a:gd name="connsiteY222" fmla="*/ 1362517 h 3693934"/>
              <a:gd name="connsiteX223" fmla="*/ 1308016 w 4603034"/>
              <a:gd name="connsiteY223" fmla="*/ 1380684 h 3693934"/>
              <a:gd name="connsiteX224" fmla="*/ 1211126 w 4603034"/>
              <a:gd name="connsiteY224" fmla="*/ 1374628 h 3693934"/>
              <a:gd name="connsiteX225" fmla="*/ 1174792 w 4603034"/>
              <a:gd name="connsiteY225" fmla="*/ 1362517 h 3693934"/>
              <a:gd name="connsiteX226" fmla="*/ 1126347 w 4603034"/>
              <a:gd name="connsiteY226" fmla="*/ 1350406 h 3693934"/>
              <a:gd name="connsiteX227" fmla="*/ 1120291 w 4603034"/>
              <a:gd name="connsiteY227" fmla="*/ 1332239 h 3693934"/>
              <a:gd name="connsiteX228" fmla="*/ 1065791 w 4603034"/>
              <a:gd name="connsiteY228" fmla="*/ 1308016 h 3693934"/>
              <a:gd name="connsiteX229" fmla="*/ 1047624 w 4603034"/>
              <a:gd name="connsiteY229" fmla="*/ 1295905 h 3693934"/>
              <a:gd name="connsiteX230" fmla="*/ 1011290 w 4603034"/>
              <a:gd name="connsiteY230" fmla="*/ 1283794 h 3693934"/>
              <a:gd name="connsiteX231" fmla="*/ 993123 w 4603034"/>
              <a:gd name="connsiteY231" fmla="*/ 1271683 h 3693934"/>
              <a:gd name="connsiteX232" fmla="*/ 981012 w 4603034"/>
              <a:gd name="connsiteY232" fmla="*/ 1259571 h 3693934"/>
              <a:gd name="connsiteX233" fmla="*/ 962845 w 4603034"/>
              <a:gd name="connsiteY233" fmla="*/ 1253516 h 3693934"/>
              <a:gd name="connsiteX234" fmla="*/ 944678 w 4603034"/>
              <a:gd name="connsiteY234" fmla="*/ 1259571 h 3693934"/>
              <a:gd name="connsiteX235" fmla="*/ 932567 w 4603034"/>
              <a:gd name="connsiteY235" fmla="*/ 1277738 h 3693934"/>
              <a:gd name="connsiteX236" fmla="*/ 878066 w 4603034"/>
              <a:gd name="connsiteY236" fmla="*/ 1283794 h 3693934"/>
              <a:gd name="connsiteX237" fmla="*/ 859899 w 4603034"/>
              <a:gd name="connsiteY237" fmla="*/ 1289849 h 3693934"/>
              <a:gd name="connsiteX238" fmla="*/ 847788 w 4603034"/>
              <a:gd name="connsiteY238" fmla="*/ 1271683 h 3693934"/>
              <a:gd name="connsiteX239" fmla="*/ 835677 w 4603034"/>
              <a:gd name="connsiteY239" fmla="*/ 1259571 h 3693934"/>
              <a:gd name="connsiteX240" fmla="*/ 829621 w 4603034"/>
              <a:gd name="connsiteY240" fmla="*/ 1241404 h 3693934"/>
              <a:gd name="connsiteX241" fmla="*/ 805399 w 4603034"/>
              <a:gd name="connsiteY241" fmla="*/ 1211126 h 3693934"/>
              <a:gd name="connsiteX242" fmla="*/ 811454 w 4603034"/>
              <a:gd name="connsiteY242" fmla="*/ 1156626 h 3693934"/>
              <a:gd name="connsiteX243" fmla="*/ 781176 w 4603034"/>
              <a:gd name="connsiteY243" fmla="*/ 1132403 h 3693934"/>
              <a:gd name="connsiteX244" fmla="*/ 756954 w 4603034"/>
              <a:gd name="connsiteY244" fmla="*/ 1126347 h 3693934"/>
              <a:gd name="connsiteX245" fmla="*/ 720620 w 4603034"/>
              <a:gd name="connsiteY245" fmla="*/ 1132403 h 3693934"/>
              <a:gd name="connsiteX246" fmla="*/ 690342 w 4603034"/>
              <a:gd name="connsiteY246" fmla="*/ 1156626 h 3693934"/>
              <a:gd name="connsiteX247" fmla="*/ 623730 w 4603034"/>
              <a:gd name="connsiteY247" fmla="*/ 1168737 h 3693934"/>
              <a:gd name="connsiteX248" fmla="*/ 599507 w 4603034"/>
              <a:gd name="connsiteY248" fmla="*/ 1192959 h 3693934"/>
              <a:gd name="connsiteX249" fmla="*/ 563174 w 4603034"/>
              <a:gd name="connsiteY249" fmla="*/ 1180848 h 3693934"/>
              <a:gd name="connsiteX250" fmla="*/ 545007 w 4603034"/>
              <a:gd name="connsiteY250" fmla="*/ 1174793 h 3693934"/>
              <a:gd name="connsiteX251" fmla="*/ 514729 w 4603034"/>
              <a:gd name="connsiteY251" fmla="*/ 1156626 h 3693934"/>
              <a:gd name="connsiteX252" fmla="*/ 502617 w 4603034"/>
              <a:gd name="connsiteY252" fmla="*/ 1144514 h 3693934"/>
              <a:gd name="connsiteX253" fmla="*/ 448117 w 4603034"/>
              <a:gd name="connsiteY253" fmla="*/ 1150570 h 3693934"/>
              <a:gd name="connsiteX254" fmla="*/ 460228 w 4603034"/>
              <a:gd name="connsiteY254" fmla="*/ 1168737 h 3693934"/>
              <a:gd name="connsiteX255" fmla="*/ 496562 w 4603034"/>
              <a:gd name="connsiteY255" fmla="*/ 1180848 h 3693934"/>
              <a:gd name="connsiteX256" fmla="*/ 508673 w 4603034"/>
              <a:gd name="connsiteY256" fmla="*/ 1199015 h 3693934"/>
              <a:gd name="connsiteX257" fmla="*/ 545007 w 4603034"/>
              <a:gd name="connsiteY257" fmla="*/ 1211126 h 3693934"/>
              <a:gd name="connsiteX258" fmla="*/ 563174 w 4603034"/>
              <a:gd name="connsiteY258" fmla="*/ 1223238 h 3693934"/>
              <a:gd name="connsiteX259" fmla="*/ 563174 w 4603034"/>
              <a:gd name="connsiteY259" fmla="*/ 1265627 h 3693934"/>
              <a:gd name="connsiteX260" fmla="*/ 502617 w 4603034"/>
              <a:gd name="connsiteY260" fmla="*/ 1259571 h 3693934"/>
              <a:gd name="connsiteX261" fmla="*/ 466284 w 4603034"/>
              <a:gd name="connsiteY261" fmla="*/ 1247460 h 3693934"/>
              <a:gd name="connsiteX262" fmla="*/ 411783 w 4603034"/>
              <a:gd name="connsiteY262" fmla="*/ 1241404 h 3693934"/>
              <a:gd name="connsiteX263" fmla="*/ 369393 w 4603034"/>
              <a:gd name="connsiteY263" fmla="*/ 1247460 h 3693934"/>
              <a:gd name="connsiteX264" fmla="*/ 351227 w 4603034"/>
              <a:gd name="connsiteY264" fmla="*/ 1253516 h 3693934"/>
              <a:gd name="connsiteX265" fmla="*/ 320948 w 4603034"/>
              <a:gd name="connsiteY265" fmla="*/ 1247460 h 3693934"/>
              <a:gd name="connsiteX266" fmla="*/ 284615 w 4603034"/>
              <a:gd name="connsiteY266" fmla="*/ 1217182 h 3693934"/>
              <a:gd name="connsiteX267" fmla="*/ 266448 w 4603034"/>
              <a:gd name="connsiteY267" fmla="*/ 1223238 h 3693934"/>
              <a:gd name="connsiteX268" fmla="*/ 248281 w 4603034"/>
              <a:gd name="connsiteY268" fmla="*/ 1259571 h 3693934"/>
              <a:gd name="connsiteX269" fmla="*/ 260392 w 4603034"/>
              <a:gd name="connsiteY269" fmla="*/ 1271683 h 3693934"/>
              <a:gd name="connsiteX270" fmla="*/ 242225 w 4603034"/>
              <a:gd name="connsiteY270" fmla="*/ 1314072 h 3693934"/>
              <a:gd name="connsiteX271" fmla="*/ 224058 w 4603034"/>
              <a:gd name="connsiteY271" fmla="*/ 1320128 h 3693934"/>
              <a:gd name="connsiteX272" fmla="*/ 218003 w 4603034"/>
              <a:gd name="connsiteY272" fmla="*/ 1338294 h 3693934"/>
              <a:gd name="connsiteX273" fmla="*/ 230114 w 4603034"/>
              <a:gd name="connsiteY273" fmla="*/ 1350406 h 3693934"/>
              <a:gd name="connsiteX274" fmla="*/ 254337 w 4603034"/>
              <a:gd name="connsiteY274" fmla="*/ 1356461 h 3693934"/>
              <a:gd name="connsiteX275" fmla="*/ 308837 w 4603034"/>
              <a:gd name="connsiteY275" fmla="*/ 1368573 h 3693934"/>
              <a:gd name="connsiteX276" fmla="*/ 327004 w 4603034"/>
              <a:gd name="connsiteY276" fmla="*/ 1380684 h 3693934"/>
              <a:gd name="connsiteX277" fmla="*/ 369393 w 4603034"/>
              <a:gd name="connsiteY277" fmla="*/ 1392795 h 3693934"/>
              <a:gd name="connsiteX278" fmla="*/ 484450 w 4603034"/>
              <a:gd name="connsiteY278" fmla="*/ 1410962 h 3693934"/>
              <a:gd name="connsiteX279" fmla="*/ 738787 w 4603034"/>
              <a:gd name="connsiteY279" fmla="*/ 1417018 h 3693934"/>
              <a:gd name="connsiteX280" fmla="*/ 853844 w 4603034"/>
              <a:gd name="connsiteY280" fmla="*/ 1435185 h 3693934"/>
              <a:gd name="connsiteX281" fmla="*/ 872011 w 4603034"/>
              <a:gd name="connsiteY281" fmla="*/ 1441240 h 3693934"/>
              <a:gd name="connsiteX282" fmla="*/ 841733 w 4603034"/>
              <a:gd name="connsiteY282" fmla="*/ 1483630 h 3693934"/>
              <a:gd name="connsiteX283" fmla="*/ 823566 w 4603034"/>
              <a:gd name="connsiteY283" fmla="*/ 1489685 h 3693934"/>
              <a:gd name="connsiteX284" fmla="*/ 666119 w 4603034"/>
              <a:gd name="connsiteY284" fmla="*/ 1501796 h 3693934"/>
              <a:gd name="connsiteX285" fmla="*/ 678231 w 4603034"/>
              <a:gd name="connsiteY285" fmla="*/ 1513908 h 3693934"/>
              <a:gd name="connsiteX286" fmla="*/ 696397 w 4603034"/>
              <a:gd name="connsiteY286" fmla="*/ 1519963 h 3693934"/>
              <a:gd name="connsiteX287" fmla="*/ 902289 w 4603034"/>
              <a:gd name="connsiteY287" fmla="*/ 1526019 h 3693934"/>
              <a:gd name="connsiteX288" fmla="*/ 938623 w 4603034"/>
              <a:gd name="connsiteY288" fmla="*/ 1538130 h 3693934"/>
              <a:gd name="connsiteX289" fmla="*/ 956790 w 4603034"/>
              <a:gd name="connsiteY289" fmla="*/ 1544186 h 3693934"/>
              <a:gd name="connsiteX290" fmla="*/ 974956 w 4603034"/>
              <a:gd name="connsiteY290" fmla="*/ 1556297 h 3693934"/>
              <a:gd name="connsiteX291" fmla="*/ 1005235 w 4603034"/>
              <a:gd name="connsiteY291" fmla="*/ 1574464 h 3693934"/>
              <a:gd name="connsiteX292" fmla="*/ 1102125 w 4603034"/>
              <a:gd name="connsiteY292" fmla="*/ 1580520 h 3693934"/>
              <a:gd name="connsiteX293" fmla="*/ 1120291 w 4603034"/>
              <a:gd name="connsiteY293" fmla="*/ 1586575 h 3693934"/>
              <a:gd name="connsiteX294" fmla="*/ 1144514 w 4603034"/>
              <a:gd name="connsiteY294" fmla="*/ 1580520 h 3693934"/>
              <a:gd name="connsiteX295" fmla="*/ 1192959 w 4603034"/>
              <a:gd name="connsiteY295" fmla="*/ 1574464 h 3693934"/>
              <a:gd name="connsiteX296" fmla="*/ 1235348 w 4603034"/>
              <a:gd name="connsiteY296" fmla="*/ 1574464 h 3693934"/>
              <a:gd name="connsiteX297" fmla="*/ 1247460 w 4603034"/>
              <a:gd name="connsiteY297" fmla="*/ 1586575 h 3693934"/>
              <a:gd name="connsiteX298" fmla="*/ 1265627 w 4603034"/>
              <a:gd name="connsiteY298" fmla="*/ 1592631 h 3693934"/>
              <a:gd name="connsiteX299" fmla="*/ 1301960 w 4603034"/>
              <a:gd name="connsiteY299" fmla="*/ 1610798 h 3693934"/>
              <a:gd name="connsiteX300" fmla="*/ 1314072 w 4603034"/>
              <a:gd name="connsiteY300" fmla="*/ 1622909 h 3693934"/>
              <a:gd name="connsiteX301" fmla="*/ 1350405 w 4603034"/>
              <a:gd name="connsiteY301" fmla="*/ 1647132 h 3693934"/>
              <a:gd name="connsiteX302" fmla="*/ 1410962 w 4603034"/>
              <a:gd name="connsiteY302" fmla="*/ 1659243 h 3693934"/>
              <a:gd name="connsiteX303" fmla="*/ 1507852 w 4603034"/>
              <a:gd name="connsiteY303" fmla="*/ 1659243 h 3693934"/>
              <a:gd name="connsiteX304" fmla="*/ 1544186 w 4603034"/>
              <a:gd name="connsiteY304" fmla="*/ 1671354 h 3693934"/>
              <a:gd name="connsiteX305" fmla="*/ 1562352 w 4603034"/>
              <a:gd name="connsiteY305" fmla="*/ 1677410 h 3693934"/>
              <a:gd name="connsiteX306" fmla="*/ 1665298 w 4603034"/>
              <a:gd name="connsiteY306" fmla="*/ 1671354 h 3693934"/>
              <a:gd name="connsiteX307" fmla="*/ 1701632 w 4603034"/>
              <a:gd name="connsiteY307" fmla="*/ 1653187 h 3693934"/>
              <a:gd name="connsiteX308" fmla="*/ 1756133 w 4603034"/>
              <a:gd name="connsiteY308" fmla="*/ 1641076 h 3693934"/>
              <a:gd name="connsiteX309" fmla="*/ 1774299 w 4603034"/>
              <a:gd name="connsiteY309" fmla="*/ 1635020 h 3693934"/>
              <a:gd name="connsiteX310" fmla="*/ 1786411 w 4603034"/>
              <a:gd name="connsiteY310" fmla="*/ 1616853 h 3693934"/>
              <a:gd name="connsiteX311" fmla="*/ 1804578 w 4603034"/>
              <a:gd name="connsiteY311" fmla="*/ 1604742 h 3693934"/>
              <a:gd name="connsiteX312" fmla="*/ 1822744 w 4603034"/>
              <a:gd name="connsiteY312" fmla="*/ 1610798 h 3693934"/>
              <a:gd name="connsiteX313" fmla="*/ 1871190 w 4603034"/>
              <a:gd name="connsiteY313" fmla="*/ 1622909 h 3693934"/>
              <a:gd name="connsiteX314" fmla="*/ 1901468 w 4603034"/>
              <a:gd name="connsiteY314" fmla="*/ 1647132 h 3693934"/>
              <a:gd name="connsiteX315" fmla="*/ 1919635 w 4603034"/>
              <a:gd name="connsiteY315" fmla="*/ 1641076 h 3693934"/>
              <a:gd name="connsiteX316" fmla="*/ 1931746 w 4603034"/>
              <a:gd name="connsiteY316" fmla="*/ 1622909 h 3693934"/>
              <a:gd name="connsiteX317" fmla="*/ 1949913 w 4603034"/>
              <a:gd name="connsiteY317" fmla="*/ 1610798 h 3693934"/>
              <a:gd name="connsiteX318" fmla="*/ 1992302 w 4603034"/>
              <a:gd name="connsiteY318" fmla="*/ 1622909 h 3693934"/>
              <a:gd name="connsiteX319" fmla="*/ 2010469 w 4603034"/>
              <a:gd name="connsiteY319" fmla="*/ 1628965 h 3693934"/>
              <a:gd name="connsiteX320" fmla="*/ 2083137 w 4603034"/>
              <a:gd name="connsiteY320" fmla="*/ 1635020 h 3693934"/>
              <a:gd name="connsiteX321" fmla="*/ 2107359 w 4603034"/>
              <a:gd name="connsiteY321" fmla="*/ 1628965 h 3693934"/>
              <a:gd name="connsiteX322" fmla="*/ 2125526 w 4603034"/>
              <a:gd name="connsiteY322" fmla="*/ 1622909 h 3693934"/>
              <a:gd name="connsiteX323" fmla="*/ 2167915 w 4603034"/>
              <a:gd name="connsiteY323" fmla="*/ 1635020 h 3693934"/>
              <a:gd name="connsiteX324" fmla="*/ 2270861 w 4603034"/>
              <a:gd name="connsiteY324" fmla="*/ 1628965 h 3693934"/>
              <a:gd name="connsiteX325" fmla="*/ 2282972 w 4603034"/>
              <a:gd name="connsiteY325" fmla="*/ 1610798 h 3693934"/>
              <a:gd name="connsiteX326" fmla="*/ 2295084 w 4603034"/>
              <a:gd name="connsiteY326" fmla="*/ 1598687 h 3693934"/>
              <a:gd name="connsiteX327" fmla="*/ 2319306 w 4603034"/>
              <a:gd name="connsiteY327" fmla="*/ 1592631 h 3693934"/>
              <a:gd name="connsiteX328" fmla="*/ 2337473 w 4603034"/>
              <a:gd name="connsiteY328" fmla="*/ 1586575 h 3693934"/>
              <a:gd name="connsiteX329" fmla="*/ 2355640 w 4603034"/>
              <a:gd name="connsiteY329" fmla="*/ 1592631 h 3693934"/>
              <a:gd name="connsiteX330" fmla="*/ 2385918 w 4603034"/>
              <a:gd name="connsiteY330" fmla="*/ 1647132 h 3693934"/>
              <a:gd name="connsiteX331" fmla="*/ 2373807 w 4603034"/>
              <a:gd name="connsiteY331" fmla="*/ 1701632 h 3693934"/>
              <a:gd name="connsiteX332" fmla="*/ 2349584 w 4603034"/>
              <a:gd name="connsiteY332" fmla="*/ 1725855 h 3693934"/>
              <a:gd name="connsiteX333" fmla="*/ 2331417 w 4603034"/>
              <a:gd name="connsiteY333" fmla="*/ 1744022 h 3693934"/>
              <a:gd name="connsiteX334" fmla="*/ 2295084 w 4603034"/>
              <a:gd name="connsiteY334" fmla="*/ 1756133 h 3693934"/>
              <a:gd name="connsiteX335" fmla="*/ 2234527 w 4603034"/>
              <a:gd name="connsiteY335" fmla="*/ 1750077 h 3693934"/>
              <a:gd name="connsiteX336" fmla="*/ 2216360 w 4603034"/>
              <a:gd name="connsiteY336" fmla="*/ 1744022 h 3693934"/>
              <a:gd name="connsiteX337" fmla="*/ 2149748 w 4603034"/>
              <a:gd name="connsiteY337" fmla="*/ 1737966 h 3693934"/>
              <a:gd name="connsiteX338" fmla="*/ 2131582 w 4603034"/>
              <a:gd name="connsiteY338" fmla="*/ 1744022 h 3693934"/>
              <a:gd name="connsiteX339" fmla="*/ 2101303 w 4603034"/>
              <a:gd name="connsiteY339" fmla="*/ 1774300 h 3693934"/>
              <a:gd name="connsiteX340" fmla="*/ 2083137 w 4603034"/>
              <a:gd name="connsiteY340" fmla="*/ 1780355 h 3693934"/>
              <a:gd name="connsiteX341" fmla="*/ 2046803 w 4603034"/>
              <a:gd name="connsiteY341" fmla="*/ 1774300 h 3693934"/>
              <a:gd name="connsiteX342" fmla="*/ 2022580 w 4603034"/>
              <a:gd name="connsiteY342" fmla="*/ 1750077 h 3693934"/>
              <a:gd name="connsiteX343" fmla="*/ 1986246 w 4603034"/>
              <a:gd name="connsiteY343" fmla="*/ 1731910 h 3693934"/>
              <a:gd name="connsiteX344" fmla="*/ 1810633 w 4603034"/>
              <a:gd name="connsiteY344" fmla="*/ 1731910 h 3693934"/>
              <a:gd name="connsiteX345" fmla="*/ 1792466 w 4603034"/>
              <a:gd name="connsiteY345" fmla="*/ 1725855 h 3693934"/>
              <a:gd name="connsiteX346" fmla="*/ 1744021 w 4603034"/>
              <a:gd name="connsiteY346" fmla="*/ 1731910 h 3693934"/>
              <a:gd name="connsiteX347" fmla="*/ 1731910 w 4603034"/>
              <a:gd name="connsiteY347" fmla="*/ 1744022 h 3693934"/>
              <a:gd name="connsiteX348" fmla="*/ 1774299 w 4603034"/>
              <a:gd name="connsiteY348" fmla="*/ 1786411 h 3693934"/>
              <a:gd name="connsiteX349" fmla="*/ 1810633 w 4603034"/>
              <a:gd name="connsiteY349" fmla="*/ 1798522 h 3693934"/>
              <a:gd name="connsiteX350" fmla="*/ 1804578 w 4603034"/>
              <a:gd name="connsiteY350" fmla="*/ 1834856 h 3693934"/>
              <a:gd name="connsiteX351" fmla="*/ 1822744 w 4603034"/>
              <a:gd name="connsiteY351" fmla="*/ 1846967 h 3693934"/>
              <a:gd name="connsiteX352" fmla="*/ 1883301 w 4603034"/>
              <a:gd name="connsiteY352" fmla="*/ 1859079 h 3693934"/>
              <a:gd name="connsiteX353" fmla="*/ 1895412 w 4603034"/>
              <a:gd name="connsiteY353" fmla="*/ 1877245 h 3693934"/>
              <a:gd name="connsiteX354" fmla="*/ 1883301 w 4603034"/>
              <a:gd name="connsiteY354" fmla="*/ 1889357 h 3693934"/>
              <a:gd name="connsiteX355" fmla="*/ 1846967 w 4603034"/>
              <a:gd name="connsiteY355" fmla="*/ 1901468 h 3693934"/>
              <a:gd name="connsiteX356" fmla="*/ 1828800 w 4603034"/>
              <a:gd name="connsiteY356" fmla="*/ 1907524 h 3693934"/>
              <a:gd name="connsiteX357" fmla="*/ 1810633 w 4603034"/>
              <a:gd name="connsiteY357" fmla="*/ 1913579 h 3693934"/>
              <a:gd name="connsiteX358" fmla="*/ 1804578 w 4603034"/>
              <a:gd name="connsiteY358" fmla="*/ 1937802 h 3693934"/>
              <a:gd name="connsiteX359" fmla="*/ 1725854 w 4603034"/>
              <a:gd name="connsiteY359" fmla="*/ 1943857 h 3693934"/>
              <a:gd name="connsiteX360" fmla="*/ 1731910 w 4603034"/>
              <a:gd name="connsiteY360" fmla="*/ 1968080 h 3693934"/>
              <a:gd name="connsiteX361" fmla="*/ 1768244 w 4603034"/>
              <a:gd name="connsiteY361" fmla="*/ 1980191 h 3693934"/>
              <a:gd name="connsiteX362" fmla="*/ 1786411 w 4603034"/>
              <a:gd name="connsiteY362" fmla="*/ 1992302 h 3693934"/>
              <a:gd name="connsiteX363" fmla="*/ 1768244 w 4603034"/>
              <a:gd name="connsiteY363" fmla="*/ 2064970 h 3693934"/>
              <a:gd name="connsiteX364" fmla="*/ 1689521 w 4603034"/>
              <a:gd name="connsiteY364" fmla="*/ 2083137 h 3693934"/>
              <a:gd name="connsiteX365" fmla="*/ 1683465 w 4603034"/>
              <a:gd name="connsiteY365" fmla="*/ 2101304 h 3693934"/>
              <a:gd name="connsiteX366" fmla="*/ 1647131 w 4603034"/>
              <a:gd name="connsiteY366" fmla="*/ 2101304 h 3693934"/>
              <a:gd name="connsiteX367" fmla="*/ 1628964 w 4603034"/>
              <a:gd name="connsiteY367" fmla="*/ 2143693 h 3693934"/>
              <a:gd name="connsiteX368" fmla="*/ 1610797 w 4603034"/>
              <a:gd name="connsiteY368" fmla="*/ 2155804 h 3693934"/>
              <a:gd name="connsiteX369" fmla="*/ 1598686 w 4603034"/>
              <a:gd name="connsiteY369" fmla="*/ 2167916 h 3693934"/>
              <a:gd name="connsiteX370" fmla="*/ 1562352 w 4603034"/>
              <a:gd name="connsiteY370" fmla="*/ 2180027 h 3693934"/>
              <a:gd name="connsiteX371" fmla="*/ 1544186 w 4603034"/>
              <a:gd name="connsiteY371" fmla="*/ 2186083 h 3693934"/>
              <a:gd name="connsiteX372" fmla="*/ 1513907 w 4603034"/>
              <a:gd name="connsiteY372" fmla="*/ 2180027 h 3693934"/>
              <a:gd name="connsiteX373" fmla="*/ 1495740 w 4603034"/>
              <a:gd name="connsiteY373" fmla="*/ 2173971 h 3693934"/>
              <a:gd name="connsiteX374" fmla="*/ 1471518 w 4603034"/>
              <a:gd name="connsiteY374" fmla="*/ 2180027 h 3693934"/>
              <a:gd name="connsiteX375" fmla="*/ 1453351 w 4603034"/>
              <a:gd name="connsiteY375" fmla="*/ 2198194 h 3693934"/>
              <a:gd name="connsiteX376" fmla="*/ 1447295 w 4603034"/>
              <a:gd name="connsiteY376" fmla="*/ 2216361 h 3693934"/>
              <a:gd name="connsiteX377" fmla="*/ 1435184 w 4603034"/>
              <a:gd name="connsiteY377" fmla="*/ 2234528 h 3693934"/>
              <a:gd name="connsiteX378" fmla="*/ 1423073 w 4603034"/>
              <a:gd name="connsiteY378" fmla="*/ 2270861 h 3693934"/>
              <a:gd name="connsiteX379" fmla="*/ 1417017 w 4603034"/>
              <a:gd name="connsiteY379" fmla="*/ 2289028 h 3693934"/>
              <a:gd name="connsiteX380" fmla="*/ 1423073 w 4603034"/>
              <a:gd name="connsiteY380" fmla="*/ 2307195 h 3693934"/>
              <a:gd name="connsiteX381" fmla="*/ 1453351 w 4603034"/>
              <a:gd name="connsiteY381" fmla="*/ 2337473 h 3693934"/>
              <a:gd name="connsiteX382" fmla="*/ 1489685 w 4603034"/>
              <a:gd name="connsiteY382" fmla="*/ 2343529 h 3693934"/>
              <a:gd name="connsiteX383" fmla="*/ 1544186 w 4603034"/>
              <a:gd name="connsiteY383" fmla="*/ 2373807 h 3693934"/>
              <a:gd name="connsiteX384" fmla="*/ 1556297 w 4603034"/>
              <a:gd name="connsiteY384" fmla="*/ 2391974 h 3693934"/>
              <a:gd name="connsiteX385" fmla="*/ 1665298 w 4603034"/>
              <a:gd name="connsiteY385" fmla="*/ 2422252 h 3693934"/>
              <a:gd name="connsiteX386" fmla="*/ 1683465 w 4603034"/>
              <a:gd name="connsiteY386" fmla="*/ 2434363 h 3693934"/>
              <a:gd name="connsiteX387" fmla="*/ 1737966 w 4603034"/>
              <a:gd name="connsiteY387" fmla="*/ 2422252 h 3693934"/>
              <a:gd name="connsiteX388" fmla="*/ 1774299 w 4603034"/>
              <a:gd name="connsiteY388" fmla="*/ 2410141 h 3693934"/>
              <a:gd name="connsiteX389" fmla="*/ 1780355 w 4603034"/>
              <a:gd name="connsiteY389" fmla="*/ 2391974 h 3693934"/>
              <a:gd name="connsiteX390" fmla="*/ 1822744 w 4603034"/>
              <a:gd name="connsiteY390" fmla="*/ 2349585 h 3693934"/>
              <a:gd name="connsiteX391" fmla="*/ 1865134 w 4603034"/>
              <a:gd name="connsiteY391" fmla="*/ 2337473 h 3693934"/>
              <a:gd name="connsiteX392" fmla="*/ 1901468 w 4603034"/>
              <a:gd name="connsiteY392" fmla="*/ 2307195 h 3693934"/>
              <a:gd name="connsiteX393" fmla="*/ 1907523 w 4603034"/>
              <a:gd name="connsiteY393" fmla="*/ 2289028 h 3693934"/>
              <a:gd name="connsiteX394" fmla="*/ 1937801 w 4603034"/>
              <a:gd name="connsiteY394" fmla="*/ 2264806 h 3693934"/>
              <a:gd name="connsiteX395" fmla="*/ 1968080 w 4603034"/>
              <a:gd name="connsiteY395" fmla="*/ 2246639 h 3693934"/>
              <a:gd name="connsiteX396" fmla="*/ 1992302 w 4603034"/>
              <a:gd name="connsiteY396" fmla="*/ 2252694 h 3693934"/>
              <a:gd name="connsiteX397" fmla="*/ 1980191 w 4603034"/>
              <a:gd name="connsiteY397" fmla="*/ 2307195 h 3693934"/>
              <a:gd name="connsiteX398" fmla="*/ 1998358 w 4603034"/>
              <a:gd name="connsiteY398" fmla="*/ 2313251 h 3693934"/>
              <a:gd name="connsiteX399" fmla="*/ 2022580 w 4603034"/>
              <a:gd name="connsiteY399" fmla="*/ 2276917 h 3693934"/>
              <a:gd name="connsiteX400" fmla="*/ 2040747 w 4603034"/>
              <a:gd name="connsiteY400" fmla="*/ 2264806 h 3693934"/>
              <a:gd name="connsiteX401" fmla="*/ 2083137 w 4603034"/>
              <a:gd name="connsiteY401" fmla="*/ 2228472 h 3693934"/>
              <a:gd name="connsiteX402" fmla="*/ 2101303 w 4603034"/>
              <a:gd name="connsiteY402" fmla="*/ 2222416 h 3693934"/>
              <a:gd name="connsiteX403" fmla="*/ 2125526 w 4603034"/>
              <a:gd name="connsiteY403" fmla="*/ 2228472 h 3693934"/>
              <a:gd name="connsiteX404" fmla="*/ 2143693 w 4603034"/>
              <a:gd name="connsiteY404" fmla="*/ 2234528 h 3693934"/>
              <a:gd name="connsiteX405" fmla="*/ 2095248 w 4603034"/>
              <a:gd name="connsiteY405" fmla="*/ 2270861 h 3693934"/>
              <a:gd name="connsiteX406" fmla="*/ 2113415 w 4603034"/>
              <a:gd name="connsiteY406" fmla="*/ 2276917 h 3693934"/>
              <a:gd name="connsiteX407" fmla="*/ 2149748 w 4603034"/>
              <a:gd name="connsiteY407" fmla="*/ 2295084 h 3693934"/>
              <a:gd name="connsiteX408" fmla="*/ 2167915 w 4603034"/>
              <a:gd name="connsiteY408" fmla="*/ 2325362 h 3693934"/>
              <a:gd name="connsiteX409" fmla="*/ 2161860 w 4603034"/>
              <a:gd name="connsiteY409" fmla="*/ 2343529 h 3693934"/>
              <a:gd name="connsiteX410" fmla="*/ 2125526 w 4603034"/>
              <a:gd name="connsiteY410" fmla="*/ 2355640 h 3693934"/>
              <a:gd name="connsiteX411" fmla="*/ 2107359 w 4603034"/>
              <a:gd name="connsiteY411" fmla="*/ 2361696 h 3693934"/>
              <a:gd name="connsiteX412" fmla="*/ 2089192 w 4603034"/>
              <a:gd name="connsiteY412" fmla="*/ 2367751 h 3693934"/>
              <a:gd name="connsiteX413" fmla="*/ 2058914 w 4603034"/>
              <a:gd name="connsiteY413" fmla="*/ 2391974 h 3693934"/>
              <a:gd name="connsiteX414" fmla="*/ 2040747 w 4603034"/>
              <a:gd name="connsiteY414" fmla="*/ 2379863 h 3693934"/>
              <a:gd name="connsiteX415" fmla="*/ 1980191 w 4603034"/>
              <a:gd name="connsiteY415" fmla="*/ 2385918 h 3693934"/>
              <a:gd name="connsiteX416" fmla="*/ 1962024 w 4603034"/>
              <a:gd name="connsiteY416" fmla="*/ 2391974 h 3693934"/>
              <a:gd name="connsiteX417" fmla="*/ 1937801 w 4603034"/>
              <a:gd name="connsiteY417" fmla="*/ 2416196 h 3693934"/>
              <a:gd name="connsiteX418" fmla="*/ 1913579 w 4603034"/>
              <a:gd name="connsiteY418" fmla="*/ 2446475 h 3693934"/>
              <a:gd name="connsiteX419" fmla="*/ 1931746 w 4603034"/>
              <a:gd name="connsiteY419" fmla="*/ 2458586 h 3693934"/>
              <a:gd name="connsiteX420" fmla="*/ 1986246 w 4603034"/>
              <a:gd name="connsiteY420" fmla="*/ 2440419 h 3693934"/>
              <a:gd name="connsiteX421" fmla="*/ 2004413 w 4603034"/>
              <a:gd name="connsiteY421" fmla="*/ 2434363 h 3693934"/>
              <a:gd name="connsiteX422" fmla="*/ 2022580 w 4603034"/>
              <a:gd name="connsiteY422" fmla="*/ 2428308 h 3693934"/>
              <a:gd name="connsiteX423" fmla="*/ 2040747 w 4603034"/>
              <a:gd name="connsiteY423" fmla="*/ 2434363 h 3693934"/>
              <a:gd name="connsiteX424" fmla="*/ 2186082 w 4603034"/>
              <a:gd name="connsiteY424" fmla="*/ 2434363 h 3693934"/>
              <a:gd name="connsiteX425" fmla="*/ 2210305 w 4603034"/>
              <a:gd name="connsiteY425" fmla="*/ 2404085 h 3693934"/>
              <a:gd name="connsiteX426" fmla="*/ 2228472 w 4603034"/>
              <a:gd name="connsiteY426" fmla="*/ 2398030 h 3693934"/>
              <a:gd name="connsiteX427" fmla="*/ 2240583 w 4603034"/>
              <a:gd name="connsiteY427" fmla="*/ 2385918 h 3693934"/>
              <a:gd name="connsiteX428" fmla="*/ 2258750 w 4603034"/>
              <a:gd name="connsiteY428" fmla="*/ 2313251 h 3693934"/>
              <a:gd name="connsiteX429" fmla="*/ 2289028 w 4603034"/>
              <a:gd name="connsiteY429" fmla="*/ 2319306 h 3693934"/>
              <a:gd name="connsiteX430" fmla="*/ 2295084 w 4603034"/>
              <a:gd name="connsiteY430" fmla="*/ 2337473 h 3693934"/>
              <a:gd name="connsiteX431" fmla="*/ 2276917 w 4603034"/>
              <a:gd name="connsiteY431" fmla="*/ 2379863 h 3693934"/>
              <a:gd name="connsiteX432" fmla="*/ 2270861 w 4603034"/>
              <a:gd name="connsiteY432" fmla="*/ 2398030 h 3693934"/>
              <a:gd name="connsiteX433" fmla="*/ 2252694 w 4603034"/>
              <a:gd name="connsiteY433" fmla="*/ 2404085 h 3693934"/>
              <a:gd name="connsiteX434" fmla="*/ 2240583 w 4603034"/>
              <a:gd name="connsiteY434" fmla="*/ 2422252 h 3693934"/>
              <a:gd name="connsiteX435" fmla="*/ 2228472 w 4603034"/>
              <a:gd name="connsiteY435" fmla="*/ 2458586 h 3693934"/>
              <a:gd name="connsiteX436" fmla="*/ 2198193 w 4603034"/>
              <a:gd name="connsiteY436" fmla="*/ 2482808 h 3693934"/>
              <a:gd name="connsiteX437" fmla="*/ 2173971 w 4603034"/>
              <a:gd name="connsiteY437" fmla="*/ 2513087 h 3693934"/>
              <a:gd name="connsiteX438" fmla="*/ 2167915 w 4603034"/>
              <a:gd name="connsiteY438" fmla="*/ 2531253 h 3693934"/>
              <a:gd name="connsiteX439" fmla="*/ 2137637 w 4603034"/>
              <a:gd name="connsiteY439" fmla="*/ 2555476 h 3693934"/>
              <a:gd name="connsiteX440" fmla="*/ 2125526 w 4603034"/>
              <a:gd name="connsiteY440" fmla="*/ 2573643 h 3693934"/>
              <a:gd name="connsiteX441" fmla="*/ 2089192 w 4603034"/>
              <a:gd name="connsiteY441" fmla="*/ 2591810 h 3693934"/>
              <a:gd name="connsiteX442" fmla="*/ 2064970 w 4603034"/>
              <a:gd name="connsiteY442" fmla="*/ 2585754 h 3693934"/>
              <a:gd name="connsiteX443" fmla="*/ 2046803 w 4603034"/>
              <a:gd name="connsiteY443" fmla="*/ 2573643 h 3693934"/>
              <a:gd name="connsiteX444" fmla="*/ 2028636 w 4603034"/>
              <a:gd name="connsiteY444" fmla="*/ 2567587 h 3693934"/>
              <a:gd name="connsiteX445" fmla="*/ 1986246 w 4603034"/>
              <a:gd name="connsiteY445" fmla="*/ 2573643 h 3693934"/>
              <a:gd name="connsiteX446" fmla="*/ 1962024 w 4603034"/>
              <a:gd name="connsiteY446" fmla="*/ 2579698 h 3693934"/>
              <a:gd name="connsiteX447" fmla="*/ 1943857 w 4603034"/>
              <a:gd name="connsiteY447" fmla="*/ 2616032 h 3693934"/>
              <a:gd name="connsiteX448" fmla="*/ 1949913 w 4603034"/>
              <a:gd name="connsiteY448" fmla="*/ 2634199 h 3693934"/>
              <a:gd name="connsiteX449" fmla="*/ 2022580 w 4603034"/>
              <a:gd name="connsiteY449" fmla="*/ 2628143 h 3693934"/>
              <a:gd name="connsiteX450" fmla="*/ 2107359 w 4603034"/>
              <a:gd name="connsiteY450" fmla="*/ 2622088 h 3693934"/>
              <a:gd name="connsiteX451" fmla="*/ 2167915 w 4603034"/>
              <a:gd name="connsiteY451" fmla="*/ 2603921 h 3693934"/>
              <a:gd name="connsiteX452" fmla="*/ 2210305 w 4603034"/>
              <a:gd name="connsiteY452" fmla="*/ 2561532 h 3693934"/>
              <a:gd name="connsiteX453" fmla="*/ 2222416 w 4603034"/>
              <a:gd name="connsiteY453" fmla="*/ 2549420 h 3693934"/>
              <a:gd name="connsiteX454" fmla="*/ 2240583 w 4603034"/>
              <a:gd name="connsiteY454" fmla="*/ 2513087 h 3693934"/>
              <a:gd name="connsiteX455" fmla="*/ 2258750 w 4603034"/>
              <a:gd name="connsiteY455" fmla="*/ 2507031 h 3693934"/>
              <a:gd name="connsiteX456" fmla="*/ 2276917 w 4603034"/>
              <a:gd name="connsiteY456" fmla="*/ 2513087 h 3693934"/>
              <a:gd name="connsiteX457" fmla="*/ 2301139 w 4603034"/>
              <a:gd name="connsiteY457" fmla="*/ 2488864 h 3693934"/>
              <a:gd name="connsiteX458" fmla="*/ 2319306 w 4603034"/>
              <a:gd name="connsiteY458" fmla="*/ 2452530 h 3693934"/>
              <a:gd name="connsiteX459" fmla="*/ 2307195 w 4603034"/>
              <a:gd name="connsiteY459" fmla="*/ 2428308 h 3693934"/>
              <a:gd name="connsiteX460" fmla="*/ 2301139 w 4603034"/>
              <a:gd name="connsiteY460" fmla="*/ 2410141 h 3693934"/>
              <a:gd name="connsiteX461" fmla="*/ 2319306 w 4603034"/>
              <a:gd name="connsiteY461" fmla="*/ 2404085 h 3693934"/>
              <a:gd name="connsiteX462" fmla="*/ 2410140 w 4603034"/>
              <a:gd name="connsiteY462" fmla="*/ 2398030 h 3693934"/>
              <a:gd name="connsiteX463" fmla="*/ 2416196 w 4603034"/>
              <a:gd name="connsiteY463" fmla="*/ 2373807 h 3693934"/>
              <a:gd name="connsiteX464" fmla="*/ 2470697 w 4603034"/>
              <a:gd name="connsiteY464" fmla="*/ 2367751 h 3693934"/>
              <a:gd name="connsiteX465" fmla="*/ 2488864 w 4603034"/>
              <a:gd name="connsiteY465" fmla="*/ 2355640 h 3693934"/>
              <a:gd name="connsiteX466" fmla="*/ 2500975 w 4603034"/>
              <a:gd name="connsiteY466" fmla="*/ 2319306 h 3693934"/>
              <a:gd name="connsiteX467" fmla="*/ 2464641 w 4603034"/>
              <a:gd name="connsiteY467" fmla="*/ 2307195 h 3693934"/>
              <a:gd name="connsiteX468" fmla="*/ 2434363 w 4603034"/>
              <a:gd name="connsiteY468" fmla="*/ 2313251 h 3693934"/>
              <a:gd name="connsiteX469" fmla="*/ 2398029 w 4603034"/>
              <a:gd name="connsiteY469" fmla="*/ 2343529 h 3693934"/>
              <a:gd name="connsiteX470" fmla="*/ 2385918 w 4603034"/>
              <a:gd name="connsiteY470" fmla="*/ 2361696 h 3693934"/>
              <a:gd name="connsiteX471" fmla="*/ 2313250 w 4603034"/>
              <a:gd name="connsiteY471" fmla="*/ 2379863 h 3693934"/>
              <a:gd name="connsiteX472" fmla="*/ 2295084 w 4603034"/>
              <a:gd name="connsiteY472" fmla="*/ 2373807 h 3693934"/>
              <a:gd name="connsiteX473" fmla="*/ 2301139 w 4603034"/>
              <a:gd name="connsiteY473" fmla="*/ 2355640 h 3693934"/>
              <a:gd name="connsiteX474" fmla="*/ 2325362 w 4603034"/>
              <a:gd name="connsiteY474" fmla="*/ 2307195 h 3693934"/>
              <a:gd name="connsiteX475" fmla="*/ 2337473 w 4603034"/>
              <a:gd name="connsiteY475" fmla="*/ 2289028 h 3693934"/>
              <a:gd name="connsiteX476" fmla="*/ 2319306 w 4603034"/>
              <a:gd name="connsiteY476" fmla="*/ 2252694 h 3693934"/>
              <a:gd name="connsiteX477" fmla="*/ 2282972 w 4603034"/>
              <a:gd name="connsiteY477" fmla="*/ 2228472 h 3693934"/>
              <a:gd name="connsiteX478" fmla="*/ 2270861 w 4603034"/>
              <a:gd name="connsiteY478" fmla="*/ 2180027 h 3693934"/>
              <a:gd name="connsiteX479" fmla="*/ 2276917 w 4603034"/>
              <a:gd name="connsiteY479" fmla="*/ 2161860 h 3693934"/>
              <a:gd name="connsiteX480" fmla="*/ 2295084 w 4603034"/>
              <a:gd name="connsiteY480" fmla="*/ 2149749 h 3693934"/>
              <a:gd name="connsiteX481" fmla="*/ 2337473 w 4603034"/>
              <a:gd name="connsiteY481" fmla="*/ 2155804 h 3693934"/>
              <a:gd name="connsiteX482" fmla="*/ 2373807 w 4603034"/>
              <a:gd name="connsiteY482" fmla="*/ 2180027 h 3693934"/>
              <a:gd name="connsiteX483" fmla="*/ 2398029 w 4603034"/>
              <a:gd name="connsiteY483" fmla="*/ 2173971 h 3693934"/>
              <a:gd name="connsiteX484" fmla="*/ 2416196 w 4603034"/>
              <a:gd name="connsiteY484" fmla="*/ 2167916 h 3693934"/>
              <a:gd name="connsiteX485" fmla="*/ 2440419 w 4603034"/>
              <a:gd name="connsiteY485" fmla="*/ 2186083 h 3693934"/>
              <a:gd name="connsiteX486" fmla="*/ 2458586 w 4603034"/>
              <a:gd name="connsiteY486" fmla="*/ 2198194 h 3693934"/>
              <a:gd name="connsiteX487" fmla="*/ 2476752 w 4603034"/>
              <a:gd name="connsiteY487" fmla="*/ 2192138 h 3693934"/>
              <a:gd name="connsiteX488" fmla="*/ 2494919 w 4603034"/>
              <a:gd name="connsiteY488" fmla="*/ 2180027 h 3693934"/>
              <a:gd name="connsiteX489" fmla="*/ 2561531 w 4603034"/>
              <a:gd name="connsiteY489" fmla="*/ 2186083 h 3693934"/>
              <a:gd name="connsiteX490" fmla="*/ 2579698 w 4603034"/>
              <a:gd name="connsiteY490" fmla="*/ 2198194 h 3693934"/>
              <a:gd name="connsiteX491" fmla="*/ 2616032 w 4603034"/>
              <a:gd name="connsiteY491" fmla="*/ 2186083 h 3693934"/>
              <a:gd name="connsiteX492" fmla="*/ 2670533 w 4603034"/>
              <a:gd name="connsiteY492" fmla="*/ 2216361 h 3693934"/>
              <a:gd name="connsiteX493" fmla="*/ 2676588 w 4603034"/>
              <a:gd name="connsiteY493" fmla="*/ 2234528 h 3693934"/>
              <a:gd name="connsiteX494" fmla="*/ 2706866 w 4603034"/>
              <a:gd name="connsiteY494" fmla="*/ 2228472 h 3693934"/>
              <a:gd name="connsiteX495" fmla="*/ 2743200 w 4603034"/>
              <a:gd name="connsiteY495" fmla="*/ 2234528 h 3693934"/>
              <a:gd name="connsiteX496" fmla="*/ 2755311 w 4603034"/>
              <a:gd name="connsiteY496" fmla="*/ 2252694 h 3693934"/>
              <a:gd name="connsiteX497" fmla="*/ 2821923 w 4603034"/>
              <a:gd name="connsiteY497" fmla="*/ 2252694 h 3693934"/>
              <a:gd name="connsiteX498" fmla="*/ 2846146 w 4603034"/>
              <a:gd name="connsiteY498" fmla="*/ 2222416 h 3693934"/>
              <a:gd name="connsiteX499" fmla="*/ 2827979 w 4603034"/>
              <a:gd name="connsiteY499" fmla="*/ 2204249 h 3693934"/>
              <a:gd name="connsiteX500" fmla="*/ 2827979 w 4603034"/>
              <a:gd name="connsiteY500" fmla="*/ 2161860 h 3693934"/>
              <a:gd name="connsiteX501" fmla="*/ 2846146 w 4603034"/>
              <a:gd name="connsiteY501" fmla="*/ 2155804 h 3693934"/>
              <a:gd name="connsiteX502" fmla="*/ 2864313 w 4603034"/>
              <a:gd name="connsiteY502" fmla="*/ 2161860 h 3693934"/>
              <a:gd name="connsiteX503" fmla="*/ 2900646 w 4603034"/>
              <a:gd name="connsiteY503" fmla="*/ 2180027 h 3693934"/>
              <a:gd name="connsiteX504" fmla="*/ 2930925 w 4603034"/>
              <a:gd name="connsiteY504" fmla="*/ 2161860 h 3693934"/>
              <a:gd name="connsiteX505" fmla="*/ 2955147 w 4603034"/>
              <a:gd name="connsiteY505" fmla="*/ 2149749 h 3693934"/>
              <a:gd name="connsiteX506" fmla="*/ 2973314 w 4603034"/>
              <a:gd name="connsiteY506" fmla="*/ 2137638 h 3693934"/>
              <a:gd name="connsiteX507" fmla="*/ 2985425 w 4603034"/>
              <a:gd name="connsiteY507" fmla="*/ 2125526 h 3693934"/>
              <a:gd name="connsiteX508" fmla="*/ 3003592 w 4603034"/>
              <a:gd name="connsiteY508" fmla="*/ 2119471 h 3693934"/>
              <a:gd name="connsiteX509" fmla="*/ 2997537 w 4603034"/>
              <a:gd name="connsiteY509" fmla="*/ 2101304 h 3693934"/>
              <a:gd name="connsiteX510" fmla="*/ 2979370 w 4603034"/>
              <a:gd name="connsiteY510" fmla="*/ 2095248 h 3693934"/>
              <a:gd name="connsiteX511" fmla="*/ 2888535 w 4603034"/>
              <a:gd name="connsiteY511" fmla="*/ 2089193 h 3693934"/>
              <a:gd name="connsiteX512" fmla="*/ 2870368 w 4603034"/>
              <a:gd name="connsiteY512" fmla="*/ 2083137 h 3693934"/>
              <a:gd name="connsiteX513" fmla="*/ 2834035 w 4603034"/>
              <a:gd name="connsiteY513" fmla="*/ 2052859 h 3693934"/>
              <a:gd name="connsiteX514" fmla="*/ 2803756 w 4603034"/>
              <a:gd name="connsiteY514" fmla="*/ 2046803 h 3693934"/>
              <a:gd name="connsiteX515" fmla="*/ 2809812 w 4603034"/>
              <a:gd name="connsiteY515" fmla="*/ 2028636 h 3693934"/>
              <a:gd name="connsiteX516" fmla="*/ 2827979 w 4603034"/>
              <a:gd name="connsiteY516" fmla="*/ 2022581 h 3693934"/>
              <a:gd name="connsiteX517" fmla="*/ 2906702 w 4603034"/>
              <a:gd name="connsiteY517" fmla="*/ 2016525 h 3693934"/>
              <a:gd name="connsiteX518" fmla="*/ 2924869 w 4603034"/>
              <a:gd name="connsiteY518" fmla="*/ 2004414 h 3693934"/>
              <a:gd name="connsiteX519" fmla="*/ 3009648 w 4603034"/>
              <a:gd name="connsiteY519" fmla="*/ 2004414 h 3693934"/>
              <a:gd name="connsiteX520" fmla="*/ 3015703 w 4603034"/>
              <a:gd name="connsiteY520" fmla="*/ 1980191 h 3693934"/>
              <a:gd name="connsiteX521" fmla="*/ 2930925 w 4603034"/>
              <a:gd name="connsiteY521" fmla="*/ 1968080 h 3693934"/>
              <a:gd name="connsiteX522" fmla="*/ 2912758 w 4603034"/>
              <a:gd name="connsiteY522" fmla="*/ 1955969 h 3693934"/>
              <a:gd name="connsiteX523" fmla="*/ 2900646 w 4603034"/>
              <a:gd name="connsiteY523" fmla="*/ 1943857 h 3693934"/>
              <a:gd name="connsiteX524" fmla="*/ 2882480 w 4603034"/>
              <a:gd name="connsiteY524" fmla="*/ 1937802 h 3693934"/>
              <a:gd name="connsiteX525" fmla="*/ 2809812 w 4603034"/>
              <a:gd name="connsiteY525" fmla="*/ 1943857 h 3693934"/>
              <a:gd name="connsiteX526" fmla="*/ 2791645 w 4603034"/>
              <a:gd name="connsiteY526" fmla="*/ 1949913 h 3693934"/>
              <a:gd name="connsiteX527" fmla="*/ 2767423 w 4603034"/>
              <a:gd name="connsiteY527" fmla="*/ 1992302 h 3693934"/>
              <a:gd name="connsiteX528" fmla="*/ 2737144 w 4603034"/>
              <a:gd name="connsiteY528" fmla="*/ 2016525 h 3693934"/>
              <a:gd name="connsiteX529" fmla="*/ 2676588 w 4603034"/>
              <a:gd name="connsiteY529" fmla="*/ 2028636 h 3693934"/>
              <a:gd name="connsiteX530" fmla="*/ 2664477 w 4603034"/>
              <a:gd name="connsiteY530" fmla="*/ 1992302 h 3693934"/>
              <a:gd name="connsiteX531" fmla="*/ 2646310 w 4603034"/>
              <a:gd name="connsiteY531" fmla="*/ 1980191 h 3693934"/>
              <a:gd name="connsiteX532" fmla="*/ 2591809 w 4603034"/>
              <a:gd name="connsiteY532" fmla="*/ 1968080 h 3693934"/>
              <a:gd name="connsiteX533" fmla="*/ 2567587 w 4603034"/>
              <a:gd name="connsiteY533" fmla="*/ 1931746 h 3693934"/>
              <a:gd name="connsiteX534" fmla="*/ 2585754 w 4603034"/>
              <a:gd name="connsiteY534" fmla="*/ 1925691 h 3693934"/>
              <a:gd name="connsiteX535" fmla="*/ 2640254 w 4603034"/>
              <a:gd name="connsiteY535" fmla="*/ 1931746 h 3693934"/>
              <a:gd name="connsiteX536" fmla="*/ 2682644 w 4603034"/>
              <a:gd name="connsiteY536" fmla="*/ 1937802 h 3693934"/>
              <a:gd name="connsiteX537" fmla="*/ 2731089 w 4603034"/>
              <a:gd name="connsiteY537" fmla="*/ 1931746 h 3693934"/>
              <a:gd name="connsiteX538" fmla="*/ 2767423 w 4603034"/>
              <a:gd name="connsiteY538" fmla="*/ 1919635 h 3693934"/>
              <a:gd name="connsiteX539" fmla="*/ 2803756 w 4603034"/>
              <a:gd name="connsiteY539" fmla="*/ 1895412 h 3693934"/>
              <a:gd name="connsiteX540" fmla="*/ 2924869 w 4603034"/>
              <a:gd name="connsiteY540" fmla="*/ 1901468 h 3693934"/>
              <a:gd name="connsiteX541" fmla="*/ 3045982 w 4603034"/>
              <a:gd name="connsiteY541" fmla="*/ 1901468 h 3693934"/>
              <a:gd name="connsiteX542" fmla="*/ 3100482 w 4603034"/>
              <a:gd name="connsiteY542" fmla="*/ 1919635 h 3693934"/>
              <a:gd name="connsiteX543" fmla="*/ 3118649 w 4603034"/>
              <a:gd name="connsiteY543" fmla="*/ 1925691 h 3693934"/>
              <a:gd name="connsiteX544" fmla="*/ 3142872 w 4603034"/>
              <a:gd name="connsiteY544" fmla="*/ 1931746 h 3693934"/>
              <a:gd name="connsiteX545" fmla="*/ 3197372 w 4603034"/>
              <a:gd name="connsiteY545" fmla="*/ 1962024 h 3693934"/>
              <a:gd name="connsiteX546" fmla="*/ 3215539 w 4603034"/>
              <a:gd name="connsiteY546" fmla="*/ 1974136 h 3693934"/>
              <a:gd name="connsiteX547" fmla="*/ 3251873 w 4603034"/>
              <a:gd name="connsiteY547" fmla="*/ 1986247 h 3693934"/>
              <a:gd name="connsiteX548" fmla="*/ 3270040 w 4603034"/>
              <a:gd name="connsiteY548" fmla="*/ 1974136 h 3693934"/>
              <a:gd name="connsiteX549" fmla="*/ 3239762 w 4603034"/>
              <a:gd name="connsiteY549" fmla="*/ 1943857 h 3693934"/>
              <a:gd name="connsiteX550" fmla="*/ 3215539 w 4603034"/>
              <a:gd name="connsiteY550" fmla="*/ 1913579 h 3693934"/>
              <a:gd name="connsiteX551" fmla="*/ 3179205 w 4603034"/>
              <a:gd name="connsiteY551" fmla="*/ 1895412 h 3693934"/>
              <a:gd name="connsiteX552" fmla="*/ 3154983 w 4603034"/>
              <a:gd name="connsiteY552" fmla="*/ 1889357 h 3693934"/>
              <a:gd name="connsiteX553" fmla="*/ 3124705 w 4603034"/>
              <a:gd name="connsiteY553" fmla="*/ 1865134 h 3693934"/>
              <a:gd name="connsiteX554" fmla="*/ 3112593 w 4603034"/>
              <a:gd name="connsiteY554" fmla="*/ 1853023 h 3693934"/>
              <a:gd name="connsiteX555" fmla="*/ 3088371 w 4603034"/>
              <a:gd name="connsiteY555" fmla="*/ 1846967 h 3693934"/>
              <a:gd name="connsiteX556" fmla="*/ 3070204 w 4603034"/>
              <a:gd name="connsiteY556" fmla="*/ 1834856 h 3693934"/>
              <a:gd name="connsiteX557" fmla="*/ 3052037 w 4603034"/>
              <a:gd name="connsiteY557" fmla="*/ 1828800 h 3693934"/>
              <a:gd name="connsiteX558" fmla="*/ 3070204 w 4603034"/>
              <a:gd name="connsiteY558" fmla="*/ 1816689 h 3693934"/>
              <a:gd name="connsiteX559" fmla="*/ 3136816 w 4603034"/>
              <a:gd name="connsiteY559" fmla="*/ 1828800 h 3693934"/>
              <a:gd name="connsiteX560" fmla="*/ 3167094 w 4603034"/>
              <a:gd name="connsiteY560" fmla="*/ 1846967 h 3693934"/>
              <a:gd name="connsiteX561" fmla="*/ 3179205 w 4603034"/>
              <a:gd name="connsiteY561" fmla="*/ 1859079 h 3693934"/>
              <a:gd name="connsiteX562" fmla="*/ 3215539 w 4603034"/>
              <a:gd name="connsiteY562" fmla="*/ 1834856 h 3693934"/>
              <a:gd name="connsiteX563" fmla="*/ 3209484 w 4603034"/>
              <a:gd name="connsiteY563" fmla="*/ 1810634 h 3693934"/>
              <a:gd name="connsiteX564" fmla="*/ 3203428 w 4603034"/>
              <a:gd name="connsiteY564" fmla="*/ 1792467 h 3693934"/>
              <a:gd name="connsiteX565" fmla="*/ 3227650 w 4603034"/>
              <a:gd name="connsiteY565" fmla="*/ 1798522 h 3693934"/>
              <a:gd name="connsiteX566" fmla="*/ 3239762 w 4603034"/>
              <a:gd name="connsiteY566" fmla="*/ 1810634 h 3693934"/>
              <a:gd name="connsiteX567" fmla="*/ 3270040 w 4603034"/>
              <a:gd name="connsiteY567" fmla="*/ 1840912 h 3693934"/>
              <a:gd name="connsiteX568" fmla="*/ 3306374 w 4603034"/>
              <a:gd name="connsiteY568" fmla="*/ 1846967 h 3693934"/>
              <a:gd name="connsiteX569" fmla="*/ 3336652 w 4603034"/>
              <a:gd name="connsiteY569" fmla="*/ 1871190 h 3693934"/>
              <a:gd name="connsiteX570" fmla="*/ 3354819 w 4603034"/>
              <a:gd name="connsiteY570" fmla="*/ 1877245 h 3693934"/>
              <a:gd name="connsiteX571" fmla="*/ 3385097 w 4603034"/>
              <a:gd name="connsiteY571" fmla="*/ 1846967 h 3693934"/>
              <a:gd name="connsiteX572" fmla="*/ 3421431 w 4603034"/>
              <a:gd name="connsiteY572" fmla="*/ 1834856 h 3693934"/>
              <a:gd name="connsiteX573" fmla="*/ 3439597 w 4603034"/>
              <a:gd name="connsiteY573" fmla="*/ 1840912 h 3693934"/>
              <a:gd name="connsiteX574" fmla="*/ 3463820 w 4603034"/>
              <a:gd name="connsiteY574" fmla="*/ 1871190 h 3693934"/>
              <a:gd name="connsiteX575" fmla="*/ 3488042 w 4603034"/>
              <a:gd name="connsiteY575" fmla="*/ 1865134 h 3693934"/>
              <a:gd name="connsiteX576" fmla="*/ 3500154 w 4603034"/>
              <a:gd name="connsiteY576" fmla="*/ 1853023 h 3693934"/>
              <a:gd name="connsiteX577" fmla="*/ 3530432 w 4603034"/>
              <a:gd name="connsiteY577" fmla="*/ 1859079 h 3693934"/>
              <a:gd name="connsiteX578" fmla="*/ 3542543 w 4603034"/>
              <a:gd name="connsiteY578" fmla="*/ 1877245 h 3693934"/>
              <a:gd name="connsiteX579" fmla="*/ 3554654 w 4603034"/>
              <a:gd name="connsiteY579" fmla="*/ 1889357 h 3693934"/>
              <a:gd name="connsiteX580" fmla="*/ 3560710 w 4603034"/>
              <a:gd name="connsiteY580" fmla="*/ 1865134 h 3693934"/>
              <a:gd name="connsiteX581" fmla="*/ 3554654 w 4603034"/>
              <a:gd name="connsiteY581" fmla="*/ 1810634 h 3693934"/>
              <a:gd name="connsiteX582" fmla="*/ 3536488 w 4603034"/>
              <a:gd name="connsiteY582" fmla="*/ 1798522 h 3693934"/>
              <a:gd name="connsiteX583" fmla="*/ 3500154 w 4603034"/>
              <a:gd name="connsiteY583" fmla="*/ 1786411 h 3693934"/>
              <a:gd name="connsiteX584" fmla="*/ 3488042 w 4603034"/>
              <a:gd name="connsiteY584" fmla="*/ 1774300 h 3693934"/>
              <a:gd name="connsiteX585" fmla="*/ 3469876 w 4603034"/>
              <a:gd name="connsiteY585" fmla="*/ 1762189 h 3693934"/>
              <a:gd name="connsiteX586" fmla="*/ 3542543 w 4603034"/>
              <a:gd name="connsiteY586" fmla="*/ 1731910 h 3693934"/>
              <a:gd name="connsiteX587" fmla="*/ 3578877 w 4603034"/>
              <a:gd name="connsiteY587" fmla="*/ 1744022 h 3693934"/>
              <a:gd name="connsiteX588" fmla="*/ 3597044 w 4603034"/>
              <a:gd name="connsiteY588" fmla="*/ 1750077 h 3693934"/>
              <a:gd name="connsiteX589" fmla="*/ 3621266 w 4603034"/>
              <a:gd name="connsiteY589" fmla="*/ 1780355 h 3693934"/>
              <a:gd name="connsiteX590" fmla="*/ 3633378 w 4603034"/>
              <a:gd name="connsiteY590" fmla="*/ 1792467 h 3693934"/>
              <a:gd name="connsiteX591" fmla="*/ 3645489 w 4603034"/>
              <a:gd name="connsiteY591" fmla="*/ 1828800 h 3693934"/>
              <a:gd name="connsiteX592" fmla="*/ 3651544 w 4603034"/>
              <a:gd name="connsiteY592" fmla="*/ 1846967 h 3693934"/>
              <a:gd name="connsiteX593" fmla="*/ 3663656 w 4603034"/>
              <a:gd name="connsiteY593" fmla="*/ 1865134 h 3693934"/>
              <a:gd name="connsiteX594" fmla="*/ 3663656 w 4603034"/>
              <a:gd name="connsiteY594" fmla="*/ 1974136 h 3693934"/>
              <a:gd name="connsiteX595" fmla="*/ 3675767 w 4603034"/>
              <a:gd name="connsiteY595" fmla="*/ 1992302 h 3693934"/>
              <a:gd name="connsiteX596" fmla="*/ 3693934 w 4603034"/>
              <a:gd name="connsiteY596" fmla="*/ 1998358 h 3693934"/>
              <a:gd name="connsiteX597" fmla="*/ 3706045 w 4603034"/>
              <a:gd name="connsiteY597" fmla="*/ 1980191 h 3693934"/>
              <a:gd name="connsiteX598" fmla="*/ 3724212 w 4603034"/>
              <a:gd name="connsiteY598" fmla="*/ 1828800 h 3693934"/>
              <a:gd name="connsiteX599" fmla="*/ 3766601 w 4603034"/>
              <a:gd name="connsiteY599" fmla="*/ 1834856 h 3693934"/>
              <a:gd name="connsiteX600" fmla="*/ 3784768 w 4603034"/>
              <a:gd name="connsiteY600" fmla="*/ 1895412 h 3693934"/>
              <a:gd name="connsiteX601" fmla="*/ 3778713 w 4603034"/>
              <a:gd name="connsiteY601" fmla="*/ 1919635 h 3693934"/>
              <a:gd name="connsiteX602" fmla="*/ 3766601 w 4603034"/>
              <a:gd name="connsiteY602" fmla="*/ 1931746 h 3693934"/>
              <a:gd name="connsiteX603" fmla="*/ 3760546 w 4603034"/>
              <a:gd name="connsiteY603" fmla="*/ 1949913 h 3693934"/>
              <a:gd name="connsiteX604" fmla="*/ 3796880 w 4603034"/>
              <a:gd name="connsiteY604" fmla="*/ 1992302 h 3693934"/>
              <a:gd name="connsiteX605" fmla="*/ 3845325 w 4603034"/>
              <a:gd name="connsiteY605" fmla="*/ 1998358 h 3693934"/>
              <a:gd name="connsiteX606" fmla="*/ 3857436 w 4603034"/>
              <a:gd name="connsiteY606" fmla="*/ 2022581 h 3693934"/>
              <a:gd name="connsiteX607" fmla="*/ 3881658 w 4603034"/>
              <a:gd name="connsiteY607" fmla="*/ 2071026 h 3693934"/>
              <a:gd name="connsiteX608" fmla="*/ 3887714 w 4603034"/>
              <a:gd name="connsiteY608" fmla="*/ 2089193 h 3693934"/>
              <a:gd name="connsiteX609" fmla="*/ 3911937 w 4603034"/>
              <a:gd name="connsiteY609" fmla="*/ 2125526 h 3693934"/>
              <a:gd name="connsiteX610" fmla="*/ 3917992 w 4603034"/>
              <a:gd name="connsiteY610" fmla="*/ 2143693 h 3693934"/>
              <a:gd name="connsiteX611" fmla="*/ 3942215 w 4603034"/>
              <a:gd name="connsiteY611" fmla="*/ 2173971 h 3693934"/>
              <a:gd name="connsiteX612" fmla="*/ 3966437 w 4603034"/>
              <a:gd name="connsiteY612" fmla="*/ 2167916 h 3693934"/>
              <a:gd name="connsiteX613" fmla="*/ 3972493 w 4603034"/>
              <a:gd name="connsiteY613" fmla="*/ 2149749 h 3693934"/>
              <a:gd name="connsiteX614" fmla="*/ 3978548 w 4603034"/>
              <a:gd name="connsiteY614" fmla="*/ 2089193 h 3693934"/>
              <a:gd name="connsiteX615" fmla="*/ 3996715 w 4603034"/>
              <a:gd name="connsiteY615" fmla="*/ 2083137 h 3693934"/>
              <a:gd name="connsiteX616" fmla="*/ 4039105 w 4603034"/>
              <a:gd name="connsiteY616" fmla="*/ 2071026 h 3693934"/>
              <a:gd name="connsiteX617" fmla="*/ 4057272 w 4603034"/>
              <a:gd name="connsiteY617" fmla="*/ 2058914 h 3693934"/>
              <a:gd name="connsiteX618" fmla="*/ 4075439 w 4603034"/>
              <a:gd name="connsiteY618" fmla="*/ 2022581 h 3693934"/>
              <a:gd name="connsiteX619" fmla="*/ 4087550 w 4603034"/>
              <a:gd name="connsiteY619" fmla="*/ 2010469 h 3693934"/>
              <a:gd name="connsiteX620" fmla="*/ 4105717 w 4603034"/>
              <a:gd name="connsiteY620" fmla="*/ 1937802 h 3693934"/>
              <a:gd name="connsiteX621" fmla="*/ 4111772 w 4603034"/>
              <a:gd name="connsiteY621" fmla="*/ 1919635 h 3693934"/>
              <a:gd name="connsiteX622" fmla="*/ 4129939 w 4603034"/>
              <a:gd name="connsiteY622" fmla="*/ 1907524 h 3693934"/>
              <a:gd name="connsiteX623" fmla="*/ 4154162 w 4603034"/>
              <a:gd name="connsiteY623" fmla="*/ 1883301 h 3693934"/>
              <a:gd name="connsiteX624" fmla="*/ 4160217 w 4603034"/>
              <a:gd name="connsiteY624" fmla="*/ 1865134 h 3693934"/>
              <a:gd name="connsiteX625" fmla="*/ 4208662 w 4603034"/>
              <a:gd name="connsiteY625" fmla="*/ 1840912 h 3693934"/>
              <a:gd name="connsiteX626" fmla="*/ 4226829 w 4603034"/>
              <a:gd name="connsiteY626" fmla="*/ 1834856 h 3693934"/>
              <a:gd name="connsiteX627" fmla="*/ 4311608 w 4603034"/>
              <a:gd name="connsiteY627" fmla="*/ 1840912 h 3693934"/>
              <a:gd name="connsiteX628" fmla="*/ 4341886 w 4603034"/>
              <a:gd name="connsiteY628" fmla="*/ 1895412 h 3693934"/>
              <a:gd name="connsiteX629" fmla="*/ 4347942 w 4603034"/>
              <a:gd name="connsiteY629" fmla="*/ 1913579 h 3693934"/>
              <a:gd name="connsiteX630" fmla="*/ 4360053 w 4603034"/>
              <a:gd name="connsiteY630" fmla="*/ 1925691 h 3693934"/>
              <a:gd name="connsiteX631" fmla="*/ 4396387 w 4603034"/>
              <a:gd name="connsiteY631" fmla="*/ 1949913 h 3693934"/>
              <a:gd name="connsiteX632" fmla="*/ 4414554 w 4603034"/>
              <a:gd name="connsiteY632" fmla="*/ 1968080 h 3693934"/>
              <a:gd name="connsiteX633" fmla="*/ 4450888 w 4603034"/>
              <a:gd name="connsiteY633" fmla="*/ 1992302 h 3693934"/>
              <a:gd name="connsiteX634" fmla="*/ 4462999 w 4603034"/>
              <a:gd name="connsiteY634" fmla="*/ 2004414 h 3693934"/>
              <a:gd name="connsiteX635" fmla="*/ 4499333 w 4603034"/>
              <a:gd name="connsiteY635" fmla="*/ 2028636 h 3693934"/>
              <a:gd name="connsiteX636" fmla="*/ 4517499 w 4603034"/>
              <a:gd name="connsiteY636" fmla="*/ 2083137 h 3693934"/>
              <a:gd name="connsiteX637" fmla="*/ 4523555 w 4603034"/>
              <a:gd name="connsiteY637" fmla="*/ 2101304 h 3693934"/>
              <a:gd name="connsiteX638" fmla="*/ 4541722 w 4603034"/>
              <a:gd name="connsiteY638" fmla="*/ 2125526 h 3693934"/>
              <a:gd name="connsiteX639" fmla="*/ 4553833 w 4603034"/>
              <a:gd name="connsiteY639" fmla="*/ 2167916 h 3693934"/>
              <a:gd name="connsiteX640" fmla="*/ 4565944 w 4603034"/>
              <a:gd name="connsiteY640" fmla="*/ 2210305 h 3693934"/>
              <a:gd name="connsiteX641" fmla="*/ 4559889 w 4603034"/>
              <a:gd name="connsiteY641" fmla="*/ 2301140 h 3693934"/>
              <a:gd name="connsiteX642" fmla="*/ 4553833 w 4603034"/>
              <a:gd name="connsiteY642" fmla="*/ 2319306 h 3693934"/>
              <a:gd name="connsiteX643" fmla="*/ 4541722 w 4603034"/>
              <a:gd name="connsiteY643" fmla="*/ 2494920 h 3693934"/>
              <a:gd name="connsiteX644" fmla="*/ 4559889 w 4603034"/>
              <a:gd name="connsiteY644" fmla="*/ 2591810 h 3693934"/>
              <a:gd name="connsiteX645" fmla="*/ 4572000 w 4603034"/>
              <a:gd name="connsiteY645" fmla="*/ 2609977 h 3693934"/>
              <a:gd name="connsiteX646" fmla="*/ 4584111 w 4603034"/>
              <a:gd name="connsiteY646" fmla="*/ 2646310 h 3693934"/>
              <a:gd name="connsiteX647" fmla="*/ 4590167 w 4603034"/>
              <a:gd name="connsiteY647" fmla="*/ 2664477 h 3693934"/>
              <a:gd name="connsiteX648" fmla="*/ 4596223 w 4603034"/>
              <a:gd name="connsiteY648" fmla="*/ 2682644 h 3693934"/>
              <a:gd name="connsiteX649" fmla="*/ 4602278 w 4603034"/>
              <a:gd name="connsiteY649" fmla="*/ 2731089 h 3693934"/>
              <a:gd name="connsiteX650" fmla="*/ 4584111 w 4603034"/>
              <a:gd name="connsiteY650" fmla="*/ 2803757 h 3693934"/>
              <a:gd name="connsiteX651" fmla="*/ 4565944 w 4603034"/>
              <a:gd name="connsiteY651" fmla="*/ 2809812 h 3693934"/>
              <a:gd name="connsiteX652" fmla="*/ 4493277 w 4603034"/>
              <a:gd name="connsiteY652" fmla="*/ 2809812 h 3693934"/>
              <a:gd name="connsiteX653" fmla="*/ 4456943 w 4603034"/>
              <a:gd name="connsiteY653" fmla="*/ 2821924 h 3693934"/>
              <a:gd name="connsiteX654" fmla="*/ 4438776 w 4603034"/>
              <a:gd name="connsiteY654" fmla="*/ 2827979 h 3693934"/>
              <a:gd name="connsiteX655" fmla="*/ 4390331 w 4603034"/>
              <a:gd name="connsiteY655" fmla="*/ 2791645 h 3693934"/>
              <a:gd name="connsiteX656" fmla="*/ 4378220 w 4603034"/>
              <a:gd name="connsiteY656" fmla="*/ 2773479 h 3693934"/>
              <a:gd name="connsiteX657" fmla="*/ 4305552 w 4603034"/>
              <a:gd name="connsiteY657" fmla="*/ 2755312 h 3693934"/>
              <a:gd name="connsiteX658" fmla="*/ 4269219 w 4603034"/>
              <a:gd name="connsiteY658" fmla="*/ 2743200 h 3693934"/>
              <a:gd name="connsiteX659" fmla="*/ 4220774 w 4603034"/>
              <a:gd name="connsiteY659" fmla="*/ 2706867 h 3693934"/>
              <a:gd name="connsiteX660" fmla="*/ 4184440 w 4603034"/>
              <a:gd name="connsiteY660" fmla="*/ 2694755 h 3693934"/>
              <a:gd name="connsiteX661" fmla="*/ 4154162 w 4603034"/>
              <a:gd name="connsiteY661" fmla="*/ 2700811 h 3693934"/>
              <a:gd name="connsiteX662" fmla="*/ 4142050 w 4603034"/>
              <a:gd name="connsiteY662" fmla="*/ 2712922 h 3693934"/>
              <a:gd name="connsiteX663" fmla="*/ 4117828 w 4603034"/>
              <a:gd name="connsiteY663" fmla="*/ 2706867 h 3693934"/>
              <a:gd name="connsiteX664" fmla="*/ 4105717 w 4603034"/>
              <a:gd name="connsiteY664" fmla="*/ 2688700 h 3693934"/>
              <a:gd name="connsiteX665" fmla="*/ 4093605 w 4603034"/>
              <a:gd name="connsiteY665" fmla="*/ 2676589 h 3693934"/>
              <a:gd name="connsiteX666" fmla="*/ 4069383 w 4603034"/>
              <a:gd name="connsiteY666" fmla="*/ 2640255 h 3693934"/>
              <a:gd name="connsiteX667" fmla="*/ 4057272 w 4603034"/>
              <a:gd name="connsiteY667" fmla="*/ 2628143 h 3693934"/>
              <a:gd name="connsiteX668" fmla="*/ 4033049 w 4603034"/>
              <a:gd name="connsiteY668" fmla="*/ 2597865 h 3693934"/>
              <a:gd name="connsiteX669" fmla="*/ 4014882 w 4603034"/>
              <a:gd name="connsiteY669" fmla="*/ 2591810 h 3693934"/>
              <a:gd name="connsiteX670" fmla="*/ 3954326 w 4603034"/>
              <a:gd name="connsiteY670" fmla="*/ 2597865 h 3693934"/>
              <a:gd name="connsiteX671" fmla="*/ 3942215 w 4603034"/>
              <a:gd name="connsiteY671" fmla="*/ 2634199 h 3693934"/>
              <a:gd name="connsiteX672" fmla="*/ 3887714 w 4603034"/>
              <a:gd name="connsiteY672" fmla="*/ 2646310 h 3693934"/>
              <a:gd name="connsiteX673" fmla="*/ 3881658 w 4603034"/>
              <a:gd name="connsiteY673" fmla="*/ 2664477 h 3693934"/>
              <a:gd name="connsiteX674" fmla="*/ 3972493 w 4603034"/>
              <a:gd name="connsiteY674" fmla="*/ 2688700 h 3693934"/>
              <a:gd name="connsiteX675" fmla="*/ 3984604 w 4603034"/>
              <a:gd name="connsiteY675" fmla="*/ 2706867 h 3693934"/>
              <a:gd name="connsiteX676" fmla="*/ 3996715 w 4603034"/>
              <a:gd name="connsiteY676" fmla="*/ 2743200 h 3693934"/>
              <a:gd name="connsiteX677" fmla="*/ 4020938 w 4603034"/>
              <a:gd name="connsiteY677" fmla="*/ 2749256 h 3693934"/>
              <a:gd name="connsiteX678" fmla="*/ 4033049 w 4603034"/>
              <a:gd name="connsiteY678" fmla="*/ 2767423 h 3693934"/>
              <a:gd name="connsiteX679" fmla="*/ 4039105 w 4603034"/>
              <a:gd name="connsiteY679" fmla="*/ 2785590 h 3693934"/>
              <a:gd name="connsiteX680" fmla="*/ 4057272 w 4603034"/>
              <a:gd name="connsiteY680" fmla="*/ 2791645 h 3693934"/>
              <a:gd name="connsiteX681" fmla="*/ 4093605 w 4603034"/>
              <a:gd name="connsiteY681" fmla="*/ 2797701 h 3693934"/>
              <a:gd name="connsiteX682" fmla="*/ 4135995 w 4603034"/>
              <a:gd name="connsiteY682" fmla="*/ 2846146 h 3693934"/>
              <a:gd name="connsiteX683" fmla="*/ 4154162 w 4603034"/>
              <a:gd name="connsiteY683" fmla="*/ 2852202 h 3693934"/>
              <a:gd name="connsiteX684" fmla="*/ 4160217 w 4603034"/>
              <a:gd name="connsiteY684" fmla="*/ 2870369 h 3693934"/>
              <a:gd name="connsiteX685" fmla="*/ 4129939 w 4603034"/>
              <a:gd name="connsiteY685" fmla="*/ 2900647 h 3693934"/>
              <a:gd name="connsiteX686" fmla="*/ 4123884 w 4603034"/>
              <a:gd name="connsiteY686" fmla="*/ 2918814 h 3693934"/>
              <a:gd name="connsiteX687" fmla="*/ 4117828 w 4603034"/>
              <a:gd name="connsiteY687" fmla="*/ 2949092 h 3693934"/>
              <a:gd name="connsiteX688" fmla="*/ 4099661 w 4603034"/>
              <a:gd name="connsiteY688" fmla="*/ 2955147 h 3693934"/>
              <a:gd name="connsiteX689" fmla="*/ 4069383 w 4603034"/>
              <a:gd name="connsiteY689" fmla="*/ 2949092 h 3693934"/>
              <a:gd name="connsiteX690" fmla="*/ 4057272 w 4603034"/>
              <a:gd name="connsiteY690" fmla="*/ 2930925 h 3693934"/>
              <a:gd name="connsiteX691" fmla="*/ 4045160 w 4603034"/>
              <a:gd name="connsiteY691" fmla="*/ 2918814 h 3693934"/>
              <a:gd name="connsiteX692" fmla="*/ 4014882 w 4603034"/>
              <a:gd name="connsiteY692" fmla="*/ 2876424 h 3693934"/>
              <a:gd name="connsiteX693" fmla="*/ 3978548 w 4603034"/>
              <a:gd name="connsiteY693" fmla="*/ 2864313 h 3693934"/>
              <a:gd name="connsiteX694" fmla="*/ 3972493 w 4603034"/>
              <a:gd name="connsiteY694" fmla="*/ 2882480 h 3693934"/>
              <a:gd name="connsiteX695" fmla="*/ 3990660 w 4603034"/>
              <a:gd name="connsiteY695" fmla="*/ 2888536 h 3693934"/>
              <a:gd name="connsiteX696" fmla="*/ 4008827 w 4603034"/>
              <a:gd name="connsiteY696" fmla="*/ 2906702 h 3693934"/>
              <a:gd name="connsiteX697" fmla="*/ 4014882 w 4603034"/>
              <a:gd name="connsiteY697" fmla="*/ 2924869 h 3693934"/>
              <a:gd name="connsiteX698" fmla="*/ 3978548 w 4603034"/>
              <a:gd name="connsiteY698" fmla="*/ 2936981 h 3693934"/>
              <a:gd name="connsiteX699" fmla="*/ 3802935 w 4603034"/>
              <a:gd name="connsiteY699" fmla="*/ 2930925 h 3693934"/>
              <a:gd name="connsiteX700" fmla="*/ 3790824 w 4603034"/>
              <a:gd name="connsiteY700" fmla="*/ 2949092 h 3693934"/>
              <a:gd name="connsiteX701" fmla="*/ 3808991 w 4603034"/>
              <a:gd name="connsiteY701" fmla="*/ 2961203 h 3693934"/>
              <a:gd name="connsiteX702" fmla="*/ 3899825 w 4603034"/>
              <a:gd name="connsiteY702" fmla="*/ 2967259 h 3693934"/>
              <a:gd name="connsiteX703" fmla="*/ 3911937 w 4603034"/>
              <a:gd name="connsiteY703" fmla="*/ 2979370 h 3693934"/>
              <a:gd name="connsiteX704" fmla="*/ 3930103 w 4603034"/>
              <a:gd name="connsiteY704" fmla="*/ 2985426 h 3693934"/>
              <a:gd name="connsiteX705" fmla="*/ 3966437 w 4603034"/>
              <a:gd name="connsiteY705" fmla="*/ 2967259 h 3693934"/>
              <a:gd name="connsiteX706" fmla="*/ 3984604 w 4603034"/>
              <a:gd name="connsiteY706" fmla="*/ 2979370 h 3693934"/>
              <a:gd name="connsiteX707" fmla="*/ 4002771 w 4603034"/>
              <a:gd name="connsiteY707" fmla="*/ 3015704 h 3693934"/>
              <a:gd name="connsiteX708" fmla="*/ 4014882 w 4603034"/>
              <a:gd name="connsiteY708" fmla="*/ 3033871 h 3693934"/>
              <a:gd name="connsiteX709" fmla="*/ 4039105 w 4603034"/>
              <a:gd name="connsiteY709" fmla="*/ 3082316 h 3693934"/>
              <a:gd name="connsiteX710" fmla="*/ 4075439 w 4603034"/>
              <a:gd name="connsiteY710" fmla="*/ 3064149 h 3693934"/>
              <a:gd name="connsiteX711" fmla="*/ 4111772 w 4603034"/>
              <a:gd name="connsiteY711" fmla="*/ 3052038 h 3693934"/>
              <a:gd name="connsiteX712" fmla="*/ 4129939 w 4603034"/>
              <a:gd name="connsiteY712" fmla="*/ 3045982 h 3693934"/>
              <a:gd name="connsiteX713" fmla="*/ 4148106 w 4603034"/>
              <a:gd name="connsiteY713" fmla="*/ 3058093 h 3693934"/>
              <a:gd name="connsiteX714" fmla="*/ 4184440 w 4603034"/>
              <a:gd name="connsiteY714" fmla="*/ 3070204 h 3693934"/>
              <a:gd name="connsiteX715" fmla="*/ 4196551 w 4603034"/>
              <a:gd name="connsiteY715" fmla="*/ 3082316 h 3693934"/>
              <a:gd name="connsiteX716" fmla="*/ 4226829 w 4603034"/>
              <a:gd name="connsiteY716" fmla="*/ 3112594 h 3693934"/>
              <a:gd name="connsiteX717" fmla="*/ 4238940 w 4603034"/>
              <a:gd name="connsiteY717" fmla="*/ 3154983 h 3693934"/>
              <a:gd name="connsiteX718" fmla="*/ 4244996 w 4603034"/>
              <a:gd name="connsiteY718" fmla="*/ 3173150 h 3693934"/>
              <a:gd name="connsiteX719" fmla="*/ 4263163 w 4603034"/>
              <a:gd name="connsiteY719" fmla="*/ 3179206 h 3693934"/>
              <a:gd name="connsiteX720" fmla="*/ 4269219 w 4603034"/>
              <a:gd name="connsiteY720" fmla="*/ 3203428 h 3693934"/>
              <a:gd name="connsiteX721" fmla="*/ 4263163 w 4603034"/>
              <a:gd name="connsiteY721" fmla="*/ 3221595 h 3693934"/>
              <a:gd name="connsiteX722" fmla="*/ 4257107 w 4603034"/>
              <a:gd name="connsiteY722" fmla="*/ 3245818 h 3693934"/>
              <a:gd name="connsiteX723" fmla="*/ 4232885 w 4603034"/>
              <a:gd name="connsiteY723" fmla="*/ 3282151 h 3693934"/>
              <a:gd name="connsiteX724" fmla="*/ 4196551 w 4603034"/>
              <a:gd name="connsiteY724" fmla="*/ 3276096 h 3693934"/>
              <a:gd name="connsiteX725" fmla="*/ 4160217 w 4603034"/>
              <a:gd name="connsiteY725" fmla="*/ 3239762 h 3693934"/>
              <a:gd name="connsiteX726" fmla="*/ 4123884 w 4603034"/>
              <a:gd name="connsiteY726" fmla="*/ 3221595 h 3693934"/>
              <a:gd name="connsiteX727" fmla="*/ 4105717 w 4603034"/>
              <a:gd name="connsiteY727" fmla="*/ 3215540 h 3693934"/>
              <a:gd name="connsiteX728" fmla="*/ 4099661 w 4603034"/>
              <a:gd name="connsiteY728" fmla="*/ 3197373 h 3693934"/>
              <a:gd name="connsiteX729" fmla="*/ 4063327 w 4603034"/>
              <a:gd name="connsiteY729" fmla="*/ 3185261 h 3693934"/>
              <a:gd name="connsiteX730" fmla="*/ 4057272 w 4603034"/>
              <a:gd name="connsiteY730" fmla="*/ 3167094 h 3693934"/>
              <a:gd name="connsiteX731" fmla="*/ 3972493 w 4603034"/>
              <a:gd name="connsiteY731" fmla="*/ 3142872 h 3693934"/>
              <a:gd name="connsiteX732" fmla="*/ 3960382 w 4603034"/>
              <a:gd name="connsiteY732" fmla="*/ 3124705 h 3693934"/>
              <a:gd name="connsiteX733" fmla="*/ 3905881 w 4603034"/>
              <a:gd name="connsiteY733" fmla="*/ 3112594 h 3693934"/>
              <a:gd name="connsiteX734" fmla="*/ 3869547 w 4603034"/>
              <a:gd name="connsiteY734" fmla="*/ 3100483 h 3693934"/>
              <a:gd name="connsiteX735" fmla="*/ 3827158 w 4603034"/>
              <a:gd name="connsiteY735" fmla="*/ 3118649 h 3693934"/>
              <a:gd name="connsiteX736" fmla="*/ 3821102 w 4603034"/>
              <a:gd name="connsiteY736" fmla="*/ 3136816 h 3693934"/>
              <a:gd name="connsiteX737" fmla="*/ 3802935 w 4603034"/>
              <a:gd name="connsiteY737" fmla="*/ 3142872 h 3693934"/>
              <a:gd name="connsiteX738" fmla="*/ 3736323 w 4603034"/>
              <a:gd name="connsiteY738" fmla="*/ 3154983 h 3693934"/>
              <a:gd name="connsiteX739" fmla="*/ 3748435 w 4603034"/>
              <a:gd name="connsiteY739" fmla="*/ 3167094 h 3693934"/>
              <a:gd name="connsiteX740" fmla="*/ 3766601 w 4603034"/>
              <a:gd name="connsiteY740" fmla="*/ 3179206 h 3693934"/>
              <a:gd name="connsiteX741" fmla="*/ 3778713 w 4603034"/>
              <a:gd name="connsiteY741" fmla="*/ 3197373 h 3693934"/>
              <a:gd name="connsiteX742" fmla="*/ 3881658 w 4603034"/>
              <a:gd name="connsiteY742" fmla="*/ 3203428 h 3693934"/>
              <a:gd name="connsiteX743" fmla="*/ 3936159 w 4603034"/>
              <a:gd name="connsiteY743" fmla="*/ 3215540 h 3693934"/>
              <a:gd name="connsiteX744" fmla="*/ 3972493 w 4603034"/>
              <a:gd name="connsiteY744" fmla="*/ 3227651 h 3693934"/>
              <a:gd name="connsiteX745" fmla="*/ 3966437 w 4603034"/>
              <a:gd name="connsiteY745" fmla="*/ 3282151 h 3693934"/>
              <a:gd name="connsiteX746" fmla="*/ 3954326 w 4603034"/>
              <a:gd name="connsiteY746" fmla="*/ 3294263 h 3693934"/>
              <a:gd name="connsiteX747" fmla="*/ 3911937 w 4603034"/>
              <a:gd name="connsiteY747" fmla="*/ 3306374 h 3693934"/>
              <a:gd name="connsiteX748" fmla="*/ 3899825 w 4603034"/>
              <a:gd name="connsiteY748" fmla="*/ 3324541 h 3693934"/>
              <a:gd name="connsiteX749" fmla="*/ 3863491 w 4603034"/>
              <a:gd name="connsiteY749" fmla="*/ 3342708 h 3693934"/>
              <a:gd name="connsiteX750" fmla="*/ 3845325 w 4603034"/>
              <a:gd name="connsiteY750" fmla="*/ 3336652 h 3693934"/>
              <a:gd name="connsiteX751" fmla="*/ 3833213 w 4603034"/>
              <a:gd name="connsiteY751" fmla="*/ 3318485 h 3693934"/>
              <a:gd name="connsiteX752" fmla="*/ 3815046 w 4603034"/>
              <a:gd name="connsiteY752" fmla="*/ 3306374 h 3693934"/>
              <a:gd name="connsiteX753" fmla="*/ 3796880 w 4603034"/>
              <a:gd name="connsiteY753" fmla="*/ 3312430 h 3693934"/>
              <a:gd name="connsiteX754" fmla="*/ 3766601 w 4603034"/>
              <a:gd name="connsiteY754" fmla="*/ 3342708 h 3693934"/>
              <a:gd name="connsiteX755" fmla="*/ 3748435 w 4603034"/>
              <a:gd name="connsiteY755" fmla="*/ 3348763 h 3693934"/>
              <a:gd name="connsiteX756" fmla="*/ 3609155 w 4603034"/>
              <a:gd name="connsiteY756" fmla="*/ 3354819 h 3693934"/>
              <a:gd name="connsiteX757" fmla="*/ 3572821 w 4603034"/>
              <a:gd name="connsiteY757" fmla="*/ 3342708 h 3693934"/>
              <a:gd name="connsiteX758" fmla="*/ 3554654 w 4603034"/>
              <a:gd name="connsiteY758" fmla="*/ 3348763 h 3693934"/>
              <a:gd name="connsiteX759" fmla="*/ 3542543 w 4603034"/>
              <a:gd name="connsiteY759" fmla="*/ 3360875 h 3693934"/>
              <a:gd name="connsiteX760" fmla="*/ 3518321 w 4603034"/>
              <a:gd name="connsiteY760" fmla="*/ 3354819 h 3693934"/>
              <a:gd name="connsiteX761" fmla="*/ 3475931 w 4603034"/>
              <a:gd name="connsiteY761" fmla="*/ 3342708 h 3693934"/>
              <a:gd name="connsiteX762" fmla="*/ 3433542 w 4603034"/>
              <a:gd name="connsiteY762" fmla="*/ 3294263 h 3693934"/>
              <a:gd name="connsiteX763" fmla="*/ 3409319 w 4603034"/>
              <a:gd name="connsiteY763" fmla="*/ 3257929 h 3693934"/>
              <a:gd name="connsiteX764" fmla="*/ 3391152 w 4603034"/>
              <a:gd name="connsiteY764" fmla="*/ 3263985 h 3693934"/>
              <a:gd name="connsiteX765" fmla="*/ 3354819 w 4603034"/>
              <a:gd name="connsiteY765" fmla="*/ 3233706 h 3693934"/>
              <a:gd name="connsiteX766" fmla="*/ 3342707 w 4603034"/>
              <a:gd name="connsiteY766" fmla="*/ 3221595 h 3693934"/>
              <a:gd name="connsiteX767" fmla="*/ 3306374 w 4603034"/>
              <a:gd name="connsiteY767" fmla="*/ 3209484 h 3693934"/>
              <a:gd name="connsiteX768" fmla="*/ 3312429 w 4603034"/>
              <a:gd name="connsiteY768" fmla="*/ 3239762 h 3693934"/>
              <a:gd name="connsiteX769" fmla="*/ 3330596 w 4603034"/>
              <a:gd name="connsiteY769" fmla="*/ 3251873 h 3693934"/>
              <a:gd name="connsiteX770" fmla="*/ 3300318 w 4603034"/>
              <a:gd name="connsiteY770" fmla="*/ 3263985 h 3693934"/>
              <a:gd name="connsiteX771" fmla="*/ 3203428 w 4603034"/>
              <a:gd name="connsiteY771" fmla="*/ 3245818 h 3693934"/>
              <a:gd name="connsiteX772" fmla="*/ 3112593 w 4603034"/>
              <a:gd name="connsiteY772" fmla="*/ 3251873 h 3693934"/>
              <a:gd name="connsiteX773" fmla="*/ 3088371 w 4603034"/>
              <a:gd name="connsiteY773" fmla="*/ 3245818 h 3693934"/>
              <a:gd name="connsiteX774" fmla="*/ 3052037 w 4603034"/>
              <a:gd name="connsiteY774" fmla="*/ 3203428 h 3693934"/>
              <a:gd name="connsiteX775" fmla="*/ 2967258 w 4603034"/>
              <a:gd name="connsiteY775" fmla="*/ 3179206 h 3693934"/>
              <a:gd name="connsiteX776" fmla="*/ 2943036 w 4603034"/>
              <a:gd name="connsiteY776" fmla="*/ 3148928 h 3693934"/>
              <a:gd name="connsiteX777" fmla="*/ 2930925 w 4603034"/>
              <a:gd name="connsiteY777" fmla="*/ 3136816 h 3693934"/>
              <a:gd name="connsiteX778" fmla="*/ 2912758 w 4603034"/>
              <a:gd name="connsiteY778" fmla="*/ 3112594 h 3693934"/>
              <a:gd name="connsiteX779" fmla="*/ 2894591 w 4603034"/>
              <a:gd name="connsiteY779" fmla="*/ 3106538 h 3693934"/>
              <a:gd name="connsiteX780" fmla="*/ 2840090 w 4603034"/>
              <a:gd name="connsiteY780" fmla="*/ 3130761 h 3693934"/>
              <a:gd name="connsiteX781" fmla="*/ 2834035 w 4603034"/>
              <a:gd name="connsiteY781" fmla="*/ 3161039 h 3693934"/>
              <a:gd name="connsiteX782" fmla="*/ 2761367 w 4603034"/>
              <a:gd name="connsiteY782" fmla="*/ 3173150 h 3693934"/>
              <a:gd name="connsiteX783" fmla="*/ 2749256 w 4603034"/>
              <a:gd name="connsiteY783" fmla="*/ 3191317 h 3693934"/>
              <a:gd name="connsiteX784" fmla="*/ 2809812 w 4603034"/>
              <a:gd name="connsiteY784" fmla="*/ 3203428 h 3693934"/>
              <a:gd name="connsiteX785" fmla="*/ 2821923 w 4603034"/>
              <a:gd name="connsiteY785" fmla="*/ 3215540 h 3693934"/>
              <a:gd name="connsiteX786" fmla="*/ 2870368 w 4603034"/>
              <a:gd name="connsiteY786" fmla="*/ 3239762 h 3693934"/>
              <a:gd name="connsiteX787" fmla="*/ 2834035 w 4603034"/>
              <a:gd name="connsiteY787" fmla="*/ 3288207 h 3693934"/>
              <a:gd name="connsiteX788" fmla="*/ 2821923 w 4603034"/>
              <a:gd name="connsiteY788" fmla="*/ 3300318 h 3693934"/>
              <a:gd name="connsiteX789" fmla="*/ 2815868 w 4603034"/>
              <a:gd name="connsiteY789" fmla="*/ 3318485 h 3693934"/>
              <a:gd name="connsiteX790" fmla="*/ 2846146 w 4603034"/>
              <a:gd name="connsiteY790" fmla="*/ 3342708 h 3693934"/>
              <a:gd name="connsiteX791" fmla="*/ 2852201 w 4603034"/>
              <a:gd name="connsiteY791" fmla="*/ 3391153 h 3693934"/>
              <a:gd name="connsiteX792" fmla="*/ 2846146 w 4603034"/>
              <a:gd name="connsiteY792" fmla="*/ 3415375 h 3693934"/>
              <a:gd name="connsiteX793" fmla="*/ 2809812 w 4603034"/>
              <a:gd name="connsiteY793" fmla="*/ 3439598 h 3693934"/>
              <a:gd name="connsiteX794" fmla="*/ 2773478 w 4603034"/>
              <a:gd name="connsiteY794" fmla="*/ 3451709 h 3693934"/>
              <a:gd name="connsiteX795" fmla="*/ 2767423 w 4603034"/>
              <a:gd name="connsiteY795" fmla="*/ 3469876 h 3693934"/>
              <a:gd name="connsiteX796" fmla="*/ 2737144 w 4603034"/>
              <a:gd name="connsiteY796" fmla="*/ 3494098 h 3693934"/>
              <a:gd name="connsiteX797" fmla="*/ 2706866 w 4603034"/>
              <a:gd name="connsiteY797" fmla="*/ 3500154 h 3693934"/>
              <a:gd name="connsiteX798" fmla="*/ 2670533 w 4603034"/>
              <a:gd name="connsiteY798" fmla="*/ 3524377 h 3693934"/>
              <a:gd name="connsiteX799" fmla="*/ 2652366 w 4603034"/>
              <a:gd name="connsiteY799" fmla="*/ 3518321 h 3693934"/>
              <a:gd name="connsiteX800" fmla="*/ 2634199 w 4603034"/>
              <a:gd name="connsiteY800" fmla="*/ 3506210 h 3693934"/>
              <a:gd name="connsiteX801" fmla="*/ 2591809 w 4603034"/>
              <a:gd name="connsiteY801" fmla="*/ 3500154 h 3693934"/>
              <a:gd name="connsiteX802" fmla="*/ 2597865 w 4603034"/>
              <a:gd name="connsiteY802" fmla="*/ 3475932 h 3693934"/>
              <a:gd name="connsiteX803" fmla="*/ 2609976 w 4603034"/>
              <a:gd name="connsiteY803" fmla="*/ 3463820 h 3693934"/>
              <a:gd name="connsiteX804" fmla="*/ 2622088 w 4603034"/>
              <a:gd name="connsiteY804" fmla="*/ 3427487 h 3693934"/>
              <a:gd name="connsiteX805" fmla="*/ 2616032 w 4603034"/>
              <a:gd name="connsiteY805" fmla="*/ 3403264 h 3693934"/>
              <a:gd name="connsiteX806" fmla="*/ 2573642 w 4603034"/>
              <a:gd name="connsiteY806" fmla="*/ 3397208 h 3693934"/>
              <a:gd name="connsiteX807" fmla="*/ 2555476 w 4603034"/>
              <a:gd name="connsiteY807" fmla="*/ 3391153 h 3693934"/>
              <a:gd name="connsiteX808" fmla="*/ 2549420 w 4603034"/>
              <a:gd name="connsiteY808" fmla="*/ 3372986 h 3693934"/>
              <a:gd name="connsiteX809" fmla="*/ 2513086 w 4603034"/>
              <a:gd name="connsiteY809" fmla="*/ 3354819 h 3693934"/>
              <a:gd name="connsiteX810" fmla="*/ 2482808 w 4603034"/>
              <a:gd name="connsiteY810" fmla="*/ 3330596 h 3693934"/>
              <a:gd name="connsiteX811" fmla="*/ 2476752 w 4603034"/>
              <a:gd name="connsiteY811" fmla="*/ 3300318 h 3693934"/>
              <a:gd name="connsiteX812" fmla="*/ 2440419 w 4603034"/>
              <a:gd name="connsiteY812" fmla="*/ 3288207 h 3693934"/>
              <a:gd name="connsiteX813" fmla="*/ 2422252 w 4603034"/>
              <a:gd name="connsiteY813" fmla="*/ 3282151 h 3693934"/>
              <a:gd name="connsiteX814" fmla="*/ 2410140 w 4603034"/>
              <a:gd name="connsiteY814" fmla="*/ 3270040 h 3693934"/>
              <a:gd name="connsiteX815" fmla="*/ 2391974 w 4603034"/>
              <a:gd name="connsiteY815" fmla="*/ 3257929 h 3693934"/>
              <a:gd name="connsiteX816" fmla="*/ 2379862 w 4603034"/>
              <a:gd name="connsiteY816" fmla="*/ 3239762 h 3693934"/>
              <a:gd name="connsiteX817" fmla="*/ 2325362 w 4603034"/>
              <a:gd name="connsiteY817" fmla="*/ 3245818 h 3693934"/>
              <a:gd name="connsiteX818" fmla="*/ 2307195 w 4603034"/>
              <a:gd name="connsiteY818" fmla="*/ 3251873 h 3693934"/>
              <a:gd name="connsiteX819" fmla="*/ 2282972 w 4603034"/>
              <a:gd name="connsiteY819" fmla="*/ 3245818 h 3693934"/>
              <a:gd name="connsiteX820" fmla="*/ 2246639 w 4603034"/>
              <a:gd name="connsiteY820" fmla="*/ 3233706 h 3693934"/>
              <a:gd name="connsiteX821" fmla="*/ 2216360 w 4603034"/>
              <a:gd name="connsiteY821" fmla="*/ 3251873 h 3693934"/>
              <a:gd name="connsiteX822" fmla="*/ 2210305 w 4603034"/>
              <a:gd name="connsiteY822" fmla="*/ 3270040 h 3693934"/>
              <a:gd name="connsiteX823" fmla="*/ 2228472 w 4603034"/>
              <a:gd name="connsiteY823" fmla="*/ 3306374 h 3693934"/>
              <a:gd name="connsiteX824" fmla="*/ 2264805 w 4603034"/>
              <a:gd name="connsiteY824" fmla="*/ 3318485 h 3693934"/>
              <a:gd name="connsiteX825" fmla="*/ 2270861 w 4603034"/>
              <a:gd name="connsiteY825" fmla="*/ 3336652 h 3693934"/>
              <a:gd name="connsiteX826" fmla="*/ 2264805 w 4603034"/>
              <a:gd name="connsiteY826" fmla="*/ 3360875 h 3693934"/>
              <a:gd name="connsiteX827" fmla="*/ 2222416 w 4603034"/>
              <a:gd name="connsiteY827" fmla="*/ 3379042 h 3693934"/>
              <a:gd name="connsiteX828" fmla="*/ 2173971 w 4603034"/>
              <a:gd name="connsiteY828" fmla="*/ 3354819 h 3693934"/>
              <a:gd name="connsiteX829" fmla="*/ 2137637 w 4603034"/>
              <a:gd name="connsiteY829" fmla="*/ 3342708 h 3693934"/>
              <a:gd name="connsiteX830" fmla="*/ 2131582 w 4603034"/>
              <a:gd name="connsiteY830" fmla="*/ 3360875 h 3693934"/>
              <a:gd name="connsiteX831" fmla="*/ 2125526 w 4603034"/>
              <a:gd name="connsiteY831" fmla="*/ 3397208 h 3693934"/>
              <a:gd name="connsiteX832" fmla="*/ 2107359 w 4603034"/>
              <a:gd name="connsiteY832" fmla="*/ 3385097 h 3693934"/>
              <a:gd name="connsiteX833" fmla="*/ 2083137 w 4603034"/>
              <a:gd name="connsiteY833" fmla="*/ 3360875 h 3693934"/>
              <a:gd name="connsiteX834" fmla="*/ 2071025 w 4603034"/>
              <a:gd name="connsiteY834" fmla="*/ 3372986 h 3693934"/>
              <a:gd name="connsiteX835" fmla="*/ 2077081 w 4603034"/>
              <a:gd name="connsiteY835" fmla="*/ 3421431 h 3693934"/>
              <a:gd name="connsiteX836" fmla="*/ 2052858 w 4603034"/>
              <a:gd name="connsiteY836" fmla="*/ 3469876 h 3693934"/>
              <a:gd name="connsiteX837" fmla="*/ 2046803 w 4603034"/>
              <a:gd name="connsiteY837" fmla="*/ 3488043 h 3693934"/>
              <a:gd name="connsiteX838" fmla="*/ 2016525 w 4603034"/>
              <a:gd name="connsiteY838" fmla="*/ 3475932 h 3693934"/>
              <a:gd name="connsiteX839" fmla="*/ 1998358 w 4603034"/>
              <a:gd name="connsiteY839" fmla="*/ 3463820 h 3693934"/>
              <a:gd name="connsiteX840" fmla="*/ 1968080 w 4603034"/>
              <a:gd name="connsiteY840" fmla="*/ 3469876 h 3693934"/>
              <a:gd name="connsiteX841" fmla="*/ 1919635 w 4603034"/>
              <a:gd name="connsiteY841" fmla="*/ 3494098 h 3693934"/>
              <a:gd name="connsiteX842" fmla="*/ 1804578 w 4603034"/>
              <a:gd name="connsiteY842" fmla="*/ 3506210 h 3693934"/>
              <a:gd name="connsiteX843" fmla="*/ 1859078 w 4603034"/>
              <a:gd name="connsiteY843" fmla="*/ 3512265 h 3693934"/>
              <a:gd name="connsiteX844" fmla="*/ 1895412 w 4603034"/>
              <a:gd name="connsiteY844" fmla="*/ 3518321 h 3693934"/>
              <a:gd name="connsiteX845" fmla="*/ 1907523 w 4603034"/>
              <a:gd name="connsiteY845" fmla="*/ 3536488 h 3693934"/>
              <a:gd name="connsiteX846" fmla="*/ 1913579 w 4603034"/>
              <a:gd name="connsiteY846" fmla="*/ 3572822 h 3693934"/>
              <a:gd name="connsiteX847" fmla="*/ 1895412 w 4603034"/>
              <a:gd name="connsiteY847" fmla="*/ 3597044 h 3693934"/>
              <a:gd name="connsiteX848" fmla="*/ 1877245 w 4603034"/>
              <a:gd name="connsiteY848" fmla="*/ 3609155 h 3693934"/>
              <a:gd name="connsiteX849" fmla="*/ 1865134 w 4603034"/>
              <a:gd name="connsiteY849" fmla="*/ 3621267 h 3693934"/>
              <a:gd name="connsiteX850" fmla="*/ 1859078 w 4603034"/>
              <a:gd name="connsiteY850" fmla="*/ 3639434 h 3693934"/>
              <a:gd name="connsiteX851" fmla="*/ 1846967 w 4603034"/>
              <a:gd name="connsiteY851" fmla="*/ 3669712 h 3693934"/>
              <a:gd name="connsiteX852" fmla="*/ 1840911 w 4603034"/>
              <a:gd name="connsiteY852" fmla="*/ 3693934 h 3693934"/>
              <a:gd name="connsiteX853" fmla="*/ 0 w 4603034"/>
              <a:gd name="connsiteY853" fmla="*/ 3675767 h 3693934"/>
              <a:gd name="connsiteX854" fmla="*/ 121113 w 4603034"/>
              <a:gd name="connsiteY854" fmla="*/ 0 h 3693934"/>
              <a:gd name="connsiteX0" fmla="*/ 121113 w 4603034"/>
              <a:gd name="connsiteY0" fmla="*/ 0 h 3693934"/>
              <a:gd name="connsiteX1" fmla="*/ 3033870 w 4603034"/>
              <a:gd name="connsiteY1" fmla="*/ 60557 h 3693934"/>
              <a:gd name="connsiteX2" fmla="*/ 3033870 w 4603034"/>
              <a:gd name="connsiteY2" fmla="*/ 60557 h 3693934"/>
              <a:gd name="connsiteX3" fmla="*/ 3015703 w 4603034"/>
              <a:gd name="connsiteY3" fmla="*/ 109002 h 3693934"/>
              <a:gd name="connsiteX4" fmla="*/ 2991481 w 4603034"/>
              <a:gd name="connsiteY4" fmla="*/ 169558 h 3693934"/>
              <a:gd name="connsiteX5" fmla="*/ 2943036 w 4603034"/>
              <a:gd name="connsiteY5" fmla="*/ 163502 h 3693934"/>
              <a:gd name="connsiteX6" fmla="*/ 2900646 w 4603034"/>
              <a:gd name="connsiteY6" fmla="*/ 151391 h 3693934"/>
              <a:gd name="connsiteX7" fmla="*/ 2882480 w 4603034"/>
              <a:gd name="connsiteY7" fmla="*/ 163502 h 3693934"/>
              <a:gd name="connsiteX8" fmla="*/ 2870368 w 4603034"/>
              <a:gd name="connsiteY8" fmla="*/ 175614 h 3693934"/>
              <a:gd name="connsiteX9" fmla="*/ 2852201 w 4603034"/>
              <a:gd name="connsiteY9" fmla="*/ 181669 h 3693934"/>
              <a:gd name="connsiteX10" fmla="*/ 2785590 w 4603034"/>
              <a:gd name="connsiteY10" fmla="*/ 193781 h 3693934"/>
              <a:gd name="connsiteX11" fmla="*/ 2761367 w 4603034"/>
              <a:gd name="connsiteY11" fmla="*/ 242226 h 3693934"/>
              <a:gd name="connsiteX12" fmla="*/ 2688699 w 4603034"/>
              <a:gd name="connsiteY12" fmla="*/ 248281 h 3693934"/>
              <a:gd name="connsiteX13" fmla="*/ 2682644 w 4603034"/>
              <a:gd name="connsiteY13" fmla="*/ 266448 h 3693934"/>
              <a:gd name="connsiteX14" fmla="*/ 2658421 w 4603034"/>
              <a:gd name="connsiteY14" fmla="*/ 296726 h 3693934"/>
              <a:gd name="connsiteX15" fmla="*/ 2652366 w 4603034"/>
              <a:gd name="connsiteY15" fmla="*/ 314893 h 3693934"/>
              <a:gd name="connsiteX16" fmla="*/ 2628143 w 4603034"/>
              <a:gd name="connsiteY16" fmla="*/ 339116 h 3693934"/>
              <a:gd name="connsiteX17" fmla="*/ 2609976 w 4603034"/>
              <a:gd name="connsiteY17" fmla="*/ 308838 h 3693934"/>
              <a:gd name="connsiteX18" fmla="*/ 2597865 w 4603034"/>
              <a:gd name="connsiteY18" fmla="*/ 296726 h 3693934"/>
              <a:gd name="connsiteX19" fmla="*/ 2585754 w 4603034"/>
              <a:gd name="connsiteY19" fmla="*/ 278559 h 3693934"/>
              <a:gd name="connsiteX20" fmla="*/ 2567587 w 4603034"/>
              <a:gd name="connsiteY20" fmla="*/ 272504 h 3693934"/>
              <a:gd name="connsiteX21" fmla="*/ 2549420 w 4603034"/>
              <a:gd name="connsiteY21" fmla="*/ 278559 h 3693934"/>
              <a:gd name="connsiteX22" fmla="*/ 2543364 w 4603034"/>
              <a:gd name="connsiteY22" fmla="*/ 296726 h 3693934"/>
              <a:gd name="connsiteX23" fmla="*/ 2507031 w 4603034"/>
              <a:gd name="connsiteY23" fmla="*/ 290671 h 3693934"/>
              <a:gd name="connsiteX24" fmla="*/ 2488864 w 4603034"/>
              <a:gd name="connsiteY24" fmla="*/ 284615 h 3693934"/>
              <a:gd name="connsiteX25" fmla="*/ 2494919 w 4603034"/>
              <a:gd name="connsiteY25" fmla="*/ 302782 h 3693934"/>
              <a:gd name="connsiteX26" fmla="*/ 2519142 w 4603034"/>
              <a:gd name="connsiteY26" fmla="*/ 308838 h 3693934"/>
              <a:gd name="connsiteX27" fmla="*/ 2555476 w 4603034"/>
              <a:gd name="connsiteY27" fmla="*/ 333060 h 3693934"/>
              <a:gd name="connsiteX28" fmla="*/ 2549420 w 4603034"/>
              <a:gd name="connsiteY28" fmla="*/ 351227 h 3693934"/>
              <a:gd name="connsiteX29" fmla="*/ 2507031 w 4603034"/>
              <a:gd name="connsiteY29" fmla="*/ 363338 h 3693934"/>
              <a:gd name="connsiteX30" fmla="*/ 2494919 w 4603034"/>
              <a:gd name="connsiteY30" fmla="*/ 381505 h 3693934"/>
              <a:gd name="connsiteX31" fmla="*/ 2458586 w 4603034"/>
              <a:gd name="connsiteY31" fmla="*/ 393616 h 3693934"/>
              <a:gd name="connsiteX32" fmla="*/ 2434363 w 4603034"/>
              <a:gd name="connsiteY32" fmla="*/ 363338 h 3693934"/>
              <a:gd name="connsiteX33" fmla="*/ 2404085 w 4603034"/>
              <a:gd name="connsiteY33" fmla="*/ 327004 h 3693934"/>
              <a:gd name="connsiteX34" fmla="*/ 2385918 w 4603034"/>
              <a:gd name="connsiteY34" fmla="*/ 314893 h 3693934"/>
              <a:gd name="connsiteX35" fmla="*/ 2367751 w 4603034"/>
              <a:gd name="connsiteY35" fmla="*/ 320949 h 3693934"/>
              <a:gd name="connsiteX36" fmla="*/ 2379862 w 4603034"/>
              <a:gd name="connsiteY36" fmla="*/ 357283 h 3693934"/>
              <a:gd name="connsiteX37" fmla="*/ 2355640 w 4603034"/>
              <a:gd name="connsiteY37" fmla="*/ 387561 h 3693934"/>
              <a:gd name="connsiteX38" fmla="*/ 2337473 w 4603034"/>
              <a:gd name="connsiteY38" fmla="*/ 399672 h 3693934"/>
              <a:gd name="connsiteX39" fmla="*/ 2325362 w 4603034"/>
              <a:gd name="connsiteY39" fmla="*/ 423894 h 3693934"/>
              <a:gd name="connsiteX40" fmla="*/ 2331417 w 4603034"/>
              <a:gd name="connsiteY40" fmla="*/ 448117 h 3693934"/>
              <a:gd name="connsiteX41" fmla="*/ 2325362 w 4603034"/>
              <a:gd name="connsiteY41" fmla="*/ 466284 h 3693934"/>
              <a:gd name="connsiteX42" fmla="*/ 2282972 w 4603034"/>
              <a:gd name="connsiteY42" fmla="*/ 460228 h 3693934"/>
              <a:gd name="connsiteX43" fmla="*/ 2276917 w 4603034"/>
              <a:gd name="connsiteY43" fmla="*/ 442061 h 3693934"/>
              <a:gd name="connsiteX44" fmla="*/ 2264805 w 4603034"/>
              <a:gd name="connsiteY44" fmla="*/ 429950 h 3693934"/>
              <a:gd name="connsiteX45" fmla="*/ 2252694 w 4603034"/>
              <a:gd name="connsiteY45" fmla="*/ 448117 h 3693934"/>
              <a:gd name="connsiteX46" fmla="*/ 2234527 w 4603034"/>
              <a:gd name="connsiteY46" fmla="*/ 502618 h 3693934"/>
              <a:gd name="connsiteX47" fmla="*/ 2198193 w 4603034"/>
              <a:gd name="connsiteY47" fmla="*/ 514729 h 3693934"/>
              <a:gd name="connsiteX48" fmla="*/ 2173971 w 4603034"/>
              <a:gd name="connsiteY48" fmla="*/ 526840 h 3693934"/>
              <a:gd name="connsiteX49" fmla="*/ 2083137 w 4603034"/>
              <a:gd name="connsiteY49" fmla="*/ 538951 h 3693934"/>
              <a:gd name="connsiteX50" fmla="*/ 2046803 w 4603034"/>
              <a:gd name="connsiteY50" fmla="*/ 551063 h 3693934"/>
              <a:gd name="connsiteX51" fmla="*/ 2028636 w 4603034"/>
              <a:gd name="connsiteY51" fmla="*/ 557118 h 3693934"/>
              <a:gd name="connsiteX52" fmla="*/ 2004413 w 4603034"/>
              <a:gd name="connsiteY52" fmla="*/ 563174 h 3693934"/>
              <a:gd name="connsiteX53" fmla="*/ 2022580 w 4603034"/>
              <a:gd name="connsiteY53" fmla="*/ 569230 h 3693934"/>
              <a:gd name="connsiteX54" fmla="*/ 2040747 w 4603034"/>
              <a:gd name="connsiteY54" fmla="*/ 557118 h 3693934"/>
              <a:gd name="connsiteX55" fmla="*/ 2058914 w 4603034"/>
              <a:gd name="connsiteY55" fmla="*/ 551063 h 3693934"/>
              <a:gd name="connsiteX56" fmla="*/ 2107359 w 4603034"/>
              <a:gd name="connsiteY56" fmla="*/ 545007 h 3693934"/>
              <a:gd name="connsiteX57" fmla="*/ 2173971 w 4603034"/>
              <a:gd name="connsiteY57" fmla="*/ 532896 h 3693934"/>
              <a:gd name="connsiteX58" fmla="*/ 2192138 w 4603034"/>
              <a:gd name="connsiteY58" fmla="*/ 526840 h 3693934"/>
              <a:gd name="connsiteX59" fmla="*/ 2295084 w 4603034"/>
              <a:gd name="connsiteY59" fmla="*/ 514729 h 3693934"/>
              <a:gd name="connsiteX60" fmla="*/ 2313250 w 4603034"/>
              <a:gd name="connsiteY60" fmla="*/ 508673 h 3693934"/>
              <a:gd name="connsiteX61" fmla="*/ 2391974 w 4603034"/>
              <a:gd name="connsiteY61" fmla="*/ 496562 h 3693934"/>
              <a:gd name="connsiteX62" fmla="*/ 2446474 w 4603034"/>
              <a:gd name="connsiteY62" fmla="*/ 478395 h 3693934"/>
              <a:gd name="connsiteX63" fmla="*/ 2464641 w 4603034"/>
              <a:gd name="connsiteY63" fmla="*/ 472340 h 3693934"/>
              <a:gd name="connsiteX64" fmla="*/ 2500975 w 4603034"/>
              <a:gd name="connsiteY64" fmla="*/ 484451 h 3693934"/>
              <a:gd name="connsiteX65" fmla="*/ 2555476 w 4603034"/>
              <a:gd name="connsiteY65" fmla="*/ 508673 h 3693934"/>
              <a:gd name="connsiteX66" fmla="*/ 2573642 w 4603034"/>
              <a:gd name="connsiteY66" fmla="*/ 514729 h 3693934"/>
              <a:gd name="connsiteX67" fmla="*/ 2694755 w 4603034"/>
              <a:gd name="connsiteY67" fmla="*/ 520785 h 3693934"/>
              <a:gd name="connsiteX68" fmla="*/ 2652366 w 4603034"/>
              <a:gd name="connsiteY68" fmla="*/ 545007 h 3693934"/>
              <a:gd name="connsiteX69" fmla="*/ 2616032 w 4603034"/>
              <a:gd name="connsiteY69" fmla="*/ 569230 h 3693934"/>
              <a:gd name="connsiteX70" fmla="*/ 2597865 w 4603034"/>
              <a:gd name="connsiteY70" fmla="*/ 575285 h 3693934"/>
              <a:gd name="connsiteX71" fmla="*/ 2476752 w 4603034"/>
              <a:gd name="connsiteY71" fmla="*/ 587396 h 3693934"/>
              <a:gd name="connsiteX72" fmla="*/ 2464641 w 4603034"/>
              <a:gd name="connsiteY72" fmla="*/ 599508 h 3693934"/>
              <a:gd name="connsiteX73" fmla="*/ 2507031 w 4603034"/>
              <a:gd name="connsiteY73" fmla="*/ 599508 h 3693934"/>
              <a:gd name="connsiteX74" fmla="*/ 2616032 w 4603034"/>
              <a:gd name="connsiteY74" fmla="*/ 617675 h 3693934"/>
              <a:gd name="connsiteX75" fmla="*/ 2628143 w 4603034"/>
              <a:gd name="connsiteY75" fmla="*/ 635842 h 3693934"/>
              <a:gd name="connsiteX76" fmla="*/ 2652366 w 4603034"/>
              <a:gd name="connsiteY76" fmla="*/ 660064 h 3693934"/>
              <a:gd name="connsiteX77" fmla="*/ 2646310 w 4603034"/>
              <a:gd name="connsiteY77" fmla="*/ 678231 h 3693934"/>
              <a:gd name="connsiteX78" fmla="*/ 2561531 w 4603034"/>
              <a:gd name="connsiteY78" fmla="*/ 660064 h 3693934"/>
              <a:gd name="connsiteX79" fmla="*/ 2543364 w 4603034"/>
              <a:gd name="connsiteY79" fmla="*/ 654008 h 3693934"/>
              <a:gd name="connsiteX80" fmla="*/ 2519142 w 4603034"/>
              <a:gd name="connsiteY80" fmla="*/ 660064 h 3693934"/>
              <a:gd name="connsiteX81" fmla="*/ 2500975 w 4603034"/>
              <a:gd name="connsiteY81" fmla="*/ 666120 h 3693934"/>
              <a:gd name="connsiteX82" fmla="*/ 2446474 w 4603034"/>
              <a:gd name="connsiteY82" fmla="*/ 672175 h 3693934"/>
              <a:gd name="connsiteX83" fmla="*/ 2494919 w 4603034"/>
              <a:gd name="connsiteY83" fmla="*/ 702453 h 3693934"/>
              <a:gd name="connsiteX84" fmla="*/ 2470697 w 4603034"/>
              <a:gd name="connsiteY84" fmla="*/ 708509 h 3693934"/>
              <a:gd name="connsiteX85" fmla="*/ 2422252 w 4603034"/>
              <a:gd name="connsiteY85" fmla="*/ 714565 h 3693934"/>
              <a:gd name="connsiteX86" fmla="*/ 2410140 w 4603034"/>
              <a:gd name="connsiteY86" fmla="*/ 726676 h 3693934"/>
              <a:gd name="connsiteX87" fmla="*/ 2391974 w 4603034"/>
              <a:gd name="connsiteY87" fmla="*/ 732732 h 3693934"/>
              <a:gd name="connsiteX88" fmla="*/ 2289028 w 4603034"/>
              <a:gd name="connsiteY88" fmla="*/ 726676 h 3693934"/>
              <a:gd name="connsiteX89" fmla="*/ 2258750 w 4603034"/>
              <a:gd name="connsiteY89" fmla="*/ 732732 h 3693934"/>
              <a:gd name="connsiteX90" fmla="*/ 2264805 w 4603034"/>
              <a:gd name="connsiteY90" fmla="*/ 756954 h 3693934"/>
              <a:gd name="connsiteX91" fmla="*/ 2258750 w 4603034"/>
              <a:gd name="connsiteY91" fmla="*/ 781177 h 3693934"/>
              <a:gd name="connsiteX92" fmla="*/ 2204249 w 4603034"/>
              <a:gd name="connsiteY92" fmla="*/ 799343 h 3693934"/>
              <a:gd name="connsiteX93" fmla="*/ 2198193 w 4603034"/>
              <a:gd name="connsiteY93" fmla="*/ 823566 h 3693934"/>
              <a:gd name="connsiteX94" fmla="*/ 2137637 w 4603034"/>
              <a:gd name="connsiteY94" fmla="*/ 823566 h 3693934"/>
              <a:gd name="connsiteX95" fmla="*/ 2095248 w 4603034"/>
              <a:gd name="connsiteY95" fmla="*/ 799343 h 3693934"/>
              <a:gd name="connsiteX96" fmla="*/ 2089192 w 4603034"/>
              <a:gd name="connsiteY96" fmla="*/ 823566 h 3693934"/>
              <a:gd name="connsiteX97" fmla="*/ 2052858 w 4603034"/>
              <a:gd name="connsiteY97" fmla="*/ 841733 h 3693934"/>
              <a:gd name="connsiteX98" fmla="*/ 1931746 w 4603034"/>
              <a:gd name="connsiteY98" fmla="*/ 841733 h 3693934"/>
              <a:gd name="connsiteX99" fmla="*/ 1913579 w 4603034"/>
              <a:gd name="connsiteY99" fmla="*/ 853844 h 3693934"/>
              <a:gd name="connsiteX100" fmla="*/ 1931746 w 4603034"/>
              <a:gd name="connsiteY100" fmla="*/ 865955 h 3693934"/>
              <a:gd name="connsiteX101" fmla="*/ 2089192 w 4603034"/>
              <a:gd name="connsiteY101" fmla="*/ 865955 h 3693934"/>
              <a:gd name="connsiteX102" fmla="*/ 2143693 w 4603034"/>
              <a:gd name="connsiteY102" fmla="*/ 872011 h 3693934"/>
              <a:gd name="connsiteX103" fmla="*/ 2137637 w 4603034"/>
              <a:gd name="connsiteY103" fmla="*/ 896234 h 3693934"/>
              <a:gd name="connsiteX104" fmla="*/ 2155804 w 4603034"/>
              <a:gd name="connsiteY104" fmla="*/ 908345 h 3693934"/>
              <a:gd name="connsiteX105" fmla="*/ 2173971 w 4603034"/>
              <a:gd name="connsiteY105" fmla="*/ 902289 h 3693934"/>
              <a:gd name="connsiteX106" fmla="*/ 2228472 w 4603034"/>
              <a:gd name="connsiteY106" fmla="*/ 872011 h 3693934"/>
              <a:gd name="connsiteX107" fmla="*/ 2246639 w 4603034"/>
              <a:gd name="connsiteY107" fmla="*/ 878067 h 3693934"/>
              <a:gd name="connsiteX108" fmla="*/ 2276917 w 4603034"/>
              <a:gd name="connsiteY108" fmla="*/ 908345 h 3693934"/>
              <a:gd name="connsiteX109" fmla="*/ 2331417 w 4603034"/>
              <a:gd name="connsiteY109" fmla="*/ 920456 h 3693934"/>
              <a:gd name="connsiteX110" fmla="*/ 2343529 w 4603034"/>
              <a:gd name="connsiteY110" fmla="*/ 938623 h 3693934"/>
              <a:gd name="connsiteX111" fmla="*/ 2361695 w 4603034"/>
              <a:gd name="connsiteY111" fmla="*/ 944679 h 3693934"/>
              <a:gd name="connsiteX112" fmla="*/ 2416196 w 4603034"/>
              <a:gd name="connsiteY112" fmla="*/ 950734 h 3693934"/>
              <a:gd name="connsiteX113" fmla="*/ 2434363 w 4603034"/>
              <a:gd name="connsiteY113" fmla="*/ 956790 h 3693934"/>
              <a:gd name="connsiteX114" fmla="*/ 2476752 w 4603034"/>
              <a:gd name="connsiteY114" fmla="*/ 962845 h 3693934"/>
              <a:gd name="connsiteX115" fmla="*/ 2488864 w 4603034"/>
              <a:gd name="connsiteY115" fmla="*/ 974957 h 3693934"/>
              <a:gd name="connsiteX116" fmla="*/ 2507031 w 4603034"/>
              <a:gd name="connsiteY116" fmla="*/ 981012 h 3693934"/>
              <a:gd name="connsiteX117" fmla="*/ 2531253 w 4603034"/>
              <a:gd name="connsiteY117" fmla="*/ 974957 h 3693934"/>
              <a:gd name="connsiteX118" fmla="*/ 2543364 w 4603034"/>
              <a:gd name="connsiteY118" fmla="*/ 962845 h 3693934"/>
              <a:gd name="connsiteX119" fmla="*/ 2561531 w 4603034"/>
              <a:gd name="connsiteY119" fmla="*/ 956790 h 3693934"/>
              <a:gd name="connsiteX120" fmla="*/ 2652366 w 4603034"/>
              <a:gd name="connsiteY120" fmla="*/ 938623 h 3693934"/>
              <a:gd name="connsiteX121" fmla="*/ 2694755 w 4603034"/>
              <a:gd name="connsiteY121" fmla="*/ 932567 h 3693934"/>
              <a:gd name="connsiteX122" fmla="*/ 2785590 w 4603034"/>
              <a:gd name="connsiteY122" fmla="*/ 938623 h 3693934"/>
              <a:gd name="connsiteX123" fmla="*/ 2803756 w 4603034"/>
              <a:gd name="connsiteY123" fmla="*/ 944679 h 3693934"/>
              <a:gd name="connsiteX124" fmla="*/ 2809812 w 4603034"/>
              <a:gd name="connsiteY124" fmla="*/ 962845 h 3693934"/>
              <a:gd name="connsiteX125" fmla="*/ 2797701 w 4603034"/>
              <a:gd name="connsiteY125" fmla="*/ 974957 h 3693934"/>
              <a:gd name="connsiteX126" fmla="*/ 2761367 w 4603034"/>
              <a:gd name="connsiteY126" fmla="*/ 999179 h 3693934"/>
              <a:gd name="connsiteX127" fmla="*/ 2731089 w 4603034"/>
              <a:gd name="connsiteY127" fmla="*/ 1017346 h 3693934"/>
              <a:gd name="connsiteX128" fmla="*/ 2737144 w 4603034"/>
              <a:gd name="connsiteY128" fmla="*/ 1041569 h 3693934"/>
              <a:gd name="connsiteX129" fmla="*/ 2749256 w 4603034"/>
              <a:gd name="connsiteY129" fmla="*/ 1053680 h 3693934"/>
              <a:gd name="connsiteX130" fmla="*/ 2755311 w 4603034"/>
              <a:gd name="connsiteY130" fmla="*/ 1071847 h 3693934"/>
              <a:gd name="connsiteX131" fmla="*/ 2718978 w 4603034"/>
              <a:gd name="connsiteY131" fmla="*/ 1090014 h 3693934"/>
              <a:gd name="connsiteX132" fmla="*/ 2634199 w 4603034"/>
              <a:gd name="connsiteY132" fmla="*/ 1071847 h 3693934"/>
              <a:gd name="connsiteX133" fmla="*/ 2616032 w 4603034"/>
              <a:gd name="connsiteY133" fmla="*/ 1065791 h 3693934"/>
              <a:gd name="connsiteX134" fmla="*/ 2579698 w 4603034"/>
              <a:gd name="connsiteY134" fmla="*/ 1071847 h 3693934"/>
              <a:gd name="connsiteX135" fmla="*/ 2567587 w 4603034"/>
              <a:gd name="connsiteY135" fmla="*/ 1090014 h 3693934"/>
              <a:gd name="connsiteX136" fmla="*/ 2549420 w 4603034"/>
              <a:gd name="connsiteY136" fmla="*/ 1102125 h 3693934"/>
              <a:gd name="connsiteX137" fmla="*/ 2519142 w 4603034"/>
              <a:gd name="connsiteY137" fmla="*/ 1096069 h 3693934"/>
              <a:gd name="connsiteX138" fmla="*/ 2482808 w 4603034"/>
              <a:gd name="connsiteY138" fmla="*/ 1071847 h 3693934"/>
              <a:gd name="connsiteX139" fmla="*/ 2434363 w 4603034"/>
              <a:gd name="connsiteY139" fmla="*/ 1065791 h 3693934"/>
              <a:gd name="connsiteX140" fmla="*/ 2416196 w 4603034"/>
              <a:gd name="connsiteY140" fmla="*/ 1059736 h 3693934"/>
              <a:gd name="connsiteX141" fmla="*/ 2404085 w 4603034"/>
              <a:gd name="connsiteY141" fmla="*/ 1047624 h 3693934"/>
              <a:gd name="connsiteX142" fmla="*/ 2379862 w 4603034"/>
              <a:gd name="connsiteY142" fmla="*/ 1041569 h 3693934"/>
              <a:gd name="connsiteX143" fmla="*/ 2361695 w 4603034"/>
              <a:gd name="connsiteY143" fmla="*/ 1047624 h 3693934"/>
              <a:gd name="connsiteX144" fmla="*/ 2337473 w 4603034"/>
              <a:gd name="connsiteY144" fmla="*/ 1053680 h 3693934"/>
              <a:gd name="connsiteX145" fmla="*/ 2301139 w 4603034"/>
              <a:gd name="connsiteY145" fmla="*/ 1065791 h 3693934"/>
              <a:gd name="connsiteX146" fmla="*/ 2228472 w 4603034"/>
              <a:gd name="connsiteY146" fmla="*/ 1090014 h 3693934"/>
              <a:gd name="connsiteX147" fmla="*/ 2173971 w 4603034"/>
              <a:gd name="connsiteY147" fmla="*/ 1108181 h 3693934"/>
              <a:gd name="connsiteX148" fmla="*/ 2155804 w 4603034"/>
              <a:gd name="connsiteY148" fmla="*/ 1114236 h 3693934"/>
              <a:gd name="connsiteX149" fmla="*/ 2143693 w 4603034"/>
              <a:gd name="connsiteY149" fmla="*/ 1132403 h 3693934"/>
              <a:gd name="connsiteX150" fmla="*/ 2046803 w 4603034"/>
              <a:gd name="connsiteY150" fmla="*/ 1120292 h 3693934"/>
              <a:gd name="connsiteX151" fmla="*/ 2028636 w 4603034"/>
              <a:gd name="connsiteY151" fmla="*/ 1108181 h 3693934"/>
              <a:gd name="connsiteX152" fmla="*/ 1955968 w 4603034"/>
              <a:gd name="connsiteY152" fmla="*/ 1096069 h 3693934"/>
              <a:gd name="connsiteX153" fmla="*/ 1871190 w 4603034"/>
              <a:gd name="connsiteY153" fmla="*/ 1083958 h 3693934"/>
              <a:gd name="connsiteX154" fmla="*/ 1834856 w 4603034"/>
              <a:gd name="connsiteY154" fmla="*/ 1071847 h 3693934"/>
              <a:gd name="connsiteX155" fmla="*/ 1816689 w 4603034"/>
              <a:gd name="connsiteY155" fmla="*/ 1077902 h 3693934"/>
              <a:gd name="connsiteX156" fmla="*/ 1834856 w 4603034"/>
              <a:gd name="connsiteY156" fmla="*/ 1108181 h 3693934"/>
              <a:gd name="connsiteX157" fmla="*/ 1865134 w 4603034"/>
              <a:gd name="connsiteY157" fmla="*/ 1114236 h 3693934"/>
              <a:gd name="connsiteX158" fmla="*/ 1883301 w 4603034"/>
              <a:gd name="connsiteY158" fmla="*/ 1120292 h 3693934"/>
              <a:gd name="connsiteX159" fmla="*/ 1919635 w 4603034"/>
              <a:gd name="connsiteY159" fmla="*/ 1126347 h 3693934"/>
              <a:gd name="connsiteX160" fmla="*/ 1986246 w 4603034"/>
              <a:gd name="connsiteY160" fmla="*/ 1138459 h 3693934"/>
              <a:gd name="connsiteX161" fmla="*/ 2052858 w 4603034"/>
              <a:gd name="connsiteY161" fmla="*/ 1150570 h 3693934"/>
              <a:gd name="connsiteX162" fmla="*/ 2064970 w 4603034"/>
              <a:gd name="connsiteY162" fmla="*/ 1162681 h 3693934"/>
              <a:gd name="connsiteX163" fmla="*/ 2083137 w 4603034"/>
              <a:gd name="connsiteY163" fmla="*/ 1168737 h 3693934"/>
              <a:gd name="connsiteX164" fmla="*/ 2101303 w 4603034"/>
              <a:gd name="connsiteY164" fmla="*/ 1180848 h 3693934"/>
              <a:gd name="connsiteX165" fmla="*/ 2173971 w 4603034"/>
              <a:gd name="connsiteY165" fmla="*/ 1168737 h 3693934"/>
              <a:gd name="connsiteX166" fmla="*/ 2192138 w 4603034"/>
              <a:gd name="connsiteY166" fmla="*/ 1156626 h 3693934"/>
              <a:gd name="connsiteX167" fmla="*/ 2204249 w 4603034"/>
              <a:gd name="connsiteY167" fmla="*/ 1144514 h 3693934"/>
              <a:gd name="connsiteX168" fmla="*/ 2228472 w 4603034"/>
              <a:gd name="connsiteY168" fmla="*/ 1138459 h 3693934"/>
              <a:gd name="connsiteX169" fmla="*/ 2246639 w 4603034"/>
              <a:gd name="connsiteY169" fmla="*/ 1132403 h 3693934"/>
              <a:gd name="connsiteX170" fmla="*/ 2270861 w 4603034"/>
              <a:gd name="connsiteY170" fmla="*/ 1138459 h 3693934"/>
              <a:gd name="connsiteX171" fmla="*/ 2289028 w 4603034"/>
              <a:gd name="connsiteY171" fmla="*/ 1144514 h 3693934"/>
              <a:gd name="connsiteX172" fmla="*/ 2355640 w 4603034"/>
              <a:gd name="connsiteY172" fmla="*/ 1156626 h 3693934"/>
              <a:gd name="connsiteX173" fmla="*/ 2410140 w 4603034"/>
              <a:gd name="connsiteY173" fmla="*/ 1174793 h 3693934"/>
              <a:gd name="connsiteX174" fmla="*/ 2428307 w 4603034"/>
              <a:gd name="connsiteY174" fmla="*/ 1180848 h 3693934"/>
              <a:gd name="connsiteX175" fmla="*/ 2458586 w 4603034"/>
              <a:gd name="connsiteY175" fmla="*/ 1205071 h 3693934"/>
              <a:gd name="connsiteX176" fmla="*/ 2470697 w 4603034"/>
              <a:gd name="connsiteY176" fmla="*/ 1241404 h 3693934"/>
              <a:gd name="connsiteX177" fmla="*/ 2494919 w 4603034"/>
              <a:gd name="connsiteY177" fmla="*/ 1271683 h 3693934"/>
              <a:gd name="connsiteX178" fmla="*/ 2488864 w 4603034"/>
              <a:gd name="connsiteY178" fmla="*/ 1314072 h 3693934"/>
              <a:gd name="connsiteX179" fmla="*/ 2458586 w 4603034"/>
              <a:gd name="connsiteY179" fmla="*/ 1338294 h 3693934"/>
              <a:gd name="connsiteX180" fmla="*/ 2410140 w 4603034"/>
              <a:gd name="connsiteY180" fmla="*/ 1332239 h 3693934"/>
              <a:gd name="connsiteX181" fmla="*/ 2367751 w 4603034"/>
              <a:gd name="connsiteY181" fmla="*/ 1320128 h 3693934"/>
              <a:gd name="connsiteX182" fmla="*/ 2337473 w 4603034"/>
              <a:gd name="connsiteY182" fmla="*/ 1314072 h 3693934"/>
              <a:gd name="connsiteX183" fmla="*/ 2325362 w 4603034"/>
              <a:gd name="connsiteY183" fmla="*/ 1332239 h 3693934"/>
              <a:gd name="connsiteX184" fmla="*/ 2319306 w 4603034"/>
              <a:gd name="connsiteY184" fmla="*/ 1350406 h 3693934"/>
              <a:gd name="connsiteX185" fmla="*/ 2301139 w 4603034"/>
              <a:gd name="connsiteY185" fmla="*/ 1362517 h 3693934"/>
              <a:gd name="connsiteX186" fmla="*/ 2264805 w 4603034"/>
              <a:gd name="connsiteY186" fmla="*/ 1356461 h 3693934"/>
              <a:gd name="connsiteX187" fmla="*/ 2228472 w 4603034"/>
              <a:gd name="connsiteY187" fmla="*/ 1362517 h 3693934"/>
              <a:gd name="connsiteX188" fmla="*/ 2234527 w 4603034"/>
              <a:gd name="connsiteY188" fmla="*/ 1380684 h 3693934"/>
              <a:gd name="connsiteX189" fmla="*/ 2295084 w 4603034"/>
              <a:gd name="connsiteY189" fmla="*/ 1398851 h 3693934"/>
              <a:gd name="connsiteX190" fmla="*/ 2349584 w 4603034"/>
              <a:gd name="connsiteY190" fmla="*/ 1392795 h 3693934"/>
              <a:gd name="connsiteX191" fmla="*/ 2434363 w 4603034"/>
              <a:gd name="connsiteY191" fmla="*/ 1404906 h 3693934"/>
              <a:gd name="connsiteX192" fmla="*/ 2452530 w 4603034"/>
              <a:gd name="connsiteY192" fmla="*/ 1447296 h 3693934"/>
              <a:gd name="connsiteX193" fmla="*/ 2434363 w 4603034"/>
              <a:gd name="connsiteY193" fmla="*/ 1453351 h 3693934"/>
              <a:gd name="connsiteX194" fmla="*/ 2385918 w 4603034"/>
              <a:gd name="connsiteY194" fmla="*/ 1447296 h 3693934"/>
              <a:gd name="connsiteX195" fmla="*/ 2349584 w 4603034"/>
              <a:gd name="connsiteY195" fmla="*/ 1465463 h 3693934"/>
              <a:gd name="connsiteX196" fmla="*/ 2331417 w 4603034"/>
              <a:gd name="connsiteY196" fmla="*/ 1471518 h 3693934"/>
              <a:gd name="connsiteX197" fmla="*/ 2295084 w 4603034"/>
              <a:gd name="connsiteY197" fmla="*/ 1447296 h 3693934"/>
              <a:gd name="connsiteX198" fmla="*/ 2216360 w 4603034"/>
              <a:gd name="connsiteY198" fmla="*/ 1435185 h 3693934"/>
              <a:gd name="connsiteX199" fmla="*/ 2052858 w 4603034"/>
              <a:gd name="connsiteY199" fmla="*/ 1429129 h 3693934"/>
              <a:gd name="connsiteX200" fmla="*/ 1992302 w 4603034"/>
              <a:gd name="connsiteY200" fmla="*/ 1423073 h 3693934"/>
              <a:gd name="connsiteX201" fmla="*/ 1949913 w 4603034"/>
              <a:gd name="connsiteY201" fmla="*/ 1410962 h 3693934"/>
              <a:gd name="connsiteX202" fmla="*/ 1919635 w 4603034"/>
              <a:gd name="connsiteY202" fmla="*/ 1386740 h 3693934"/>
              <a:gd name="connsiteX203" fmla="*/ 1907523 w 4603034"/>
              <a:gd name="connsiteY203" fmla="*/ 1374628 h 3693934"/>
              <a:gd name="connsiteX204" fmla="*/ 1871190 w 4603034"/>
              <a:gd name="connsiteY204" fmla="*/ 1362517 h 3693934"/>
              <a:gd name="connsiteX205" fmla="*/ 1853023 w 4603034"/>
              <a:gd name="connsiteY205" fmla="*/ 1356461 h 3693934"/>
              <a:gd name="connsiteX206" fmla="*/ 1798522 w 4603034"/>
              <a:gd name="connsiteY206" fmla="*/ 1338294 h 3693934"/>
              <a:gd name="connsiteX207" fmla="*/ 1780355 w 4603034"/>
              <a:gd name="connsiteY207" fmla="*/ 1332239 h 3693934"/>
              <a:gd name="connsiteX208" fmla="*/ 1731910 w 4603034"/>
              <a:gd name="connsiteY208" fmla="*/ 1326183 h 3693934"/>
              <a:gd name="connsiteX209" fmla="*/ 1701632 w 4603034"/>
              <a:gd name="connsiteY209" fmla="*/ 1308016 h 3693934"/>
              <a:gd name="connsiteX210" fmla="*/ 1677409 w 4603034"/>
              <a:gd name="connsiteY210" fmla="*/ 1301961 h 3693934"/>
              <a:gd name="connsiteX211" fmla="*/ 1604742 w 4603034"/>
              <a:gd name="connsiteY211" fmla="*/ 1295905 h 3693934"/>
              <a:gd name="connsiteX212" fmla="*/ 1556297 w 4603034"/>
              <a:gd name="connsiteY212" fmla="*/ 1283794 h 3693934"/>
              <a:gd name="connsiteX213" fmla="*/ 1538130 w 4603034"/>
              <a:gd name="connsiteY213" fmla="*/ 1277738 h 3693934"/>
              <a:gd name="connsiteX214" fmla="*/ 1477574 w 4603034"/>
              <a:gd name="connsiteY214" fmla="*/ 1283794 h 3693934"/>
              <a:gd name="connsiteX215" fmla="*/ 1392795 w 4603034"/>
              <a:gd name="connsiteY215" fmla="*/ 1289849 h 3693934"/>
              <a:gd name="connsiteX216" fmla="*/ 1404906 w 4603034"/>
              <a:gd name="connsiteY216" fmla="*/ 1301961 h 3693934"/>
              <a:gd name="connsiteX217" fmla="*/ 1423073 w 4603034"/>
              <a:gd name="connsiteY217" fmla="*/ 1308016 h 3693934"/>
              <a:gd name="connsiteX218" fmla="*/ 1435184 w 4603034"/>
              <a:gd name="connsiteY218" fmla="*/ 1320128 h 3693934"/>
              <a:gd name="connsiteX219" fmla="*/ 1453351 w 4603034"/>
              <a:gd name="connsiteY219" fmla="*/ 1326183 h 3693934"/>
              <a:gd name="connsiteX220" fmla="*/ 1459407 w 4603034"/>
              <a:gd name="connsiteY220" fmla="*/ 1344350 h 3693934"/>
              <a:gd name="connsiteX221" fmla="*/ 1495740 w 4603034"/>
              <a:gd name="connsiteY221" fmla="*/ 1350406 h 3693934"/>
              <a:gd name="connsiteX222" fmla="*/ 1477574 w 4603034"/>
              <a:gd name="connsiteY222" fmla="*/ 1362517 h 3693934"/>
              <a:gd name="connsiteX223" fmla="*/ 1308016 w 4603034"/>
              <a:gd name="connsiteY223" fmla="*/ 1380684 h 3693934"/>
              <a:gd name="connsiteX224" fmla="*/ 1211126 w 4603034"/>
              <a:gd name="connsiteY224" fmla="*/ 1374628 h 3693934"/>
              <a:gd name="connsiteX225" fmla="*/ 1174792 w 4603034"/>
              <a:gd name="connsiteY225" fmla="*/ 1362517 h 3693934"/>
              <a:gd name="connsiteX226" fmla="*/ 1126347 w 4603034"/>
              <a:gd name="connsiteY226" fmla="*/ 1350406 h 3693934"/>
              <a:gd name="connsiteX227" fmla="*/ 1120291 w 4603034"/>
              <a:gd name="connsiteY227" fmla="*/ 1332239 h 3693934"/>
              <a:gd name="connsiteX228" fmla="*/ 1065791 w 4603034"/>
              <a:gd name="connsiteY228" fmla="*/ 1308016 h 3693934"/>
              <a:gd name="connsiteX229" fmla="*/ 1047624 w 4603034"/>
              <a:gd name="connsiteY229" fmla="*/ 1295905 h 3693934"/>
              <a:gd name="connsiteX230" fmla="*/ 1011290 w 4603034"/>
              <a:gd name="connsiteY230" fmla="*/ 1283794 h 3693934"/>
              <a:gd name="connsiteX231" fmla="*/ 993123 w 4603034"/>
              <a:gd name="connsiteY231" fmla="*/ 1271683 h 3693934"/>
              <a:gd name="connsiteX232" fmla="*/ 981012 w 4603034"/>
              <a:gd name="connsiteY232" fmla="*/ 1259571 h 3693934"/>
              <a:gd name="connsiteX233" fmla="*/ 962845 w 4603034"/>
              <a:gd name="connsiteY233" fmla="*/ 1253516 h 3693934"/>
              <a:gd name="connsiteX234" fmla="*/ 944678 w 4603034"/>
              <a:gd name="connsiteY234" fmla="*/ 1259571 h 3693934"/>
              <a:gd name="connsiteX235" fmla="*/ 932567 w 4603034"/>
              <a:gd name="connsiteY235" fmla="*/ 1277738 h 3693934"/>
              <a:gd name="connsiteX236" fmla="*/ 878066 w 4603034"/>
              <a:gd name="connsiteY236" fmla="*/ 1283794 h 3693934"/>
              <a:gd name="connsiteX237" fmla="*/ 859899 w 4603034"/>
              <a:gd name="connsiteY237" fmla="*/ 1289849 h 3693934"/>
              <a:gd name="connsiteX238" fmla="*/ 847788 w 4603034"/>
              <a:gd name="connsiteY238" fmla="*/ 1271683 h 3693934"/>
              <a:gd name="connsiteX239" fmla="*/ 835677 w 4603034"/>
              <a:gd name="connsiteY239" fmla="*/ 1259571 h 3693934"/>
              <a:gd name="connsiteX240" fmla="*/ 829621 w 4603034"/>
              <a:gd name="connsiteY240" fmla="*/ 1241404 h 3693934"/>
              <a:gd name="connsiteX241" fmla="*/ 805399 w 4603034"/>
              <a:gd name="connsiteY241" fmla="*/ 1211126 h 3693934"/>
              <a:gd name="connsiteX242" fmla="*/ 811454 w 4603034"/>
              <a:gd name="connsiteY242" fmla="*/ 1156626 h 3693934"/>
              <a:gd name="connsiteX243" fmla="*/ 781176 w 4603034"/>
              <a:gd name="connsiteY243" fmla="*/ 1132403 h 3693934"/>
              <a:gd name="connsiteX244" fmla="*/ 756954 w 4603034"/>
              <a:gd name="connsiteY244" fmla="*/ 1126347 h 3693934"/>
              <a:gd name="connsiteX245" fmla="*/ 720620 w 4603034"/>
              <a:gd name="connsiteY245" fmla="*/ 1132403 h 3693934"/>
              <a:gd name="connsiteX246" fmla="*/ 690342 w 4603034"/>
              <a:gd name="connsiteY246" fmla="*/ 1156626 h 3693934"/>
              <a:gd name="connsiteX247" fmla="*/ 623730 w 4603034"/>
              <a:gd name="connsiteY247" fmla="*/ 1168737 h 3693934"/>
              <a:gd name="connsiteX248" fmla="*/ 599507 w 4603034"/>
              <a:gd name="connsiteY248" fmla="*/ 1192959 h 3693934"/>
              <a:gd name="connsiteX249" fmla="*/ 563174 w 4603034"/>
              <a:gd name="connsiteY249" fmla="*/ 1180848 h 3693934"/>
              <a:gd name="connsiteX250" fmla="*/ 545007 w 4603034"/>
              <a:gd name="connsiteY250" fmla="*/ 1174793 h 3693934"/>
              <a:gd name="connsiteX251" fmla="*/ 514729 w 4603034"/>
              <a:gd name="connsiteY251" fmla="*/ 1156626 h 3693934"/>
              <a:gd name="connsiteX252" fmla="*/ 502617 w 4603034"/>
              <a:gd name="connsiteY252" fmla="*/ 1144514 h 3693934"/>
              <a:gd name="connsiteX253" fmla="*/ 448117 w 4603034"/>
              <a:gd name="connsiteY253" fmla="*/ 1150570 h 3693934"/>
              <a:gd name="connsiteX254" fmla="*/ 460228 w 4603034"/>
              <a:gd name="connsiteY254" fmla="*/ 1168737 h 3693934"/>
              <a:gd name="connsiteX255" fmla="*/ 496562 w 4603034"/>
              <a:gd name="connsiteY255" fmla="*/ 1180848 h 3693934"/>
              <a:gd name="connsiteX256" fmla="*/ 508673 w 4603034"/>
              <a:gd name="connsiteY256" fmla="*/ 1199015 h 3693934"/>
              <a:gd name="connsiteX257" fmla="*/ 545007 w 4603034"/>
              <a:gd name="connsiteY257" fmla="*/ 1211126 h 3693934"/>
              <a:gd name="connsiteX258" fmla="*/ 563174 w 4603034"/>
              <a:gd name="connsiteY258" fmla="*/ 1223238 h 3693934"/>
              <a:gd name="connsiteX259" fmla="*/ 563174 w 4603034"/>
              <a:gd name="connsiteY259" fmla="*/ 1265627 h 3693934"/>
              <a:gd name="connsiteX260" fmla="*/ 502617 w 4603034"/>
              <a:gd name="connsiteY260" fmla="*/ 1259571 h 3693934"/>
              <a:gd name="connsiteX261" fmla="*/ 466284 w 4603034"/>
              <a:gd name="connsiteY261" fmla="*/ 1247460 h 3693934"/>
              <a:gd name="connsiteX262" fmla="*/ 411783 w 4603034"/>
              <a:gd name="connsiteY262" fmla="*/ 1241404 h 3693934"/>
              <a:gd name="connsiteX263" fmla="*/ 369393 w 4603034"/>
              <a:gd name="connsiteY263" fmla="*/ 1247460 h 3693934"/>
              <a:gd name="connsiteX264" fmla="*/ 351227 w 4603034"/>
              <a:gd name="connsiteY264" fmla="*/ 1253516 h 3693934"/>
              <a:gd name="connsiteX265" fmla="*/ 320948 w 4603034"/>
              <a:gd name="connsiteY265" fmla="*/ 1247460 h 3693934"/>
              <a:gd name="connsiteX266" fmla="*/ 284615 w 4603034"/>
              <a:gd name="connsiteY266" fmla="*/ 1217182 h 3693934"/>
              <a:gd name="connsiteX267" fmla="*/ 266448 w 4603034"/>
              <a:gd name="connsiteY267" fmla="*/ 1223238 h 3693934"/>
              <a:gd name="connsiteX268" fmla="*/ 248281 w 4603034"/>
              <a:gd name="connsiteY268" fmla="*/ 1259571 h 3693934"/>
              <a:gd name="connsiteX269" fmla="*/ 260392 w 4603034"/>
              <a:gd name="connsiteY269" fmla="*/ 1271683 h 3693934"/>
              <a:gd name="connsiteX270" fmla="*/ 242225 w 4603034"/>
              <a:gd name="connsiteY270" fmla="*/ 1314072 h 3693934"/>
              <a:gd name="connsiteX271" fmla="*/ 224058 w 4603034"/>
              <a:gd name="connsiteY271" fmla="*/ 1320128 h 3693934"/>
              <a:gd name="connsiteX272" fmla="*/ 218003 w 4603034"/>
              <a:gd name="connsiteY272" fmla="*/ 1338294 h 3693934"/>
              <a:gd name="connsiteX273" fmla="*/ 230114 w 4603034"/>
              <a:gd name="connsiteY273" fmla="*/ 1350406 h 3693934"/>
              <a:gd name="connsiteX274" fmla="*/ 254337 w 4603034"/>
              <a:gd name="connsiteY274" fmla="*/ 1356461 h 3693934"/>
              <a:gd name="connsiteX275" fmla="*/ 308837 w 4603034"/>
              <a:gd name="connsiteY275" fmla="*/ 1368573 h 3693934"/>
              <a:gd name="connsiteX276" fmla="*/ 327004 w 4603034"/>
              <a:gd name="connsiteY276" fmla="*/ 1380684 h 3693934"/>
              <a:gd name="connsiteX277" fmla="*/ 369393 w 4603034"/>
              <a:gd name="connsiteY277" fmla="*/ 1392795 h 3693934"/>
              <a:gd name="connsiteX278" fmla="*/ 484450 w 4603034"/>
              <a:gd name="connsiteY278" fmla="*/ 1410962 h 3693934"/>
              <a:gd name="connsiteX279" fmla="*/ 738787 w 4603034"/>
              <a:gd name="connsiteY279" fmla="*/ 1417018 h 3693934"/>
              <a:gd name="connsiteX280" fmla="*/ 853844 w 4603034"/>
              <a:gd name="connsiteY280" fmla="*/ 1435185 h 3693934"/>
              <a:gd name="connsiteX281" fmla="*/ 872011 w 4603034"/>
              <a:gd name="connsiteY281" fmla="*/ 1441240 h 3693934"/>
              <a:gd name="connsiteX282" fmla="*/ 841733 w 4603034"/>
              <a:gd name="connsiteY282" fmla="*/ 1483630 h 3693934"/>
              <a:gd name="connsiteX283" fmla="*/ 823566 w 4603034"/>
              <a:gd name="connsiteY283" fmla="*/ 1489685 h 3693934"/>
              <a:gd name="connsiteX284" fmla="*/ 666119 w 4603034"/>
              <a:gd name="connsiteY284" fmla="*/ 1501796 h 3693934"/>
              <a:gd name="connsiteX285" fmla="*/ 678231 w 4603034"/>
              <a:gd name="connsiteY285" fmla="*/ 1513908 h 3693934"/>
              <a:gd name="connsiteX286" fmla="*/ 696397 w 4603034"/>
              <a:gd name="connsiteY286" fmla="*/ 1519963 h 3693934"/>
              <a:gd name="connsiteX287" fmla="*/ 902289 w 4603034"/>
              <a:gd name="connsiteY287" fmla="*/ 1526019 h 3693934"/>
              <a:gd name="connsiteX288" fmla="*/ 938623 w 4603034"/>
              <a:gd name="connsiteY288" fmla="*/ 1538130 h 3693934"/>
              <a:gd name="connsiteX289" fmla="*/ 956790 w 4603034"/>
              <a:gd name="connsiteY289" fmla="*/ 1544186 h 3693934"/>
              <a:gd name="connsiteX290" fmla="*/ 974956 w 4603034"/>
              <a:gd name="connsiteY290" fmla="*/ 1556297 h 3693934"/>
              <a:gd name="connsiteX291" fmla="*/ 1005235 w 4603034"/>
              <a:gd name="connsiteY291" fmla="*/ 1574464 h 3693934"/>
              <a:gd name="connsiteX292" fmla="*/ 1102125 w 4603034"/>
              <a:gd name="connsiteY292" fmla="*/ 1580520 h 3693934"/>
              <a:gd name="connsiteX293" fmla="*/ 1120291 w 4603034"/>
              <a:gd name="connsiteY293" fmla="*/ 1586575 h 3693934"/>
              <a:gd name="connsiteX294" fmla="*/ 1144514 w 4603034"/>
              <a:gd name="connsiteY294" fmla="*/ 1580520 h 3693934"/>
              <a:gd name="connsiteX295" fmla="*/ 1192959 w 4603034"/>
              <a:gd name="connsiteY295" fmla="*/ 1574464 h 3693934"/>
              <a:gd name="connsiteX296" fmla="*/ 1235348 w 4603034"/>
              <a:gd name="connsiteY296" fmla="*/ 1574464 h 3693934"/>
              <a:gd name="connsiteX297" fmla="*/ 1247460 w 4603034"/>
              <a:gd name="connsiteY297" fmla="*/ 1586575 h 3693934"/>
              <a:gd name="connsiteX298" fmla="*/ 1265627 w 4603034"/>
              <a:gd name="connsiteY298" fmla="*/ 1592631 h 3693934"/>
              <a:gd name="connsiteX299" fmla="*/ 1301960 w 4603034"/>
              <a:gd name="connsiteY299" fmla="*/ 1610798 h 3693934"/>
              <a:gd name="connsiteX300" fmla="*/ 1314072 w 4603034"/>
              <a:gd name="connsiteY300" fmla="*/ 1622909 h 3693934"/>
              <a:gd name="connsiteX301" fmla="*/ 1350405 w 4603034"/>
              <a:gd name="connsiteY301" fmla="*/ 1647132 h 3693934"/>
              <a:gd name="connsiteX302" fmla="*/ 1410962 w 4603034"/>
              <a:gd name="connsiteY302" fmla="*/ 1659243 h 3693934"/>
              <a:gd name="connsiteX303" fmla="*/ 1507852 w 4603034"/>
              <a:gd name="connsiteY303" fmla="*/ 1659243 h 3693934"/>
              <a:gd name="connsiteX304" fmla="*/ 1544186 w 4603034"/>
              <a:gd name="connsiteY304" fmla="*/ 1671354 h 3693934"/>
              <a:gd name="connsiteX305" fmla="*/ 1562352 w 4603034"/>
              <a:gd name="connsiteY305" fmla="*/ 1677410 h 3693934"/>
              <a:gd name="connsiteX306" fmla="*/ 1665298 w 4603034"/>
              <a:gd name="connsiteY306" fmla="*/ 1671354 h 3693934"/>
              <a:gd name="connsiteX307" fmla="*/ 1701632 w 4603034"/>
              <a:gd name="connsiteY307" fmla="*/ 1653187 h 3693934"/>
              <a:gd name="connsiteX308" fmla="*/ 1756133 w 4603034"/>
              <a:gd name="connsiteY308" fmla="*/ 1641076 h 3693934"/>
              <a:gd name="connsiteX309" fmla="*/ 1774299 w 4603034"/>
              <a:gd name="connsiteY309" fmla="*/ 1635020 h 3693934"/>
              <a:gd name="connsiteX310" fmla="*/ 1786411 w 4603034"/>
              <a:gd name="connsiteY310" fmla="*/ 1616853 h 3693934"/>
              <a:gd name="connsiteX311" fmla="*/ 1804578 w 4603034"/>
              <a:gd name="connsiteY311" fmla="*/ 1604742 h 3693934"/>
              <a:gd name="connsiteX312" fmla="*/ 1822744 w 4603034"/>
              <a:gd name="connsiteY312" fmla="*/ 1610798 h 3693934"/>
              <a:gd name="connsiteX313" fmla="*/ 1871190 w 4603034"/>
              <a:gd name="connsiteY313" fmla="*/ 1622909 h 3693934"/>
              <a:gd name="connsiteX314" fmla="*/ 1901468 w 4603034"/>
              <a:gd name="connsiteY314" fmla="*/ 1647132 h 3693934"/>
              <a:gd name="connsiteX315" fmla="*/ 1919635 w 4603034"/>
              <a:gd name="connsiteY315" fmla="*/ 1641076 h 3693934"/>
              <a:gd name="connsiteX316" fmla="*/ 1931746 w 4603034"/>
              <a:gd name="connsiteY316" fmla="*/ 1622909 h 3693934"/>
              <a:gd name="connsiteX317" fmla="*/ 1949913 w 4603034"/>
              <a:gd name="connsiteY317" fmla="*/ 1610798 h 3693934"/>
              <a:gd name="connsiteX318" fmla="*/ 1992302 w 4603034"/>
              <a:gd name="connsiteY318" fmla="*/ 1622909 h 3693934"/>
              <a:gd name="connsiteX319" fmla="*/ 2010469 w 4603034"/>
              <a:gd name="connsiteY319" fmla="*/ 1628965 h 3693934"/>
              <a:gd name="connsiteX320" fmla="*/ 2083137 w 4603034"/>
              <a:gd name="connsiteY320" fmla="*/ 1635020 h 3693934"/>
              <a:gd name="connsiteX321" fmla="*/ 2107359 w 4603034"/>
              <a:gd name="connsiteY321" fmla="*/ 1628965 h 3693934"/>
              <a:gd name="connsiteX322" fmla="*/ 2125526 w 4603034"/>
              <a:gd name="connsiteY322" fmla="*/ 1622909 h 3693934"/>
              <a:gd name="connsiteX323" fmla="*/ 2167915 w 4603034"/>
              <a:gd name="connsiteY323" fmla="*/ 1635020 h 3693934"/>
              <a:gd name="connsiteX324" fmla="*/ 2270861 w 4603034"/>
              <a:gd name="connsiteY324" fmla="*/ 1628965 h 3693934"/>
              <a:gd name="connsiteX325" fmla="*/ 2282972 w 4603034"/>
              <a:gd name="connsiteY325" fmla="*/ 1610798 h 3693934"/>
              <a:gd name="connsiteX326" fmla="*/ 2295084 w 4603034"/>
              <a:gd name="connsiteY326" fmla="*/ 1598687 h 3693934"/>
              <a:gd name="connsiteX327" fmla="*/ 2319306 w 4603034"/>
              <a:gd name="connsiteY327" fmla="*/ 1592631 h 3693934"/>
              <a:gd name="connsiteX328" fmla="*/ 2337473 w 4603034"/>
              <a:gd name="connsiteY328" fmla="*/ 1586575 h 3693934"/>
              <a:gd name="connsiteX329" fmla="*/ 2355640 w 4603034"/>
              <a:gd name="connsiteY329" fmla="*/ 1592631 h 3693934"/>
              <a:gd name="connsiteX330" fmla="*/ 2385918 w 4603034"/>
              <a:gd name="connsiteY330" fmla="*/ 1647132 h 3693934"/>
              <a:gd name="connsiteX331" fmla="*/ 2373807 w 4603034"/>
              <a:gd name="connsiteY331" fmla="*/ 1701632 h 3693934"/>
              <a:gd name="connsiteX332" fmla="*/ 2349584 w 4603034"/>
              <a:gd name="connsiteY332" fmla="*/ 1725855 h 3693934"/>
              <a:gd name="connsiteX333" fmla="*/ 2331417 w 4603034"/>
              <a:gd name="connsiteY333" fmla="*/ 1744022 h 3693934"/>
              <a:gd name="connsiteX334" fmla="*/ 2295084 w 4603034"/>
              <a:gd name="connsiteY334" fmla="*/ 1756133 h 3693934"/>
              <a:gd name="connsiteX335" fmla="*/ 2234527 w 4603034"/>
              <a:gd name="connsiteY335" fmla="*/ 1750077 h 3693934"/>
              <a:gd name="connsiteX336" fmla="*/ 2216360 w 4603034"/>
              <a:gd name="connsiteY336" fmla="*/ 1744022 h 3693934"/>
              <a:gd name="connsiteX337" fmla="*/ 2149748 w 4603034"/>
              <a:gd name="connsiteY337" fmla="*/ 1737966 h 3693934"/>
              <a:gd name="connsiteX338" fmla="*/ 2131582 w 4603034"/>
              <a:gd name="connsiteY338" fmla="*/ 1744022 h 3693934"/>
              <a:gd name="connsiteX339" fmla="*/ 2101303 w 4603034"/>
              <a:gd name="connsiteY339" fmla="*/ 1774300 h 3693934"/>
              <a:gd name="connsiteX340" fmla="*/ 2083137 w 4603034"/>
              <a:gd name="connsiteY340" fmla="*/ 1780355 h 3693934"/>
              <a:gd name="connsiteX341" fmla="*/ 2046803 w 4603034"/>
              <a:gd name="connsiteY341" fmla="*/ 1774300 h 3693934"/>
              <a:gd name="connsiteX342" fmla="*/ 2022580 w 4603034"/>
              <a:gd name="connsiteY342" fmla="*/ 1750077 h 3693934"/>
              <a:gd name="connsiteX343" fmla="*/ 1986246 w 4603034"/>
              <a:gd name="connsiteY343" fmla="*/ 1731910 h 3693934"/>
              <a:gd name="connsiteX344" fmla="*/ 1810633 w 4603034"/>
              <a:gd name="connsiteY344" fmla="*/ 1731910 h 3693934"/>
              <a:gd name="connsiteX345" fmla="*/ 1792466 w 4603034"/>
              <a:gd name="connsiteY345" fmla="*/ 1725855 h 3693934"/>
              <a:gd name="connsiteX346" fmla="*/ 1744021 w 4603034"/>
              <a:gd name="connsiteY346" fmla="*/ 1731910 h 3693934"/>
              <a:gd name="connsiteX347" fmla="*/ 1731910 w 4603034"/>
              <a:gd name="connsiteY347" fmla="*/ 1744022 h 3693934"/>
              <a:gd name="connsiteX348" fmla="*/ 1774299 w 4603034"/>
              <a:gd name="connsiteY348" fmla="*/ 1786411 h 3693934"/>
              <a:gd name="connsiteX349" fmla="*/ 1810633 w 4603034"/>
              <a:gd name="connsiteY349" fmla="*/ 1798522 h 3693934"/>
              <a:gd name="connsiteX350" fmla="*/ 1804578 w 4603034"/>
              <a:gd name="connsiteY350" fmla="*/ 1834856 h 3693934"/>
              <a:gd name="connsiteX351" fmla="*/ 1822744 w 4603034"/>
              <a:gd name="connsiteY351" fmla="*/ 1846967 h 3693934"/>
              <a:gd name="connsiteX352" fmla="*/ 1883301 w 4603034"/>
              <a:gd name="connsiteY352" fmla="*/ 1859079 h 3693934"/>
              <a:gd name="connsiteX353" fmla="*/ 1895412 w 4603034"/>
              <a:gd name="connsiteY353" fmla="*/ 1877245 h 3693934"/>
              <a:gd name="connsiteX354" fmla="*/ 1883301 w 4603034"/>
              <a:gd name="connsiteY354" fmla="*/ 1889357 h 3693934"/>
              <a:gd name="connsiteX355" fmla="*/ 1846967 w 4603034"/>
              <a:gd name="connsiteY355" fmla="*/ 1901468 h 3693934"/>
              <a:gd name="connsiteX356" fmla="*/ 1828800 w 4603034"/>
              <a:gd name="connsiteY356" fmla="*/ 1907524 h 3693934"/>
              <a:gd name="connsiteX357" fmla="*/ 1810633 w 4603034"/>
              <a:gd name="connsiteY357" fmla="*/ 1913579 h 3693934"/>
              <a:gd name="connsiteX358" fmla="*/ 1804578 w 4603034"/>
              <a:gd name="connsiteY358" fmla="*/ 1937802 h 3693934"/>
              <a:gd name="connsiteX359" fmla="*/ 1725854 w 4603034"/>
              <a:gd name="connsiteY359" fmla="*/ 1943857 h 3693934"/>
              <a:gd name="connsiteX360" fmla="*/ 1731910 w 4603034"/>
              <a:gd name="connsiteY360" fmla="*/ 1968080 h 3693934"/>
              <a:gd name="connsiteX361" fmla="*/ 1768244 w 4603034"/>
              <a:gd name="connsiteY361" fmla="*/ 1980191 h 3693934"/>
              <a:gd name="connsiteX362" fmla="*/ 1786411 w 4603034"/>
              <a:gd name="connsiteY362" fmla="*/ 1992302 h 3693934"/>
              <a:gd name="connsiteX363" fmla="*/ 1768244 w 4603034"/>
              <a:gd name="connsiteY363" fmla="*/ 2064970 h 3693934"/>
              <a:gd name="connsiteX364" fmla="*/ 1689521 w 4603034"/>
              <a:gd name="connsiteY364" fmla="*/ 2083137 h 3693934"/>
              <a:gd name="connsiteX365" fmla="*/ 1683465 w 4603034"/>
              <a:gd name="connsiteY365" fmla="*/ 2101304 h 3693934"/>
              <a:gd name="connsiteX366" fmla="*/ 1647131 w 4603034"/>
              <a:gd name="connsiteY366" fmla="*/ 2101304 h 3693934"/>
              <a:gd name="connsiteX367" fmla="*/ 1628964 w 4603034"/>
              <a:gd name="connsiteY367" fmla="*/ 2143693 h 3693934"/>
              <a:gd name="connsiteX368" fmla="*/ 1610797 w 4603034"/>
              <a:gd name="connsiteY368" fmla="*/ 2155804 h 3693934"/>
              <a:gd name="connsiteX369" fmla="*/ 1598686 w 4603034"/>
              <a:gd name="connsiteY369" fmla="*/ 2167916 h 3693934"/>
              <a:gd name="connsiteX370" fmla="*/ 1562352 w 4603034"/>
              <a:gd name="connsiteY370" fmla="*/ 2180027 h 3693934"/>
              <a:gd name="connsiteX371" fmla="*/ 1544186 w 4603034"/>
              <a:gd name="connsiteY371" fmla="*/ 2186083 h 3693934"/>
              <a:gd name="connsiteX372" fmla="*/ 1513907 w 4603034"/>
              <a:gd name="connsiteY372" fmla="*/ 2180027 h 3693934"/>
              <a:gd name="connsiteX373" fmla="*/ 1495740 w 4603034"/>
              <a:gd name="connsiteY373" fmla="*/ 2173971 h 3693934"/>
              <a:gd name="connsiteX374" fmla="*/ 1471518 w 4603034"/>
              <a:gd name="connsiteY374" fmla="*/ 2180027 h 3693934"/>
              <a:gd name="connsiteX375" fmla="*/ 1453351 w 4603034"/>
              <a:gd name="connsiteY375" fmla="*/ 2198194 h 3693934"/>
              <a:gd name="connsiteX376" fmla="*/ 1447295 w 4603034"/>
              <a:gd name="connsiteY376" fmla="*/ 2216361 h 3693934"/>
              <a:gd name="connsiteX377" fmla="*/ 1435184 w 4603034"/>
              <a:gd name="connsiteY377" fmla="*/ 2234528 h 3693934"/>
              <a:gd name="connsiteX378" fmla="*/ 1423073 w 4603034"/>
              <a:gd name="connsiteY378" fmla="*/ 2270861 h 3693934"/>
              <a:gd name="connsiteX379" fmla="*/ 1417017 w 4603034"/>
              <a:gd name="connsiteY379" fmla="*/ 2289028 h 3693934"/>
              <a:gd name="connsiteX380" fmla="*/ 1423073 w 4603034"/>
              <a:gd name="connsiteY380" fmla="*/ 2307195 h 3693934"/>
              <a:gd name="connsiteX381" fmla="*/ 1453351 w 4603034"/>
              <a:gd name="connsiteY381" fmla="*/ 2337473 h 3693934"/>
              <a:gd name="connsiteX382" fmla="*/ 1489685 w 4603034"/>
              <a:gd name="connsiteY382" fmla="*/ 2343529 h 3693934"/>
              <a:gd name="connsiteX383" fmla="*/ 1544186 w 4603034"/>
              <a:gd name="connsiteY383" fmla="*/ 2373807 h 3693934"/>
              <a:gd name="connsiteX384" fmla="*/ 1556297 w 4603034"/>
              <a:gd name="connsiteY384" fmla="*/ 2391974 h 3693934"/>
              <a:gd name="connsiteX385" fmla="*/ 1665298 w 4603034"/>
              <a:gd name="connsiteY385" fmla="*/ 2422252 h 3693934"/>
              <a:gd name="connsiteX386" fmla="*/ 1683465 w 4603034"/>
              <a:gd name="connsiteY386" fmla="*/ 2434363 h 3693934"/>
              <a:gd name="connsiteX387" fmla="*/ 1737966 w 4603034"/>
              <a:gd name="connsiteY387" fmla="*/ 2422252 h 3693934"/>
              <a:gd name="connsiteX388" fmla="*/ 1774299 w 4603034"/>
              <a:gd name="connsiteY388" fmla="*/ 2410141 h 3693934"/>
              <a:gd name="connsiteX389" fmla="*/ 1780355 w 4603034"/>
              <a:gd name="connsiteY389" fmla="*/ 2391974 h 3693934"/>
              <a:gd name="connsiteX390" fmla="*/ 1822744 w 4603034"/>
              <a:gd name="connsiteY390" fmla="*/ 2349585 h 3693934"/>
              <a:gd name="connsiteX391" fmla="*/ 1865134 w 4603034"/>
              <a:gd name="connsiteY391" fmla="*/ 2337473 h 3693934"/>
              <a:gd name="connsiteX392" fmla="*/ 1901468 w 4603034"/>
              <a:gd name="connsiteY392" fmla="*/ 2307195 h 3693934"/>
              <a:gd name="connsiteX393" fmla="*/ 1907523 w 4603034"/>
              <a:gd name="connsiteY393" fmla="*/ 2289028 h 3693934"/>
              <a:gd name="connsiteX394" fmla="*/ 1937801 w 4603034"/>
              <a:gd name="connsiteY394" fmla="*/ 2264806 h 3693934"/>
              <a:gd name="connsiteX395" fmla="*/ 1968080 w 4603034"/>
              <a:gd name="connsiteY395" fmla="*/ 2246639 h 3693934"/>
              <a:gd name="connsiteX396" fmla="*/ 1992302 w 4603034"/>
              <a:gd name="connsiteY396" fmla="*/ 2252694 h 3693934"/>
              <a:gd name="connsiteX397" fmla="*/ 1980191 w 4603034"/>
              <a:gd name="connsiteY397" fmla="*/ 2307195 h 3693934"/>
              <a:gd name="connsiteX398" fmla="*/ 1998358 w 4603034"/>
              <a:gd name="connsiteY398" fmla="*/ 2313251 h 3693934"/>
              <a:gd name="connsiteX399" fmla="*/ 2022580 w 4603034"/>
              <a:gd name="connsiteY399" fmla="*/ 2276917 h 3693934"/>
              <a:gd name="connsiteX400" fmla="*/ 2040747 w 4603034"/>
              <a:gd name="connsiteY400" fmla="*/ 2264806 h 3693934"/>
              <a:gd name="connsiteX401" fmla="*/ 2083137 w 4603034"/>
              <a:gd name="connsiteY401" fmla="*/ 2228472 h 3693934"/>
              <a:gd name="connsiteX402" fmla="*/ 2101303 w 4603034"/>
              <a:gd name="connsiteY402" fmla="*/ 2222416 h 3693934"/>
              <a:gd name="connsiteX403" fmla="*/ 2125526 w 4603034"/>
              <a:gd name="connsiteY403" fmla="*/ 2228472 h 3693934"/>
              <a:gd name="connsiteX404" fmla="*/ 2143693 w 4603034"/>
              <a:gd name="connsiteY404" fmla="*/ 2234528 h 3693934"/>
              <a:gd name="connsiteX405" fmla="*/ 2095248 w 4603034"/>
              <a:gd name="connsiteY405" fmla="*/ 2270861 h 3693934"/>
              <a:gd name="connsiteX406" fmla="*/ 2113415 w 4603034"/>
              <a:gd name="connsiteY406" fmla="*/ 2276917 h 3693934"/>
              <a:gd name="connsiteX407" fmla="*/ 2149748 w 4603034"/>
              <a:gd name="connsiteY407" fmla="*/ 2295084 h 3693934"/>
              <a:gd name="connsiteX408" fmla="*/ 2167915 w 4603034"/>
              <a:gd name="connsiteY408" fmla="*/ 2325362 h 3693934"/>
              <a:gd name="connsiteX409" fmla="*/ 2161860 w 4603034"/>
              <a:gd name="connsiteY409" fmla="*/ 2343529 h 3693934"/>
              <a:gd name="connsiteX410" fmla="*/ 2125526 w 4603034"/>
              <a:gd name="connsiteY410" fmla="*/ 2355640 h 3693934"/>
              <a:gd name="connsiteX411" fmla="*/ 2107359 w 4603034"/>
              <a:gd name="connsiteY411" fmla="*/ 2361696 h 3693934"/>
              <a:gd name="connsiteX412" fmla="*/ 2089192 w 4603034"/>
              <a:gd name="connsiteY412" fmla="*/ 2367751 h 3693934"/>
              <a:gd name="connsiteX413" fmla="*/ 2058914 w 4603034"/>
              <a:gd name="connsiteY413" fmla="*/ 2391974 h 3693934"/>
              <a:gd name="connsiteX414" fmla="*/ 2040747 w 4603034"/>
              <a:gd name="connsiteY414" fmla="*/ 2379863 h 3693934"/>
              <a:gd name="connsiteX415" fmla="*/ 1980191 w 4603034"/>
              <a:gd name="connsiteY415" fmla="*/ 2385918 h 3693934"/>
              <a:gd name="connsiteX416" fmla="*/ 1962024 w 4603034"/>
              <a:gd name="connsiteY416" fmla="*/ 2391974 h 3693934"/>
              <a:gd name="connsiteX417" fmla="*/ 1937801 w 4603034"/>
              <a:gd name="connsiteY417" fmla="*/ 2416196 h 3693934"/>
              <a:gd name="connsiteX418" fmla="*/ 1913579 w 4603034"/>
              <a:gd name="connsiteY418" fmla="*/ 2446475 h 3693934"/>
              <a:gd name="connsiteX419" fmla="*/ 1931746 w 4603034"/>
              <a:gd name="connsiteY419" fmla="*/ 2458586 h 3693934"/>
              <a:gd name="connsiteX420" fmla="*/ 1986246 w 4603034"/>
              <a:gd name="connsiteY420" fmla="*/ 2440419 h 3693934"/>
              <a:gd name="connsiteX421" fmla="*/ 2004413 w 4603034"/>
              <a:gd name="connsiteY421" fmla="*/ 2434363 h 3693934"/>
              <a:gd name="connsiteX422" fmla="*/ 2022580 w 4603034"/>
              <a:gd name="connsiteY422" fmla="*/ 2428308 h 3693934"/>
              <a:gd name="connsiteX423" fmla="*/ 2040747 w 4603034"/>
              <a:gd name="connsiteY423" fmla="*/ 2434363 h 3693934"/>
              <a:gd name="connsiteX424" fmla="*/ 2186082 w 4603034"/>
              <a:gd name="connsiteY424" fmla="*/ 2434363 h 3693934"/>
              <a:gd name="connsiteX425" fmla="*/ 2210305 w 4603034"/>
              <a:gd name="connsiteY425" fmla="*/ 2404085 h 3693934"/>
              <a:gd name="connsiteX426" fmla="*/ 2228472 w 4603034"/>
              <a:gd name="connsiteY426" fmla="*/ 2398030 h 3693934"/>
              <a:gd name="connsiteX427" fmla="*/ 2240583 w 4603034"/>
              <a:gd name="connsiteY427" fmla="*/ 2385918 h 3693934"/>
              <a:gd name="connsiteX428" fmla="*/ 2258750 w 4603034"/>
              <a:gd name="connsiteY428" fmla="*/ 2313251 h 3693934"/>
              <a:gd name="connsiteX429" fmla="*/ 2289028 w 4603034"/>
              <a:gd name="connsiteY429" fmla="*/ 2319306 h 3693934"/>
              <a:gd name="connsiteX430" fmla="*/ 2295084 w 4603034"/>
              <a:gd name="connsiteY430" fmla="*/ 2337473 h 3693934"/>
              <a:gd name="connsiteX431" fmla="*/ 2276917 w 4603034"/>
              <a:gd name="connsiteY431" fmla="*/ 2379863 h 3693934"/>
              <a:gd name="connsiteX432" fmla="*/ 2270861 w 4603034"/>
              <a:gd name="connsiteY432" fmla="*/ 2398030 h 3693934"/>
              <a:gd name="connsiteX433" fmla="*/ 2252694 w 4603034"/>
              <a:gd name="connsiteY433" fmla="*/ 2404085 h 3693934"/>
              <a:gd name="connsiteX434" fmla="*/ 2240583 w 4603034"/>
              <a:gd name="connsiteY434" fmla="*/ 2422252 h 3693934"/>
              <a:gd name="connsiteX435" fmla="*/ 2228472 w 4603034"/>
              <a:gd name="connsiteY435" fmla="*/ 2458586 h 3693934"/>
              <a:gd name="connsiteX436" fmla="*/ 2198193 w 4603034"/>
              <a:gd name="connsiteY436" fmla="*/ 2482808 h 3693934"/>
              <a:gd name="connsiteX437" fmla="*/ 2173971 w 4603034"/>
              <a:gd name="connsiteY437" fmla="*/ 2513087 h 3693934"/>
              <a:gd name="connsiteX438" fmla="*/ 2167915 w 4603034"/>
              <a:gd name="connsiteY438" fmla="*/ 2531253 h 3693934"/>
              <a:gd name="connsiteX439" fmla="*/ 2137637 w 4603034"/>
              <a:gd name="connsiteY439" fmla="*/ 2555476 h 3693934"/>
              <a:gd name="connsiteX440" fmla="*/ 2125526 w 4603034"/>
              <a:gd name="connsiteY440" fmla="*/ 2573643 h 3693934"/>
              <a:gd name="connsiteX441" fmla="*/ 2089192 w 4603034"/>
              <a:gd name="connsiteY441" fmla="*/ 2591810 h 3693934"/>
              <a:gd name="connsiteX442" fmla="*/ 2064970 w 4603034"/>
              <a:gd name="connsiteY442" fmla="*/ 2585754 h 3693934"/>
              <a:gd name="connsiteX443" fmla="*/ 2046803 w 4603034"/>
              <a:gd name="connsiteY443" fmla="*/ 2573643 h 3693934"/>
              <a:gd name="connsiteX444" fmla="*/ 2028636 w 4603034"/>
              <a:gd name="connsiteY444" fmla="*/ 2567587 h 3693934"/>
              <a:gd name="connsiteX445" fmla="*/ 1986246 w 4603034"/>
              <a:gd name="connsiteY445" fmla="*/ 2573643 h 3693934"/>
              <a:gd name="connsiteX446" fmla="*/ 1962024 w 4603034"/>
              <a:gd name="connsiteY446" fmla="*/ 2579698 h 3693934"/>
              <a:gd name="connsiteX447" fmla="*/ 1943857 w 4603034"/>
              <a:gd name="connsiteY447" fmla="*/ 2616032 h 3693934"/>
              <a:gd name="connsiteX448" fmla="*/ 1949913 w 4603034"/>
              <a:gd name="connsiteY448" fmla="*/ 2634199 h 3693934"/>
              <a:gd name="connsiteX449" fmla="*/ 2022580 w 4603034"/>
              <a:gd name="connsiteY449" fmla="*/ 2628143 h 3693934"/>
              <a:gd name="connsiteX450" fmla="*/ 2107359 w 4603034"/>
              <a:gd name="connsiteY450" fmla="*/ 2622088 h 3693934"/>
              <a:gd name="connsiteX451" fmla="*/ 2167915 w 4603034"/>
              <a:gd name="connsiteY451" fmla="*/ 2603921 h 3693934"/>
              <a:gd name="connsiteX452" fmla="*/ 2210305 w 4603034"/>
              <a:gd name="connsiteY452" fmla="*/ 2561532 h 3693934"/>
              <a:gd name="connsiteX453" fmla="*/ 2222416 w 4603034"/>
              <a:gd name="connsiteY453" fmla="*/ 2549420 h 3693934"/>
              <a:gd name="connsiteX454" fmla="*/ 2240583 w 4603034"/>
              <a:gd name="connsiteY454" fmla="*/ 2513087 h 3693934"/>
              <a:gd name="connsiteX455" fmla="*/ 2258750 w 4603034"/>
              <a:gd name="connsiteY455" fmla="*/ 2507031 h 3693934"/>
              <a:gd name="connsiteX456" fmla="*/ 2276917 w 4603034"/>
              <a:gd name="connsiteY456" fmla="*/ 2513087 h 3693934"/>
              <a:gd name="connsiteX457" fmla="*/ 2301139 w 4603034"/>
              <a:gd name="connsiteY457" fmla="*/ 2488864 h 3693934"/>
              <a:gd name="connsiteX458" fmla="*/ 2319306 w 4603034"/>
              <a:gd name="connsiteY458" fmla="*/ 2452530 h 3693934"/>
              <a:gd name="connsiteX459" fmla="*/ 2307195 w 4603034"/>
              <a:gd name="connsiteY459" fmla="*/ 2428308 h 3693934"/>
              <a:gd name="connsiteX460" fmla="*/ 2301139 w 4603034"/>
              <a:gd name="connsiteY460" fmla="*/ 2410141 h 3693934"/>
              <a:gd name="connsiteX461" fmla="*/ 2319306 w 4603034"/>
              <a:gd name="connsiteY461" fmla="*/ 2404085 h 3693934"/>
              <a:gd name="connsiteX462" fmla="*/ 2410140 w 4603034"/>
              <a:gd name="connsiteY462" fmla="*/ 2398030 h 3693934"/>
              <a:gd name="connsiteX463" fmla="*/ 2416196 w 4603034"/>
              <a:gd name="connsiteY463" fmla="*/ 2373807 h 3693934"/>
              <a:gd name="connsiteX464" fmla="*/ 2470697 w 4603034"/>
              <a:gd name="connsiteY464" fmla="*/ 2367751 h 3693934"/>
              <a:gd name="connsiteX465" fmla="*/ 2488864 w 4603034"/>
              <a:gd name="connsiteY465" fmla="*/ 2355640 h 3693934"/>
              <a:gd name="connsiteX466" fmla="*/ 2500975 w 4603034"/>
              <a:gd name="connsiteY466" fmla="*/ 2319306 h 3693934"/>
              <a:gd name="connsiteX467" fmla="*/ 2464641 w 4603034"/>
              <a:gd name="connsiteY467" fmla="*/ 2307195 h 3693934"/>
              <a:gd name="connsiteX468" fmla="*/ 2434363 w 4603034"/>
              <a:gd name="connsiteY468" fmla="*/ 2313251 h 3693934"/>
              <a:gd name="connsiteX469" fmla="*/ 2398029 w 4603034"/>
              <a:gd name="connsiteY469" fmla="*/ 2343529 h 3693934"/>
              <a:gd name="connsiteX470" fmla="*/ 2385918 w 4603034"/>
              <a:gd name="connsiteY470" fmla="*/ 2361696 h 3693934"/>
              <a:gd name="connsiteX471" fmla="*/ 2313250 w 4603034"/>
              <a:gd name="connsiteY471" fmla="*/ 2379863 h 3693934"/>
              <a:gd name="connsiteX472" fmla="*/ 2295084 w 4603034"/>
              <a:gd name="connsiteY472" fmla="*/ 2373807 h 3693934"/>
              <a:gd name="connsiteX473" fmla="*/ 2301139 w 4603034"/>
              <a:gd name="connsiteY473" fmla="*/ 2355640 h 3693934"/>
              <a:gd name="connsiteX474" fmla="*/ 2325362 w 4603034"/>
              <a:gd name="connsiteY474" fmla="*/ 2307195 h 3693934"/>
              <a:gd name="connsiteX475" fmla="*/ 2337473 w 4603034"/>
              <a:gd name="connsiteY475" fmla="*/ 2289028 h 3693934"/>
              <a:gd name="connsiteX476" fmla="*/ 2319306 w 4603034"/>
              <a:gd name="connsiteY476" fmla="*/ 2252694 h 3693934"/>
              <a:gd name="connsiteX477" fmla="*/ 2282972 w 4603034"/>
              <a:gd name="connsiteY477" fmla="*/ 2228472 h 3693934"/>
              <a:gd name="connsiteX478" fmla="*/ 2270861 w 4603034"/>
              <a:gd name="connsiteY478" fmla="*/ 2180027 h 3693934"/>
              <a:gd name="connsiteX479" fmla="*/ 2276917 w 4603034"/>
              <a:gd name="connsiteY479" fmla="*/ 2161860 h 3693934"/>
              <a:gd name="connsiteX480" fmla="*/ 2295084 w 4603034"/>
              <a:gd name="connsiteY480" fmla="*/ 2149749 h 3693934"/>
              <a:gd name="connsiteX481" fmla="*/ 2337473 w 4603034"/>
              <a:gd name="connsiteY481" fmla="*/ 2155804 h 3693934"/>
              <a:gd name="connsiteX482" fmla="*/ 2373807 w 4603034"/>
              <a:gd name="connsiteY482" fmla="*/ 2180027 h 3693934"/>
              <a:gd name="connsiteX483" fmla="*/ 2398029 w 4603034"/>
              <a:gd name="connsiteY483" fmla="*/ 2173971 h 3693934"/>
              <a:gd name="connsiteX484" fmla="*/ 2416196 w 4603034"/>
              <a:gd name="connsiteY484" fmla="*/ 2167916 h 3693934"/>
              <a:gd name="connsiteX485" fmla="*/ 2440419 w 4603034"/>
              <a:gd name="connsiteY485" fmla="*/ 2186083 h 3693934"/>
              <a:gd name="connsiteX486" fmla="*/ 2458586 w 4603034"/>
              <a:gd name="connsiteY486" fmla="*/ 2198194 h 3693934"/>
              <a:gd name="connsiteX487" fmla="*/ 2476752 w 4603034"/>
              <a:gd name="connsiteY487" fmla="*/ 2192138 h 3693934"/>
              <a:gd name="connsiteX488" fmla="*/ 2494919 w 4603034"/>
              <a:gd name="connsiteY488" fmla="*/ 2180027 h 3693934"/>
              <a:gd name="connsiteX489" fmla="*/ 2561531 w 4603034"/>
              <a:gd name="connsiteY489" fmla="*/ 2186083 h 3693934"/>
              <a:gd name="connsiteX490" fmla="*/ 2579698 w 4603034"/>
              <a:gd name="connsiteY490" fmla="*/ 2198194 h 3693934"/>
              <a:gd name="connsiteX491" fmla="*/ 2616032 w 4603034"/>
              <a:gd name="connsiteY491" fmla="*/ 2186083 h 3693934"/>
              <a:gd name="connsiteX492" fmla="*/ 2670533 w 4603034"/>
              <a:gd name="connsiteY492" fmla="*/ 2216361 h 3693934"/>
              <a:gd name="connsiteX493" fmla="*/ 2676588 w 4603034"/>
              <a:gd name="connsiteY493" fmla="*/ 2234528 h 3693934"/>
              <a:gd name="connsiteX494" fmla="*/ 2706866 w 4603034"/>
              <a:gd name="connsiteY494" fmla="*/ 2228472 h 3693934"/>
              <a:gd name="connsiteX495" fmla="*/ 2743200 w 4603034"/>
              <a:gd name="connsiteY495" fmla="*/ 2234528 h 3693934"/>
              <a:gd name="connsiteX496" fmla="*/ 2755311 w 4603034"/>
              <a:gd name="connsiteY496" fmla="*/ 2252694 h 3693934"/>
              <a:gd name="connsiteX497" fmla="*/ 2821923 w 4603034"/>
              <a:gd name="connsiteY497" fmla="*/ 2252694 h 3693934"/>
              <a:gd name="connsiteX498" fmla="*/ 2846146 w 4603034"/>
              <a:gd name="connsiteY498" fmla="*/ 2222416 h 3693934"/>
              <a:gd name="connsiteX499" fmla="*/ 2827979 w 4603034"/>
              <a:gd name="connsiteY499" fmla="*/ 2204249 h 3693934"/>
              <a:gd name="connsiteX500" fmla="*/ 2827979 w 4603034"/>
              <a:gd name="connsiteY500" fmla="*/ 2161860 h 3693934"/>
              <a:gd name="connsiteX501" fmla="*/ 2846146 w 4603034"/>
              <a:gd name="connsiteY501" fmla="*/ 2155804 h 3693934"/>
              <a:gd name="connsiteX502" fmla="*/ 2864313 w 4603034"/>
              <a:gd name="connsiteY502" fmla="*/ 2161860 h 3693934"/>
              <a:gd name="connsiteX503" fmla="*/ 2900646 w 4603034"/>
              <a:gd name="connsiteY503" fmla="*/ 2180027 h 3693934"/>
              <a:gd name="connsiteX504" fmla="*/ 2930925 w 4603034"/>
              <a:gd name="connsiteY504" fmla="*/ 2161860 h 3693934"/>
              <a:gd name="connsiteX505" fmla="*/ 2955147 w 4603034"/>
              <a:gd name="connsiteY505" fmla="*/ 2149749 h 3693934"/>
              <a:gd name="connsiteX506" fmla="*/ 2973314 w 4603034"/>
              <a:gd name="connsiteY506" fmla="*/ 2137638 h 3693934"/>
              <a:gd name="connsiteX507" fmla="*/ 2985425 w 4603034"/>
              <a:gd name="connsiteY507" fmla="*/ 2125526 h 3693934"/>
              <a:gd name="connsiteX508" fmla="*/ 3003592 w 4603034"/>
              <a:gd name="connsiteY508" fmla="*/ 2119471 h 3693934"/>
              <a:gd name="connsiteX509" fmla="*/ 2997537 w 4603034"/>
              <a:gd name="connsiteY509" fmla="*/ 2101304 h 3693934"/>
              <a:gd name="connsiteX510" fmla="*/ 2979370 w 4603034"/>
              <a:gd name="connsiteY510" fmla="*/ 2095248 h 3693934"/>
              <a:gd name="connsiteX511" fmla="*/ 2888535 w 4603034"/>
              <a:gd name="connsiteY511" fmla="*/ 2089193 h 3693934"/>
              <a:gd name="connsiteX512" fmla="*/ 2870368 w 4603034"/>
              <a:gd name="connsiteY512" fmla="*/ 2083137 h 3693934"/>
              <a:gd name="connsiteX513" fmla="*/ 2834035 w 4603034"/>
              <a:gd name="connsiteY513" fmla="*/ 2052859 h 3693934"/>
              <a:gd name="connsiteX514" fmla="*/ 2803756 w 4603034"/>
              <a:gd name="connsiteY514" fmla="*/ 2046803 h 3693934"/>
              <a:gd name="connsiteX515" fmla="*/ 2809812 w 4603034"/>
              <a:gd name="connsiteY515" fmla="*/ 2028636 h 3693934"/>
              <a:gd name="connsiteX516" fmla="*/ 2827979 w 4603034"/>
              <a:gd name="connsiteY516" fmla="*/ 2022581 h 3693934"/>
              <a:gd name="connsiteX517" fmla="*/ 2906702 w 4603034"/>
              <a:gd name="connsiteY517" fmla="*/ 2016525 h 3693934"/>
              <a:gd name="connsiteX518" fmla="*/ 2924869 w 4603034"/>
              <a:gd name="connsiteY518" fmla="*/ 2004414 h 3693934"/>
              <a:gd name="connsiteX519" fmla="*/ 3009648 w 4603034"/>
              <a:gd name="connsiteY519" fmla="*/ 2004414 h 3693934"/>
              <a:gd name="connsiteX520" fmla="*/ 3015703 w 4603034"/>
              <a:gd name="connsiteY520" fmla="*/ 1980191 h 3693934"/>
              <a:gd name="connsiteX521" fmla="*/ 2930925 w 4603034"/>
              <a:gd name="connsiteY521" fmla="*/ 1968080 h 3693934"/>
              <a:gd name="connsiteX522" fmla="*/ 2912758 w 4603034"/>
              <a:gd name="connsiteY522" fmla="*/ 1955969 h 3693934"/>
              <a:gd name="connsiteX523" fmla="*/ 2900646 w 4603034"/>
              <a:gd name="connsiteY523" fmla="*/ 1943857 h 3693934"/>
              <a:gd name="connsiteX524" fmla="*/ 2882480 w 4603034"/>
              <a:gd name="connsiteY524" fmla="*/ 1937802 h 3693934"/>
              <a:gd name="connsiteX525" fmla="*/ 2809812 w 4603034"/>
              <a:gd name="connsiteY525" fmla="*/ 1943857 h 3693934"/>
              <a:gd name="connsiteX526" fmla="*/ 2791645 w 4603034"/>
              <a:gd name="connsiteY526" fmla="*/ 1949913 h 3693934"/>
              <a:gd name="connsiteX527" fmla="*/ 2767423 w 4603034"/>
              <a:gd name="connsiteY527" fmla="*/ 1992302 h 3693934"/>
              <a:gd name="connsiteX528" fmla="*/ 2737144 w 4603034"/>
              <a:gd name="connsiteY528" fmla="*/ 2016525 h 3693934"/>
              <a:gd name="connsiteX529" fmla="*/ 2676588 w 4603034"/>
              <a:gd name="connsiteY529" fmla="*/ 2028636 h 3693934"/>
              <a:gd name="connsiteX530" fmla="*/ 2664477 w 4603034"/>
              <a:gd name="connsiteY530" fmla="*/ 1992302 h 3693934"/>
              <a:gd name="connsiteX531" fmla="*/ 2646310 w 4603034"/>
              <a:gd name="connsiteY531" fmla="*/ 1980191 h 3693934"/>
              <a:gd name="connsiteX532" fmla="*/ 2591809 w 4603034"/>
              <a:gd name="connsiteY532" fmla="*/ 1968080 h 3693934"/>
              <a:gd name="connsiteX533" fmla="*/ 2567587 w 4603034"/>
              <a:gd name="connsiteY533" fmla="*/ 1931746 h 3693934"/>
              <a:gd name="connsiteX534" fmla="*/ 2585754 w 4603034"/>
              <a:gd name="connsiteY534" fmla="*/ 1925691 h 3693934"/>
              <a:gd name="connsiteX535" fmla="*/ 2640254 w 4603034"/>
              <a:gd name="connsiteY535" fmla="*/ 1931746 h 3693934"/>
              <a:gd name="connsiteX536" fmla="*/ 2682644 w 4603034"/>
              <a:gd name="connsiteY536" fmla="*/ 1937802 h 3693934"/>
              <a:gd name="connsiteX537" fmla="*/ 2731089 w 4603034"/>
              <a:gd name="connsiteY537" fmla="*/ 1931746 h 3693934"/>
              <a:gd name="connsiteX538" fmla="*/ 2767423 w 4603034"/>
              <a:gd name="connsiteY538" fmla="*/ 1919635 h 3693934"/>
              <a:gd name="connsiteX539" fmla="*/ 2803756 w 4603034"/>
              <a:gd name="connsiteY539" fmla="*/ 1895412 h 3693934"/>
              <a:gd name="connsiteX540" fmla="*/ 2924869 w 4603034"/>
              <a:gd name="connsiteY540" fmla="*/ 1901468 h 3693934"/>
              <a:gd name="connsiteX541" fmla="*/ 3045982 w 4603034"/>
              <a:gd name="connsiteY541" fmla="*/ 1901468 h 3693934"/>
              <a:gd name="connsiteX542" fmla="*/ 3100482 w 4603034"/>
              <a:gd name="connsiteY542" fmla="*/ 1919635 h 3693934"/>
              <a:gd name="connsiteX543" fmla="*/ 3118649 w 4603034"/>
              <a:gd name="connsiteY543" fmla="*/ 1925691 h 3693934"/>
              <a:gd name="connsiteX544" fmla="*/ 3142872 w 4603034"/>
              <a:gd name="connsiteY544" fmla="*/ 1931746 h 3693934"/>
              <a:gd name="connsiteX545" fmla="*/ 3197372 w 4603034"/>
              <a:gd name="connsiteY545" fmla="*/ 1962024 h 3693934"/>
              <a:gd name="connsiteX546" fmla="*/ 3215539 w 4603034"/>
              <a:gd name="connsiteY546" fmla="*/ 1974136 h 3693934"/>
              <a:gd name="connsiteX547" fmla="*/ 3251873 w 4603034"/>
              <a:gd name="connsiteY547" fmla="*/ 1986247 h 3693934"/>
              <a:gd name="connsiteX548" fmla="*/ 3270040 w 4603034"/>
              <a:gd name="connsiteY548" fmla="*/ 1974136 h 3693934"/>
              <a:gd name="connsiteX549" fmla="*/ 3239762 w 4603034"/>
              <a:gd name="connsiteY549" fmla="*/ 1943857 h 3693934"/>
              <a:gd name="connsiteX550" fmla="*/ 3215539 w 4603034"/>
              <a:gd name="connsiteY550" fmla="*/ 1913579 h 3693934"/>
              <a:gd name="connsiteX551" fmla="*/ 3179205 w 4603034"/>
              <a:gd name="connsiteY551" fmla="*/ 1895412 h 3693934"/>
              <a:gd name="connsiteX552" fmla="*/ 3154983 w 4603034"/>
              <a:gd name="connsiteY552" fmla="*/ 1889357 h 3693934"/>
              <a:gd name="connsiteX553" fmla="*/ 3124705 w 4603034"/>
              <a:gd name="connsiteY553" fmla="*/ 1865134 h 3693934"/>
              <a:gd name="connsiteX554" fmla="*/ 3112593 w 4603034"/>
              <a:gd name="connsiteY554" fmla="*/ 1853023 h 3693934"/>
              <a:gd name="connsiteX555" fmla="*/ 3088371 w 4603034"/>
              <a:gd name="connsiteY555" fmla="*/ 1846967 h 3693934"/>
              <a:gd name="connsiteX556" fmla="*/ 3070204 w 4603034"/>
              <a:gd name="connsiteY556" fmla="*/ 1834856 h 3693934"/>
              <a:gd name="connsiteX557" fmla="*/ 3052037 w 4603034"/>
              <a:gd name="connsiteY557" fmla="*/ 1828800 h 3693934"/>
              <a:gd name="connsiteX558" fmla="*/ 3070204 w 4603034"/>
              <a:gd name="connsiteY558" fmla="*/ 1816689 h 3693934"/>
              <a:gd name="connsiteX559" fmla="*/ 3136816 w 4603034"/>
              <a:gd name="connsiteY559" fmla="*/ 1828800 h 3693934"/>
              <a:gd name="connsiteX560" fmla="*/ 3167094 w 4603034"/>
              <a:gd name="connsiteY560" fmla="*/ 1846967 h 3693934"/>
              <a:gd name="connsiteX561" fmla="*/ 3179205 w 4603034"/>
              <a:gd name="connsiteY561" fmla="*/ 1859079 h 3693934"/>
              <a:gd name="connsiteX562" fmla="*/ 3215539 w 4603034"/>
              <a:gd name="connsiteY562" fmla="*/ 1834856 h 3693934"/>
              <a:gd name="connsiteX563" fmla="*/ 3209484 w 4603034"/>
              <a:gd name="connsiteY563" fmla="*/ 1810634 h 3693934"/>
              <a:gd name="connsiteX564" fmla="*/ 3203428 w 4603034"/>
              <a:gd name="connsiteY564" fmla="*/ 1792467 h 3693934"/>
              <a:gd name="connsiteX565" fmla="*/ 3227650 w 4603034"/>
              <a:gd name="connsiteY565" fmla="*/ 1798522 h 3693934"/>
              <a:gd name="connsiteX566" fmla="*/ 3239762 w 4603034"/>
              <a:gd name="connsiteY566" fmla="*/ 1810634 h 3693934"/>
              <a:gd name="connsiteX567" fmla="*/ 3270040 w 4603034"/>
              <a:gd name="connsiteY567" fmla="*/ 1840912 h 3693934"/>
              <a:gd name="connsiteX568" fmla="*/ 3306374 w 4603034"/>
              <a:gd name="connsiteY568" fmla="*/ 1846967 h 3693934"/>
              <a:gd name="connsiteX569" fmla="*/ 3336652 w 4603034"/>
              <a:gd name="connsiteY569" fmla="*/ 1871190 h 3693934"/>
              <a:gd name="connsiteX570" fmla="*/ 3354819 w 4603034"/>
              <a:gd name="connsiteY570" fmla="*/ 1877245 h 3693934"/>
              <a:gd name="connsiteX571" fmla="*/ 3385097 w 4603034"/>
              <a:gd name="connsiteY571" fmla="*/ 1846967 h 3693934"/>
              <a:gd name="connsiteX572" fmla="*/ 3421431 w 4603034"/>
              <a:gd name="connsiteY572" fmla="*/ 1834856 h 3693934"/>
              <a:gd name="connsiteX573" fmla="*/ 3439597 w 4603034"/>
              <a:gd name="connsiteY573" fmla="*/ 1840912 h 3693934"/>
              <a:gd name="connsiteX574" fmla="*/ 3463820 w 4603034"/>
              <a:gd name="connsiteY574" fmla="*/ 1871190 h 3693934"/>
              <a:gd name="connsiteX575" fmla="*/ 3488042 w 4603034"/>
              <a:gd name="connsiteY575" fmla="*/ 1865134 h 3693934"/>
              <a:gd name="connsiteX576" fmla="*/ 3500154 w 4603034"/>
              <a:gd name="connsiteY576" fmla="*/ 1853023 h 3693934"/>
              <a:gd name="connsiteX577" fmla="*/ 3530432 w 4603034"/>
              <a:gd name="connsiteY577" fmla="*/ 1859079 h 3693934"/>
              <a:gd name="connsiteX578" fmla="*/ 3542543 w 4603034"/>
              <a:gd name="connsiteY578" fmla="*/ 1877245 h 3693934"/>
              <a:gd name="connsiteX579" fmla="*/ 3554654 w 4603034"/>
              <a:gd name="connsiteY579" fmla="*/ 1889357 h 3693934"/>
              <a:gd name="connsiteX580" fmla="*/ 3560710 w 4603034"/>
              <a:gd name="connsiteY580" fmla="*/ 1865134 h 3693934"/>
              <a:gd name="connsiteX581" fmla="*/ 3554654 w 4603034"/>
              <a:gd name="connsiteY581" fmla="*/ 1810634 h 3693934"/>
              <a:gd name="connsiteX582" fmla="*/ 3536488 w 4603034"/>
              <a:gd name="connsiteY582" fmla="*/ 1798522 h 3693934"/>
              <a:gd name="connsiteX583" fmla="*/ 3500154 w 4603034"/>
              <a:gd name="connsiteY583" fmla="*/ 1786411 h 3693934"/>
              <a:gd name="connsiteX584" fmla="*/ 3488042 w 4603034"/>
              <a:gd name="connsiteY584" fmla="*/ 1774300 h 3693934"/>
              <a:gd name="connsiteX585" fmla="*/ 3469876 w 4603034"/>
              <a:gd name="connsiteY585" fmla="*/ 1762189 h 3693934"/>
              <a:gd name="connsiteX586" fmla="*/ 3542543 w 4603034"/>
              <a:gd name="connsiteY586" fmla="*/ 1731910 h 3693934"/>
              <a:gd name="connsiteX587" fmla="*/ 3578877 w 4603034"/>
              <a:gd name="connsiteY587" fmla="*/ 1744022 h 3693934"/>
              <a:gd name="connsiteX588" fmla="*/ 3597044 w 4603034"/>
              <a:gd name="connsiteY588" fmla="*/ 1750077 h 3693934"/>
              <a:gd name="connsiteX589" fmla="*/ 3621266 w 4603034"/>
              <a:gd name="connsiteY589" fmla="*/ 1780355 h 3693934"/>
              <a:gd name="connsiteX590" fmla="*/ 3633378 w 4603034"/>
              <a:gd name="connsiteY590" fmla="*/ 1792467 h 3693934"/>
              <a:gd name="connsiteX591" fmla="*/ 3645489 w 4603034"/>
              <a:gd name="connsiteY591" fmla="*/ 1828800 h 3693934"/>
              <a:gd name="connsiteX592" fmla="*/ 3651544 w 4603034"/>
              <a:gd name="connsiteY592" fmla="*/ 1846967 h 3693934"/>
              <a:gd name="connsiteX593" fmla="*/ 3663656 w 4603034"/>
              <a:gd name="connsiteY593" fmla="*/ 1865134 h 3693934"/>
              <a:gd name="connsiteX594" fmla="*/ 3663656 w 4603034"/>
              <a:gd name="connsiteY594" fmla="*/ 1974136 h 3693934"/>
              <a:gd name="connsiteX595" fmla="*/ 3675767 w 4603034"/>
              <a:gd name="connsiteY595" fmla="*/ 1992302 h 3693934"/>
              <a:gd name="connsiteX596" fmla="*/ 3693934 w 4603034"/>
              <a:gd name="connsiteY596" fmla="*/ 1998358 h 3693934"/>
              <a:gd name="connsiteX597" fmla="*/ 3706045 w 4603034"/>
              <a:gd name="connsiteY597" fmla="*/ 1980191 h 3693934"/>
              <a:gd name="connsiteX598" fmla="*/ 3724212 w 4603034"/>
              <a:gd name="connsiteY598" fmla="*/ 1828800 h 3693934"/>
              <a:gd name="connsiteX599" fmla="*/ 3766601 w 4603034"/>
              <a:gd name="connsiteY599" fmla="*/ 1834856 h 3693934"/>
              <a:gd name="connsiteX600" fmla="*/ 3784768 w 4603034"/>
              <a:gd name="connsiteY600" fmla="*/ 1895412 h 3693934"/>
              <a:gd name="connsiteX601" fmla="*/ 3778713 w 4603034"/>
              <a:gd name="connsiteY601" fmla="*/ 1919635 h 3693934"/>
              <a:gd name="connsiteX602" fmla="*/ 3766601 w 4603034"/>
              <a:gd name="connsiteY602" fmla="*/ 1931746 h 3693934"/>
              <a:gd name="connsiteX603" fmla="*/ 3760546 w 4603034"/>
              <a:gd name="connsiteY603" fmla="*/ 1949913 h 3693934"/>
              <a:gd name="connsiteX604" fmla="*/ 3796880 w 4603034"/>
              <a:gd name="connsiteY604" fmla="*/ 1992302 h 3693934"/>
              <a:gd name="connsiteX605" fmla="*/ 3845325 w 4603034"/>
              <a:gd name="connsiteY605" fmla="*/ 1998358 h 3693934"/>
              <a:gd name="connsiteX606" fmla="*/ 3857436 w 4603034"/>
              <a:gd name="connsiteY606" fmla="*/ 2022581 h 3693934"/>
              <a:gd name="connsiteX607" fmla="*/ 3881658 w 4603034"/>
              <a:gd name="connsiteY607" fmla="*/ 2071026 h 3693934"/>
              <a:gd name="connsiteX608" fmla="*/ 3887714 w 4603034"/>
              <a:gd name="connsiteY608" fmla="*/ 2089193 h 3693934"/>
              <a:gd name="connsiteX609" fmla="*/ 3911937 w 4603034"/>
              <a:gd name="connsiteY609" fmla="*/ 2125526 h 3693934"/>
              <a:gd name="connsiteX610" fmla="*/ 3917992 w 4603034"/>
              <a:gd name="connsiteY610" fmla="*/ 2143693 h 3693934"/>
              <a:gd name="connsiteX611" fmla="*/ 3942215 w 4603034"/>
              <a:gd name="connsiteY611" fmla="*/ 2173971 h 3693934"/>
              <a:gd name="connsiteX612" fmla="*/ 3966437 w 4603034"/>
              <a:gd name="connsiteY612" fmla="*/ 2167916 h 3693934"/>
              <a:gd name="connsiteX613" fmla="*/ 3972493 w 4603034"/>
              <a:gd name="connsiteY613" fmla="*/ 2149749 h 3693934"/>
              <a:gd name="connsiteX614" fmla="*/ 3978548 w 4603034"/>
              <a:gd name="connsiteY614" fmla="*/ 2089193 h 3693934"/>
              <a:gd name="connsiteX615" fmla="*/ 3996715 w 4603034"/>
              <a:gd name="connsiteY615" fmla="*/ 2083137 h 3693934"/>
              <a:gd name="connsiteX616" fmla="*/ 4039105 w 4603034"/>
              <a:gd name="connsiteY616" fmla="*/ 2071026 h 3693934"/>
              <a:gd name="connsiteX617" fmla="*/ 4057272 w 4603034"/>
              <a:gd name="connsiteY617" fmla="*/ 2058914 h 3693934"/>
              <a:gd name="connsiteX618" fmla="*/ 4075439 w 4603034"/>
              <a:gd name="connsiteY618" fmla="*/ 2022581 h 3693934"/>
              <a:gd name="connsiteX619" fmla="*/ 4087550 w 4603034"/>
              <a:gd name="connsiteY619" fmla="*/ 2010469 h 3693934"/>
              <a:gd name="connsiteX620" fmla="*/ 4105717 w 4603034"/>
              <a:gd name="connsiteY620" fmla="*/ 1937802 h 3693934"/>
              <a:gd name="connsiteX621" fmla="*/ 4111772 w 4603034"/>
              <a:gd name="connsiteY621" fmla="*/ 1919635 h 3693934"/>
              <a:gd name="connsiteX622" fmla="*/ 4129939 w 4603034"/>
              <a:gd name="connsiteY622" fmla="*/ 1907524 h 3693934"/>
              <a:gd name="connsiteX623" fmla="*/ 4154162 w 4603034"/>
              <a:gd name="connsiteY623" fmla="*/ 1883301 h 3693934"/>
              <a:gd name="connsiteX624" fmla="*/ 4160217 w 4603034"/>
              <a:gd name="connsiteY624" fmla="*/ 1865134 h 3693934"/>
              <a:gd name="connsiteX625" fmla="*/ 4208662 w 4603034"/>
              <a:gd name="connsiteY625" fmla="*/ 1840912 h 3693934"/>
              <a:gd name="connsiteX626" fmla="*/ 4226829 w 4603034"/>
              <a:gd name="connsiteY626" fmla="*/ 1834856 h 3693934"/>
              <a:gd name="connsiteX627" fmla="*/ 4311608 w 4603034"/>
              <a:gd name="connsiteY627" fmla="*/ 1840912 h 3693934"/>
              <a:gd name="connsiteX628" fmla="*/ 4341886 w 4603034"/>
              <a:gd name="connsiteY628" fmla="*/ 1895412 h 3693934"/>
              <a:gd name="connsiteX629" fmla="*/ 4347942 w 4603034"/>
              <a:gd name="connsiteY629" fmla="*/ 1913579 h 3693934"/>
              <a:gd name="connsiteX630" fmla="*/ 4360053 w 4603034"/>
              <a:gd name="connsiteY630" fmla="*/ 1925691 h 3693934"/>
              <a:gd name="connsiteX631" fmla="*/ 4396387 w 4603034"/>
              <a:gd name="connsiteY631" fmla="*/ 1949913 h 3693934"/>
              <a:gd name="connsiteX632" fmla="*/ 4414554 w 4603034"/>
              <a:gd name="connsiteY632" fmla="*/ 1968080 h 3693934"/>
              <a:gd name="connsiteX633" fmla="*/ 4450888 w 4603034"/>
              <a:gd name="connsiteY633" fmla="*/ 1992302 h 3693934"/>
              <a:gd name="connsiteX634" fmla="*/ 4462999 w 4603034"/>
              <a:gd name="connsiteY634" fmla="*/ 2004414 h 3693934"/>
              <a:gd name="connsiteX635" fmla="*/ 4499333 w 4603034"/>
              <a:gd name="connsiteY635" fmla="*/ 2028636 h 3693934"/>
              <a:gd name="connsiteX636" fmla="*/ 4517499 w 4603034"/>
              <a:gd name="connsiteY636" fmla="*/ 2083137 h 3693934"/>
              <a:gd name="connsiteX637" fmla="*/ 4523555 w 4603034"/>
              <a:gd name="connsiteY637" fmla="*/ 2101304 h 3693934"/>
              <a:gd name="connsiteX638" fmla="*/ 4541722 w 4603034"/>
              <a:gd name="connsiteY638" fmla="*/ 2125526 h 3693934"/>
              <a:gd name="connsiteX639" fmla="*/ 4553833 w 4603034"/>
              <a:gd name="connsiteY639" fmla="*/ 2167916 h 3693934"/>
              <a:gd name="connsiteX640" fmla="*/ 4565944 w 4603034"/>
              <a:gd name="connsiteY640" fmla="*/ 2210305 h 3693934"/>
              <a:gd name="connsiteX641" fmla="*/ 4559889 w 4603034"/>
              <a:gd name="connsiteY641" fmla="*/ 2301140 h 3693934"/>
              <a:gd name="connsiteX642" fmla="*/ 4553833 w 4603034"/>
              <a:gd name="connsiteY642" fmla="*/ 2319306 h 3693934"/>
              <a:gd name="connsiteX643" fmla="*/ 4541722 w 4603034"/>
              <a:gd name="connsiteY643" fmla="*/ 2494920 h 3693934"/>
              <a:gd name="connsiteX644" fmla="*/ 4559889 w 4603034"/>
              <a:gd name="connsiteY644" fmla="*/ 2591810 h 3693934"/>
              <a:gd name="connsiteX645" fmla="*/ 4572000 w 4603034"/>
              <a:gd name="connsiteY645" fmla="*/ 2609977 h 3693934"/>
              <a:gd name="connsiteX646" fmla="*/ 4584111 w 4603034"/>
              <a:gd name="connsiteY646" fmla="*/ 2646310 h 3693934"/>
              <a:gd name="connsiteX647" fmla="*/ 4590167 w 4603034"/>
              <a:gd name="connsiteY647" fmla="*/ 2664477 h 3693934"/>
              <a:gd name="connsiteX648" fmla="*/ 4596223 w 4603034"/>
              <a:gd name="connsiteY648" fmla="*/ 2682644 h 3693934"/>
              <a:gd name="connsiteX649" fmla="*/ 4602278 w 4603034"/>
              <a:gd name="connsiteY649" fmla="*/ 2731089 h 3693934"/>
              <a:gd name="connsiteX650" fmla="*/ 4584111 w 4603034"/>
              <a:gd name="connsiteY650" fmla="*/ 2803757 h 3693934"/>
              <a:gd name="connsiteX651" fmla="*/ 4565944 w 4603034"/>
              <a:gd name="connsiteY651" fmla="*/ 2809812 h 3693934"/>
              <a:gd name="connsiteX652" fmla="*/ 4493277 w 4603034"/>
              <a:gd name="connsiteY652" fmla="*/ 2809812 h 3693934"/>
              <a:gd name="connsiteX653" fmla="*/ 4456943 w 4603034"/>
              <a:gd name="connsiteY653" fmla="*/ 2821924 h 3693934"/>
              <a:gd name="connsiteX654" fmla="*/ 4438776 w 4603034"/>
              <a:gd name="connsiteY654" fmla="*/ 2827979 h 3693934"/>
              <a:gd name="connsiteX655" fmla="*/ 4390331 w 4603034"/>
              <a:gd name="connsiteY655" fmla="*/ 2791645 h 3693934"/>
              <a:gd name="connsiteX656" fmla="*/ 4378220 w 4603034"/>
              <a:gd name="connsiteY656" fmla="*/ 2773479 h 3693934"/>
              <a:gd name="connsiteX657" fmla="*/ 4305552 w 4603034"/>
              <a:gd name="connsiteY657" fmla="*/ 2755312 h 3693934"/>
              <a:gd name="connsiteX658" fmla="*/ 4269219 w 4603034"/>
              <a:gd name="connsiteY658" fmla="*/ 2743200 h 3693934"/>
              <a:gd name="connsiteX659" fmla="*/ 4220774 w 4603034"/>
              <a:gd name="connsiteY659" fmla="*/ 2706867 h 3693934"/>
              <a:gd name="connsiteX660" fmla="*/ 4184440 w 4603034"/>
              <a:gd name="connsiteY660" fmla="*/ 2694755 h 3693934"/>
              <a:gd name="connsiteX661" fmla="*/ 4154162 w 4603034"/>
              <a:gd name="connsiteY661" fmla="*/ 2700811 h 3693934"/>
              <a:gd name="connsiteX662" fmla="*/ 4142050 w 4603034"/>
              <a:gd name="connsiteY662" fmla="*/ 2712922 h 3693934"/>
              <a:gd name="connsiteX663" fmla="*/ 4117828 w 4603034"/>
              <a:gd name="connsiteY663" fmla="*/ 2706867 h 3693934"/>
              <a:gd name="connsiteX664" fmla="*/ 4105717 w 4603034"/>
              <a:gd name="connsiteY664" fmla="*/ 2688700 h 3693934"/>
              <a:gd name="connsiteX665" fmla="*/ 4093605 w 4603034"/>
              <a:gd name="connsiteY665" fmla="*/ 2676589 h 3693934"/>
              <a:gd name="connsiteX666" fmla="*/ 4069383 w 4603034"/>
              <a:gd name="connsiteY666" fmla="*/ 2640255 h 3693934"/>
              <a:gd name="connsiteX667" fmla="*/ 4057272 w 4603034"/>
              <a:gd name="connsiteY667" fmla="*/ 2628143 h 3693934"/>
              <a:gd name="connsiteX668" fmla="*/ 4033049 w 4603034"/>
              <a:gd name="connsiteY668" fmla="*/ 2597865 h 3693934"/>
              <a:gd name="connsiteX669" fmla="*/ 4014882 w 4603034"/>
              <a:gd name="connsiteY669" fmla="*/ 2591810 h 3693934"/>
              <a:gd name="connsiteX670" fmla="*/ 3954326 w 4603034"/>
              <a:gd name="connsiteY670" fmla="*/ 2597865 h 3693934"/>
              <a:gd name="connsiteX671" fmla="*/ 3942215 w 4603034"/>
              <a:gd name="connsiteY671" fmla="*/ 2634199 h 3693934"/>
              <a:gd name="connsiteX672" fmla="*/ 3887714 w 4603034"/>
              <a:gd name="connsiteY672" fmla="*/ 2646310 h 3693934"/>
              <a:gd name="connsiteX673" fmla="*/ 3881658 w 4603034"/>
              <a:gd name="connsiteY673" fmla="*/ 2664477 h 3693934"/>
              <a:gd name="connsiteX674" fmla="*/ 3972493 w 4603034"/>
              <a:gd name="connsiteY674" fmla="*/ 2688700 h 3693934"/>
              <a:gd name="connsiteX675" fmla="*/ 3984604 w 4603034"/>
              <a:gd name="connsiteY675" fmla="*/ 2706867 h 3693934"/>
              <a:gd name="connsiteX676" fmla="*/ 3996715 w 4603034"/>
              <a:gd name="connsiteY676" fmla="*/ 2743200 h 3693934"/>
              <a:gd name="connsiteX677" fmla="*/ 4020938 w 4603034"/>
              <a:gd name="connsiteY677" fmla="*/ 2749256 h 3693934"/>
              <a:gd name="connsiteX678" fmla="*/ 4033049 w 4603034"/>
              <a:gd name="connsiteY678" fmla="*/ 2767423 h 3693934"/>
              <a:gd name="connsiteX679" fmla="*/ 4039105 w 4603034"/>
              <a:gd name="connsiteY679" fmla="*/ 2785590 h 3693934"/>
              <a:gd name="connsiteX680" fmla="*/ 4057272 w 4603034"/>
              <a:gd name="connsiteY680" fmla="*/ 2791645 h 3693934"/>
              <a:gd name="connsiteX681" fmla="*/ 4093605 w 4603034"/>
              <a:gd name="connsiteY681" fmla="*/ 2797701 h 3693934"/>
              <a:gd name="connsiteX682" fmla="*/ 4135995 w 4603034"/>
              <a:gd name="connsiteY682" fmla="*/ 2846146 h 3693934"/>
              <a:gd name="connsiteX683" fmla="*/ 4154162 w 4603034"/>
              <a:gd name="connsiteY683" fmla="*/ 2852202 h 3693934"/>
              <a:gd name="connsiteX684" fmla="*/ 4160217 w 4603034"/>
              <a:gd name="connsiteY684" fmla="*/ 2870369 h 3693934"/>
              <a:gd name="connsiteX685" fmla="*/ 4129939 w 4603034"/>
              <a:gd name="connsiteY685" fmla="*/ 2900647 h 3693934"/>
              <a:gd name="connsiteX686" fmla="*/ 4123884 w 4603034"/>
              <a:gd name="connsiteY686" fmla="*/ 2918814 h 3693934"/>
              <a:gd name="connsiteX687" fmla="*/ 4117828 w 4603034"/>
              <a:gd name="connsiteY687" fmla="*/ 2949092 h 3693934"/>
              <a:gd name="connsiteX688" fmla="*/ 4099661 w 4603034"/>
              <a:gd name="connsiteY688" fmla="*/ 2955147 h 3693934"/>
              <a:gd name="connsiteX689" fmla="*/ 4069383 w 4603034"/>
              <a:gd name="connsiteY689" fmla="*/ 2949092 h 3693934"/>
              <a:gd name="connsiteX690" fmla="*/ 4057272 w 4603034"/>
              <a:gd name="connsiteY690" fmla="*/ 2930925 h 3693934"/>
              <a:gd name="connsiteX691" fmla="*/ 4045160 w 4603034"/>
              <a:gd name="connsiteY691" fmla="*/ 2918814 h 3693934"/>
              <a:gd name="connsiteX692" fmla="*/ 4014882 w 4603034"/>
              <a:gd name="connsiteY692" fmla="*/ 2876424 h 3693934"/>
              <a:gd name="connsiteX693" fmla="*/ 3978548 w 4603034"/>
              <a:gd name="connsiteY693" fmla="*/ 2864313 h 3693934"/>
              <a:gd name="connsiteX694" fmla="*/ 3972493 w 4603034"/>
              <a:gd name="connsiteY694" fmla="*/ 2882480 h 3693934"/>
              <a:gd name="connsiteX695" fmla="*/ 3990660 w 4603034"/>
              <a:gd name="connsiteY695" fmla="*/ 2888536 h 3693934"/>
              <a:gd name="connsiteX696" fmla="*/ 4008827 w 4603034"/>
              <a:gd name="connsiteY696" fmla="*/ 2906702 h 3693934"/>
              <a:gd name="connsiteX697" fmla="*/ 4014882 w 4603034"/>
              <a:gd name="connsiteY697" fmla="*/ 2924869 h 3693934"/>
              <a:gd name="connsiteX698" fmla="*/ 3978548 w 4603034"/>
              <a:gd name="connsiteY698" fmla="*/ 2936981 h 3693934"/>
              <a:gd name="connsiteX699" fmla="*/ 3802935 w 4603034"/>
              <a:gd name="connsiteY699" fmla="*/ 2930925 h 3693934"/>
              <a:gd name="connsiteX700" fmla="*/ 3790824 w 4603034"/>
              <a:gd name="connsiteY700" fmla="*/ 2949092 h 3693934"/>
              <a:gd name="connsiteX701" fmla="*/ 3808991 w 4603034"/>
              <a:gd name="connsiteY701" fmla="*/ 2961203 h 3693934"/>
              <a:gd name="connsiteX702" fmla="*/ 3899825 w 4603034"/>
              <a:gd name="connsiteY702" fmla="*/ 2967259 h 3693934"/>
              <a:gd name="connsiteX703" fmla="*/ 3911937 w 4603034"/>
              <a:gd name="connsiteY703" fmla="*/ 2979370 h 3693934"/>
              <a:gd name="connsiteX704" fmla="*/ 3930103 w 4603034"/>
              <a:gd name="connsiteY704" fmla="*/ 2985426 h 3693934"/>
              <a:gd name="connsiteX705" fmla="*/ 3966437 w 4603034"/>
              <a:gd name="connsiteY705" fmla="*/ 2967259 h 3693934"/>
              <a:gd name="connsiteX706" fmla="*/ 3984604 w 4603034"/>
              <a:gd name="connsiteY706" fmla="*/ 2979370 h 3693934"/>
              <a:gd name="connsiteX707" fmla="*/ 4002771 w 4603034"/>
              <a:gd name="connsiteY707" fmla="*/ 3015704 h 3693934"/>
              <a:gd name="connsiteX708" fmla="*/ 4014882 w 4603034"/>
              <a:gd name="connsiteY708" fmla="*/ 3033871 h 3693934"/>
              <a:gd name="connsiteX709" fmla="*/ 4039105 w 4603034"/>
              <a:gd name="connsiteY709" fmla="*/ 3082316 h 3693934"/>
              <a:gd name="connsiteX710" fmla="*/ 4075439 w 4603034"/>
              <a:gd name="connsiteY710" fmla="*/ 3064149 h 3693934"/>
              <a:gd name="connsiteX711" fmla="*/ 4111772 w 4603034"/>
              <a:gd name="connsiteY711" fmla="*/ 3052038 h 3693934"/>
              <a:gd name="connsiteX712" fmla="*/ 4129939 w 4603034"/>
              <a:gd name="connsiteY712" fmla="*/ 3045982 h 3693934"/>
              <a:gd name="connsiteX713" fmla="*/ 4148106 w 4603034"/>
              <a:gd name="connsiteY713" fmla="*/ 3058093 h 3693934"/>
              <a:gd name="connsiteX714" fmla="*/ 4184440 w 4603034"/>
              <a:gd name="connsiteY714" fmla="*/ 3070204 h 3693934"/>
              <a:gd name="connsiteX715" fmla="*/ 4196551 w 4603034"/>
              <a:gd name="connsiteY715" fmla="*/ 3082316 h 3693934"/>
              <a:gd name="connsiteX716" fmla="*/ 4226829 w 4603034"/>
              <a:gd name="connsiteY716" fmla="*/ 3112594 h 3693934"/>
              <a:gd name="connsiteX717" fmla="*/ 4238940 w 4603034"/>
              <a:gd name="connsiteY717" fmla="*/ 3154983 h 3693934"/>
              <a:gd name="connsiteX718" fmla="*/ 4244996 w 4603034"/>
              <a:gd name="connsiteY718" fmla="*/ 3173150 h 3693934"/>
              <a:gd name="connsiteX719" fmla="*/ 4263163 w 4603034"/>
              <a:gd name="connsiteY719" fmla="*/ 3179206 h 3693934"/>
              <a:gd name="connsiteX720" fmla="*/ 4269219 w 4603034"/>
              <a:gd name="connsiteY720" fmla="*/ 3203428 h 3693934"/>
              <a:gd name="connsiteX721" fmla="*/ 4263163 w 4603034"/>
              <a:gd name="connsiteY721" fmla="*/ 3221595 h 3693934"/>
              <a:gd name="connsiteX722" fmla="*/ 4257107 w 4603034"/>
              <a:gd name="connsiteY722" fmla="*/ 3245818 h 3693934"/>
              <a:gd name="connsiteX723" fmla="*/ 4232885 w 4603034"/>
              <a:gd name="connsiteY723" fmla="*/ 3282151 h 3693934"/>
              <a:gd name="connsiteX724" fmla="*/ 4196551 w 4603034"/>
              <a:gd name="connsiteY724" fmla="*/ 3276096 h 3693934"/>
              <a:gd name="connsiteX725" fmla="*/ 4160217 w 4603034"/>
              <a:gd name="connsiteY725" fmla="*/ 3239762 h 3693934"/>
              <a:gd name="connsiteX726" fmla="*/ 4123884 w 4603034"/>
              <a:gd name="connsiteY726" fmla="*/ 3221595 h 3693934"/>
              <a:gd name="connsiteX727" fmla="*/ 4105717 w 4603034"/>
              <a:gd name="connsiteY727" fmla="*/ 3215540 h 3693934"/>
              <a:gd name="connsiteX728" fmla="*/ 4099661 w 4603034"/>
              <a:gd name="connsiteY728" fmla="*/ 3197373 h 3693934"/>
              <a:gd name="connsiteX729" fmla="*/ 4063327 w 4603034"/>
              <a:gd name="connsiteY729" fmla="*/ 3185261 h 3693934"/>
              <a:gd name="connsiteX730" fmla="*/ 4057272 w 4603034"/>
              <a:gd name="connsiteY730" fmla="*/ 3167094 h 3693934"/>
              <a:gd name="connsiteX731" fmla="*/ 3972493 w 4603034"/>
              <a:gd name="connsiteY731" fmla="*/ 3142872 h 3693934"/>
              <a:gd name="connsiteX732" fmla="*/ 3960382 w 4603034"/>
              <a:gd name="connsiteY732" fmla="*/ 3124705 h 3693934"/>
              <a:gd name="connsiteX733" fmla="*/ 3905881 w 4603034"/>
              <a:gd name="connsiteY733" fmla="*/ 3112594 h 3693934"/>
              <a:gd name="connsiteX734" fmla="*/ 3869547 w 4603034"/>
              <a:gd name="connsiteY734" fmla="*/ 3100483 h 3693934"/>
              <a:gd name="connsiteX735" fmla="*/ 3827158 w 4603034"/>
              <a:gd name="connsiteY735" fmla="*/ 3118649 h 3693934"/>
              <a:gd name="connsiteX736" fmla="*/ 3821102 w 4603034"/>
              <a:gd name="connsiteY736" fmla="*/ 3136816 h 3693934"/>
              <a:gd name="connsiteX737" fmla="*/ 3802935 w 4603034"/>
              <a:gd name="connsiteY737" fmla="*/ 3142872 h 3693934"/>
              <a:gd name="connsiteX738" fmla="*/ 3736323 w 4603034"/>
              <a:gd name="connsiteY738" fmla="*/ 3154983 h 3693934"/>
              <a:gd name="connsiteX739" fmla="*/ 3748435 w 4603034"/>
              <a:gd name="connsiteY739" fmla="*/ 3167094 h 3693934"/>
              <a:gd name="connsiteX740" fmla="*/ 3766601 w 4603034"/>
              <a:gd name="connsiteY740" fmla="*/ 3179206 h 3693934"/>
              <a:gd name="connsiteX741" fmla="*/ 3778713 w 4603034"/>
              <a:gd name="connsiteY741" fmla="*/ 3197373 h 3693934"/>
              <a:gd name="connsiteX742" fmla="*/ 3881658 w 4603034"/>
              <a:gd name="connsiteY742" fmla="*/ 3203428 h 3693934"/>
              <a:gd name="connsiteX743" fmla="*/ 3936159 w 4603034"/>
              <a:gd name="connsiteY743" fmla="*/ 3215540 h 3693934"/>
              <a:gd name="connsiteX744" fmla="*/ 3972493 w 4603034"/>
              <a:gd name="connsiteY744" fmla="*/ 3227651 h 3693934"/>
              <a:gd name="connsiteX745" fmla="*/ 3966437 w 4603034"/>
              <a:gd name="connsiteY745" fmla="*/ 3282151 h 3693934"/>
              <a:gd name="connsiteX746" fmla="*/ 3954326 w 4603034"/>
              <a:gd name="connsiteY746" fmla="*/ 3294263 h 3693934"/>
              <a:gd name="connsiteX747" fmla="*/ 3911937 w 4603034"/>
              <a:gd name="connsiteY747" fmla="*/ 3306374 h 3693934"/>
              <a:gd name="connsiteX748" fmla="*/ 3899825 w 4603034"/>
              <a:gd name="connsiteY748" fmla="*/ 3324541 h 3693934"/>
              <a:gd name="connsiteX749" fmla="*/ 3863491 w 4603034"/>
              <a:gd name="connsiteY749" fmla="*/ 3342708 h 3693934"/>
              <a:gd name="connsiteX750" fmla="*/ 3845325 w 4603034"/>
              <a:gd name="connsiteY750" fmla="*/ 3336652 h 3693934"/>
              <a:gd name="connsiteX751" fmla="*/ 3833213 w 4603034"/>
              <a:gd name="connsiteY751" fmla="*/ 3318485 h 3693934"/>
              <a:gd name="connsiteX752" fmla="*/ 3815046 w 4603034"/>
              <a:gd name="connsiteY752" fmla="*/ 3306374 h 3693934"/>
              <a:gd name="connsiteX753" fmla="*/ 3796880 w 4603034"/>
              <a:gd name="connsiteY753" fmla="*/ 3312430 h 3693934"/>
              <a:gd name="connsiteX754" fmla="*/ 3766601 w 4603034"/>
              <a:gd name="connsiteY754" fmla="*/ 3342708 h 3693934"/>
              <a:gd name="connsiteX755" fmla="*/ 3748435 w 4603034"/>
              <a:gd name="connsiteY755" fmla="*/ 3348763 h 3693934"/>
              <a:gd name="connsiteX756" fmla="*/ 3609155 w 4603034"/>
              <a:gd name="connsiteY756" fmla="*/ 3354819 h 3693934"/>
              <a:gd name="connsiteX757" fmla="*/ 3572821 w 4603034"/>
              <a:gd name="connsiteY757" fmla="*/ 3342708 h 3693934"/>
              <a:gd name="connsiteX758" fmla="*/ 3554654 w 4603034"/>
              <a:gd name="connsiteY758" fmla="*/ 3348763 h 3693934"/>
              <a:gd name="connsiteX759" fmla="*/ 3542543 w 4603034"/>
              <a:gd name="connsiteY759" fmla="*/ 3360875 h 3693934"/>
              <a:gd name="connsiteX760" fmla="*/ 3518321 w 4603034"/>
              <a:gd name="connsiteY760" fmla="*/ 3354819 h 3693934"/>
              <a:gd name="connsiteX761" fmla="*/ 3475931 w 4603034"/>
              <a:gd name="connsiteY761" fmla="*/ 3342708 h 3693934"/>
              <a:gd name="connsiteX762" fmla="*/ 3433542 w 4603034"/>
              <a:gd name="connsiteY762" fmla="*/ 3294263 h 3693934"/>
              <a:gd name="connsiteX763" fmla="*/ 3409319 w 4603034"/>
              <a:gd name="connsiteY763" fmla="*/ 3257929 h 3693934"/>
              <a:gd name="connsiteX764" fmla="*/ 3391152 w 4603034"/>
              <a:gd name="connsiteY764" fmla="*/ 3263985 h 3693934"/>
              <a:gd name="connsiteX765" fmla="*/ 3354819 w 4603034"/>
              <a:gd name="connsiteY765" fmla="*/ 3233706 h 3693934"/>
              <a:gd name="connsiteX766" fmla="*/ 3342707 w 4603034"/>
              <a:gd name="connsiteY766" fmla="*/ 3221595 h 3693934"/>
              <a:gd name="connsiteX767" fmla="*/ 3306374 w 4603034"/>
              <a:gd name="connsiteY767" fmla="*/ 3209484 h 3693934"/>
              <a:gd name="connsiteX768" fmla="*/ 3312429 w 4603034"/>
              <a:gd name="connsiteY768" fmla="*/ 3239762 h 3693934"/>
              <a:gd name="connsiteX769" fmla="*/ 3330596 w 4603034"/>
              <a:gd name="connsiteY769" fmla="*/ 3251873 h 3693934"/>
              <a:gd name="connsiteX770" fmla="*/ 3300318 w 4603034"/>
              <a:gd name="connsiteY770" fmla="*/ 3263985 h 3693934"/>
              <a:gd name="connsiteX771" fmla="*/ 3203428 w 4603034"/>
              <a:gd name="connsiteY771" fmla="*/ 3245818 h 3693934"/>
              <a:gd name="connsiteX772" fmla="*/ 3112593 w 4603034"/>
              <a:gd name="connsiteY772" fmla="*/ 3251873 h 3693934"/>
              <a:gd name="connsiteX773" fmla="*/ 3088371 w 4603034"/>
              <a:gd name="connsiteY773" fmla="*/ 3245818 h 3693934"/>
              <a:gd name="connsiteX774" fmla="*/ 3052037 w 4603034"/>
              <a:gd name="connsiteY774" fmla="*/ 3203428 h 3693934"/>
              <a:gd name="connsiteX775" fmla="*/ 2967258 w 4603034"/>
              <a:gd name="connsiteY775" fmla="*/ 3179206 h 3693934"/>
              <a:gd name="connsiteX776" fmla="*/ 2943036 w 4603034"/>
              <a:gd name="connsiteY776" fmla="*/ 3148928 h 3693934"/>
              <a:gd name="connsiteX777" fmla="*/ 2930925 w 4603034"/>
              <a:gd name="connsiteY777" fmla="*/ 3136816 h 3693934"/>
              <a:gd name="connsiteX778" fmla="*/ 2912758 w 4603034"/>
              <a:gd name="connsiteY778" fmla="*/ 3112594 h 3693934"/>
              <a:gd name="connsiteX779" fmla="*/ 2894591 w 4603034"/>
              <a:gd name="connsiteY779" fmla="*/ 3106538 h 3693934"/>
              <a:gd name="connsiteX780" fmla="*/ 2840090 w 4603034"/>
              <a:gd name="connsiteY780" fmla="*/ 3130761 h 3693934"/>
              <a:gd name="connsiteX781" fmla="*/ 2834035 w 4603034"/>
              <a:gd name="connsiteY781" fmla="*/ 3161039 h 3693934"/>
              <a:gd name="connsiteX782" fmla="*/ 2761367 w 4603034"/>
              <a:gd name="connsiteY782" fmla="*/ 3173150 h 3693934"/>
              <a:gd name="connsiteX783" fmla="*/ 2749256 w 4603034"/>
              <a:gd name="connsiteY783" fmla="*/ 3191317 h 3693934"/>
              <a:gd name="connsiteX784" fmla="*/ 2809812 w 4603034"/>
              <a:gd name="connsiteY784" fmla="*/ 3203428 h 3693934"/>
              <a:gd name="connsiteX785" fmla="*/ 2821923 w 4603034"/>
              <a:gd name="connsiteY785" fmla="*/ 3215540 h 3693934"/>
              <a:gd name="connsiteX786" fmla="*/ 2870368 w 4603034"/>
              <a:gd name="connsiteY786" fmla="*/ 3239762 h 3693934"/>
              <a:gd name="connsiteX787" fmla="*/ 2834035 w 4603034"/>
              <a:gd name="connsiteY787" fmla="*/ 3288207 h 3693934"/>
              <a:gd name="connsiteX788" fmla="*/ 2821923 w 4603034"/>
              <a:gd name="connsiteY788" fmla="*/ 3300318 h 3693934"/>
              <a:gd name="connsiteX789" fmla="*/ 2815868 w 4603034"/>
              <a:gd name="connsiteY789" fmla="*/ 3318485 h 3693934"/>
              <a:gd name="connsiteX790" fmla="*/ 2846146 w 4603034"/>
              <a:gd name="connsiteY790" fmla="*/ 3342708 h 3693934"/>
              <a:gd name="connsiteX791" fmla="*/ 2852201 w 4603034"/>
              <a:gd name="connsiteY791" fmla="*/ 3391153 h 3693934"/>
              <a:gd name="connsiteX792" fmla="*/ 2846146 w 4603034"/>
              <a:gd name="connsiteY792" fmla="*/ 3415375 h 3693934"/>
              <a:gd name="connsiteX793" fmla="*/ 2809812 w 4603034"/>
              <a:gd name="connsiteY793" fmla="*/ 3439598 h 3693934"/>
              <a:gd name="connsiteX794" fmla="*/ 2773478 w 4603034"/>
              <a:gd name="connsiteY794" fmla="*/ 3451709 h 3693934"/>
              <a:gd name="connsiteX795" fmla="*/ 2767423 w 4603034"/>
              <a:gd name="connsiteY795" fmla="*/ 3469876 h 3693934"/>
              <a:gd name="connsiteX796" fmla="*/ 2737144 w 4603034"/>
              <a:gd name="connsiteY796" fmla="*/ 3494098 h 3693934"/>
              <a:gd name="connsiteX797" fmla="*/ 2706866 w 4603034"/>
              <a:gd name="connsiteY797" fmla="*/ 3500154 h 3693934"/>
              <a:gd name="connsiteX798" fmla="*/ 2670533 w 4603034"/>
              <a:gd name="connsiteY798" fmla="*/ 3524377 h 3693934"/>
              <a:gd name="connsiteX799" fmla="*/ 2652366 w 4603034"/>
              <a:gd name="connsiteY799" fmla="*/ 3518321 h 3693934"/>
              <a:gd name="connsiteX800" fmla="*/ 2634199 w 4603034"/>
              <a:gd name="connsiteY800" fmla="*/ 3506210 h 3693934"/>
              <a:gd name="connsiteX801" fmla="*/ 2591809 w 4603034"/>
              <a:gd name="connsiteY801" fmla="*/ 3500154 h 3693934"/>
              <a:gd name="connsiteX802" fmla="*/ 2597865 w 4603034"/>
              <a:gd name="connsiteY802" fmla="*/ 3475932 h 3693934"/>
              <a:gd name="connsiteX803" fmla="*/ 2609976 w 4603034"/>
              <a:gd name="connsiteY803" fmla="*/ 3463820 h 3693934"/>
              <a:gd name="connsiteX804" fmla="*/ 2622088 w 4603034"/>
              <a:gd name="connsiteY804" fmla="*/ 3427487 h 3693934"/>
              <a:gd name="connsiteX805" fmla="*/ 2616032 w 4603034"/>
              <a:gd name="connsiteY805" fmla="*/ 3403264 h 3693934"/>
              <a:gd name="connsiteX806" fmla="*/ 2573642 w 4603034"/>
              <a:gd name="connsiteY806" fmla="*/ 3397208 h 3693934"/>
              <a:gd name="connsiteX807" fmla="*/ 2555476 w 4603034"/>
              <a:gd name="connsiteY807" fmla="*/ 3391153 h 3693934"/>
              <a:gd name="connsiteX808" fmla="*/ 2549420 w 4603034"/>
              <a:gd name="connsiteY808" fmla="*/ 3372986 h 3693934"/>
              <a:gd name="connsiteX809" fmla="*/ 2513086 w 4603034"/>
              <a:gd name="connsiteY809" fmla="*/ 3354819 h 3693934"/>
              <a:gd name="connsiteX810" fmla="*/ 2482808 w 4603034"/>
              <a:gd name="connsiteY810" fmla="*/ 3330596 h 3693934"/>
              <a:gd name="connsiteX811" fmla="*/ 2476752 w 4603034"/>
              <a:gd name="connsiteY811" fmla="*/ 3300318 h 3693934"/>
              <a:gd name="connsiteX812" fmla="*/ 2440419 w 4603034"/>
              <a:gd name="connsiteY812" fmla="*/ 3288207 h 3693934"/>
              <a:gd name="connsiteX813" fmla="*/ 2422252 w 4603034"/>
              <a:gd name="connsiteY813" fmla="*/ 3282151 h 3693934"/>
              <a:gd name="connsiteX814" fmla="*/ 2410140 w 4603034"/>
              <a:gd name="connsiteY814" fmla="*/ 3270040 h 3693934"/>
              <a:gd name="connsiteX815" fmla="*/ 2391974 w 4603034"/>
              <a:gd name="connsiteY815" fmla="*/ 3257929 h 3693934"/>
              <a:gd name="connsiteX816" fmla="*/ 2379862 w 4603034"/>
              <a:gd name="connsiteY816" fmla="*/ 3239762 h 3693934"/>
              <a:gd name="connsiteX817" fmla="*/ 2325362 w 4603034"/>
              <a:gd name="connsiteY817" fmla="*/ 3245818 h 3693934"/>
              <a:gd name="connsiteX818" fmla="*/ 2307195 w 4603034"/>
              <a:gd name="connsiteY818" fmla="*/ 3251873 h 3693934"/>
              <a:gd name="connsiteX819" fmla="*/ 2282972 w 4603034"/>
              <a:gd name="connsiteY819" fmla="*/ 3245818 h 3693934"/>
              <a:gd name="connsiteX820" fmla="*/ 2246639 w 4603034"/>
              <a:gd name="connsiteY820" fmla="*/ 3233706 h 3693934"/>
              <a:gd name="connsiteX821" fmla="*/ 2216360 w 4603034"/>
              <a:gd name="connsiteY821" fmla="*/ 3251873 h 3693934"/>
              <a:gd name="connsiteX822" fmla="*/ 2210305 w 4603034"/>
              <a:gd name="connsiteY822" fmla="*/ 3270040 h 3693934"/>
              <a:gd name="connsiteX823" fmla="*/ 2228472 w 4603034"/>
              <a:gd name="connsiteY823" fmla="*/ 3306374 h 3693934"/>
              <a:gd name="connsiteX824" fmla="*/ 2264805 w 4603034"/>
              <a:gd name="connsiteY824" fmla="*/ 3318485 h 3693934"/>
              <a:gd name="connsiteX825" fmla="*/ 2270861 w 4603034"/>
              <a:gd name="connsiteY825" fmla="*/ 3336652 h 3693934"/>
              <a:gd name="connsiteX826" fmla="*/ 2264805 w 4603034"/>
              <a:gd name="connsiteY826" fmla="*/ 3360875 h 3693934"/>
              <a:gd name="connsiteX827" fmla="*/ 2222416 w 4603034"/>
              <a:gd name="connsiteY827" fmla="*/ 3379042 h 3693934"/>
              <a:gd name="connsiteX828" fmla="*/ 2173971 w 4603034"/>
              <a:gd name="connsiteY828" fmla="*/ 3354819 h 3693934"/>
              <a:gd name="connsiteX829" fmla="*/ 2137637 w 4603034"/>
              <a:gd name="connsiteY829" fmla="*/ 3342708 h 3693934"/>
              <a:gd name="connsiteX830" fmla="*/ 2131582 w 4603034"/>
              <a:gd name="connsiteY830" fmla="*/ 3360875 h 3693934"/>
              <a:gd name="connsiteX831" fmla="*/ 2125526 w 4603034"/>
              <a:gd name="connsiteY831" fmla="*/ 3397208 h 3693934"/>
              <a:gd name="connsiteX832" fmla="*/ 2107359 w 4603034"/>
              <a:gd name="connsiteY832" fmla="*/ 3385097 h 3693934"/>
              <a:gd name="connsiteX833" fmla="*/ 2083137 w 4603034"/>
              <a:gd name="connsiteY833" fmla="*/ 3360875 h 3693934"/>
              <a:gd name="connsiteX834" fmla="*/ 2071025 w 4603034"/>
              <a:gd name="connsiteY834" fmla="*/ 3372986 h 3693934"/>
              <a:gd name="connsiteX835" fmla="*/ 2077081 w 4603034"/>
              <a:gd name="connsiteY835" fmla="*/ 3421431 h 3693934"/>
              <a:gd name="connsiteX836" fmla="*/ 2052858 w 4603034"/>
              <a:gd name="connsiteY836" fmla="*/ 3469876 h 3693934"/>
              <a:gd name="connsiteX837" fmla="*/ 2046803 w 4603034"/>
              <a:gd name="connsiteY837" fmla="*/ 3488043 h 3693934"/>
              <a:gd name="connsiteX838" fmla="*/ 2016525 w 4603034"/>
              <a:gd name="connsiteY838" fmla="*/ 3475932 h 3693934"/>
              <a:gd name="connsiteX839" fmla="*/ 1998358 w 4603034"/>
              <a:gd name="connsiteY839" fmla="*/ 3463820 h 3693934"/>
              <a:gd name="connsiteX840" fmla="*/ 1968080 w 4603034"/>
              <a:gd name="connsiteY840" fmla="*/ 3469876 h 3693934"/>
              <a:gd name="connsiteX841" fmla="*/ 1919635 w 4603034"/>
              <a:gd name="connsiteY841" fmla="*/ 3494098 h 3693934"/>
              <a:gd name="connsiteX842" fmla="*/ 1804578 w 4603034"/>
              <a:gd name="connsiteY842" fmla="*/ 3506210 h 3693934"/>
              <a:gd name="connsiteX843" fmla="*/ 1859078 w 4603034"/>
              <a:gd name="connsiteY843" fmla="*/ 3512265 h 3693934"/>
              <a:gd name="connsiteX844" fmla="*/ 1895412 w 4603034"/>
              <a:gd name="connsiteY844" fmla="*/ 3518321 h 3693934"/>
              <a:gd name="connsiteX845" fmla="*/ 1907523 w 4603034"/>
              <a:gd name="connsiteY845" fmla="*/ 3536488 h 3693934"/>
              <a:gd name="connsiteX846" fmla="*/ 1913579 w 4603034"/>
              <a:gd name="connsiteY846" fmla="*/ 3572822 h 3693934"/>
              <a:gd name="connsiteX847" fmla="*/ 1895412 w 4603034"/>
              <a:gd name="connsiteY847" fmla="*/ 3597044 h 3693934"/>
              <a:gd name="connsiteX848" fmla="*/ 1877245 w 4603034"/>
              <a:gd name="connsiteY848" fmla="*/ 3609155 h 3693934"/>
              <a:gd name="connsiteX849" fmla="*/ 1865134 w 4603034"/>
              <a:gd name="connsiteY849" fmla="*/ 3621267 h 3693934"/>
              <a:gd name="connsiteX850" fmla="*/ 1859078 w 4603034"/>
              <a:gd name="connsiteY850" fmla="*/ 3639434 h 3693934"/>
              <a:gd name="connsiteX851" fmla="*/ 1846967 w 4603034"/>
              <a:gd name="connsiteY851" fmla="*/ 3669712 h 3693934"/>
              <a:gd name="connsiteX852" fmla="*/ 1840911 w 4603034"/>
              <a:gd name="connsiteY852" fmla="*/ 3693934 h 3693934"/>
              <a:gd name="connsiteX853" fmla="*/ 0 w 4603034"/>
              <a:gd name="connsiteY853" fmla="*/ 3675767 h 3693934"/>
              <a:gd name="connsiteX854" fmla="*/ 121113 w 4603034"/>
              <a:gd name="connsiteY854" fmla="*/ 0 h 369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4603034" h="3693934">
                <a:moveTo>
                  <a:pt x="121113" y="0"/>
                </a:moveTo>
                <a:cubicBezTo>
                  <a:pt x="1437203" y="68630"/>
                  <a:pt x="2062951" y="40371"/>
                  <a:pt x="3033870" y="60557"/>
                </a:cubicBezTo>
                <a:lnTo>
                  <a:pt x="3033870" y="60557"/>
                </a:lnTo>
                <a:cubicBezTo>
                  <a:pt x="3027814" y="76705"/>
                  <a:pt x="3019886" y="92270"/>
                  <a:pt x="3015703" y="109002"/>
                </a:cubicBezTo>
                <a:cubicBezTo>
                  <a:pt x="3000395" y="170236"/>
                  <a:pt x="3026923" y="145930"/>
                  <a:pt x="2991481" y="169558"/>
                </a:cubicBezTo>
                <a:cubicBezTo>
                  <a:pt x="2975333" y="167539"/>
                  <a:pt x="2958330" y="169063"/>
                  <a:pt x="2943036" y="163502"/>
                </a:cubicBezTo>
                <a:cubicBezTo>
                  <a:pt x="2894041" y="145686"/>
                  <a:pt x="2957418" y="137200"/>
                  <a:pt x="2900646" y="151391"/>
                </a:cubicBezTo>
                <a:cubicBezTo>
                  <a:pt x="2894591" y="155428"/>
                  <a:pt x="2888163" y="158956"/>
                  <a:pt x="2882480" y="163502"/>
                </a:cubicBezTo>
                <a:cubicBezTo>
                  <a:pt x="2878022" y="167069"/>
                  <a:pt x="2875264" y="172676"/>
                  <a:pt x="2870368" y="175614"/>
                </a:cubicBezTo>
                <a:cubicBezTo>
                  <a:pt x="2864894" y="178898"/>
                  <a:pt x="2858339" y="179915"/>
                  <a:pt x="2852201" y="181669"/>
                </a:cubicBezTo>
                <a:cubicBezTo>
                  <a:pt x="2823644" y="189828"/>
                  <a:pt x="2819905" y="188878"/>
                  <a:pt x="2785590" y="193781"/>
                </a:cubicBezTo>
                <a:cubicBezTo>
                  <a:pt x="2785006" y="195534"/>
                  <a:pt x="2776542" y="238974"/>
                  <a:pt x="2761367" y="242226"/>
                </a:cubicBezTo>
                <a:cubicBezTo>
                  <a:pt x="2737600" y="247319"/>
                  <a:pt x="2712922" y="246263"/>
                  <a:pt x="2688699" y="248281"/>
                </a:cubicBezTo>
                <a:cubicBezTo>
                  <a:pt x="2686681" y="254337"/>
                  <a:pt x="2685499" y="260739"/>
                  <a:pt x="2682644" y="266448"/>
                </a:cubicBezTo>
                <a:cubicBezTo>
                  <a:pt x="2675005" y="281728"/>
                  <a:pt x="2669687" y="285461"/>
                  <a:pt x="2658421" y="296726"/>
                </a:cubicBezTo>
                <a:cubicBezTo>
                  <a:pt x="2656403" y="302782"/>
                  <a:pt x="2656076" y="309699"/>
                  <a:pt x="2652366" y="314893"/>
                </a:cubicBezTo>
                <a:cubicBezTo>
                  <a:pt x="2645729" y="324185"/>
                  <a:pt x="2628143" y="339116"/>
                  <a:pt x="2628143" y="339116"/>
                </a:cubicBezTo>
                <a:cubicBezTo>
                  <a:pt x="2597456" y="308426"/>
                  <a:pt x="2633560" y="348144"/>
                  <a:pt x="2609976" y="308838"/>
                </a:cubicBezTo>
                <a:cubicBezTo>
                  <a:pt x="2607039" y="303942"/>
                  <a:pt x="2601432" y="301184"/>
                  <a:pt x="2597865" y="296726"/>
                </a:cubicBezTo>
                <a:cubicBezTo>
                  <a:pt x="2593319" y="291043"/>
                  <a:pt x="2591437" y="283105"/>
                  <a:pt x="2585754" y="278559"/>
                </a:cubicBezTo>
                <a:cubicBezTo>
                  <a:pt x="2580770" y="274572"/>
                  <a:pt x="2573643" y="274522"/>
                  <a:pt x="2567587" y="272504"/>
                </a:cubicBezTo>
                <a:cubicBezTo>
                  <a:pt x="2561531" y="274522"/>
                  <a:pt x="2553934" y="274046"/>
                  <a:pt x="2549420" y="278559"/>
                </a:cubicBezTo>
                <a:cubicBezTo>
                  <a:pt x="2544906" y="283073"/>
                  <a:pt x="2549502" y="294972"/>
                  <a:pt x="2543364" y="296726"/>
                </a:cubicBezTo>
                <a:cubicBezTo>
                  <a:pt x="2531558" y="300099"/>
                  <a:pt x="2519142" y="292689"/>
                  <a:pt x="2507031" y="290671"/>
                </a:cubicBezTo>
                <a:cubicBezTo>
                  <a:pt x="2500975" y="288652"/>
                  <a:pt x="2493378" y="280102"/>
                  <a:pt x="2488864" y="284615"/>
                </a:cubicBezTo>
                <a:cubicBezTo>
                  <a:pt x="2484350" y="289128"/>
                  <a:pt x="2489935" y="298794"/>
                  <a:pt x="2494919" y="302782"/>
                </a:cubicBezTo>
                <a:cubicBezTo>
                  <a:pt x="2501418" y="307981"/>
                  <a:pt x="2511068" y="306819"/>
                  <a:pt x="2519142" y="308838"/>
                </a:cubicBezTo>
                <a:cubicBezTo>
                  <a:pt x="2531253" y="316912"/>
                  <a:pt x="2560079" y="319251"/>
                  <a:pt x="2555476" y="333060"/>
                </a:cubicBezTo>
                <a:cubicBezTo>
                  <a:pt x="2553457" y="339116"/>
                  <a:pt x="2553934" y="346713"/>
                  <a:pt x="2549420" y="351227"/>
                </a:cubicBezTo>
                <a:cubicBezTo>
                  <a:pt x="2546523" y="354124"/>
                  <a:pt x="2507243" y="363285"/>
                  <a:pt x="2507031" y="363338"/>
                </a:cubicBezTo>
                <a:cubicBezTo>
                  <a:pt x="2502994" y="369394"/>
                  <a:pt x="2501091" y="377648"/>
                  <a:pt x="2494919" y="381505"/>
                </a:cubicBezTo>
                <a:cubicBezTo>
                  <a:pt x="2484093" y="388271"/>
                  <a:pt x="2458586" y="393616"/>
                  <a:pt x="2458586" y="393616"/>
                </a:cubicBezTo>
                <a:cubicBezTo>
                  <a:pt x="2424113" y="370635"/>
                  <a:pt x="2452363" y="394838"/>
                  <a:pt x="2434363" y="363338"/>
                </a:cubicBezTo>
                <a:cubicBezTo>
                  <a:pt x="2429407" y="354665"/>
                  <a:pt x="2413921" y="334873"/>
                  <a:pt x="2404085" y="327004"/>
                </a:cubicBezTo>
                <a:cubicBezTo>
                  <a:pt x="2398402" y="322457"/>
                  <a:pt x="2391974" y="318930"/>
                  <a:pt x="2385918" y="314893"/>
                </a:cubicBezTo>
                <a:cubicBezTo>
                  <a:pt x="2379862" y="316912"/>
                  <a:pt x="2368654" y="314630"/>
                  <a:pt x="2367751" y="320949"/>
                </a:cubicBezTo>
                <a:cubicBezTo>
                  <a:pt x="2365945" y="333587"/>
                  <a:pt x="2379862" y="357283"/>
                  <a:pt x="2379862" y="357283"/>
                </a:cubicBezTo>
                <a:cubicBezTo>
                  <a:pt x="2370871" y="370769"/>
                  <a:pt x="2367964" y="377701"/>
                  <a:pt x="2355640" y="387561"/>
                </a:cubicBezTo>
                <a:cubicBezTo>
                  <a:pt x="2349957" y="392108"/>
                  <a:pt x="2343529" y="395635"/>
                  <a:pt x="2337473" y="399672"/>
                </a:cubicBezTo>
                <a:cubicBezTo>
                  <a:pt x="2333436" y="407746"/>
                  <a:pt x="2326482" y="414937"/>
                  <a:pt x="2325362" y="423894"/>
                </a:cubicBezTo>
                <a:cubicBezTo>
                  <a:pt x="2324330" y="432152"/>
                  <a:pt x="2331417" y="439794"/>
                  <a:pt x="2331417" y="448117"/>
                </a:cubicBezTo>
                <a:cubicBezTo>
                  <a:pt x="2331417" y="454500"/>
                  <a:pt x="2327380" y="460228"/>
                  <a:pt x="2325362" y="466284"/>
                </a:cubicBezTo>
                <a:cubicBezTo>
                  <a:pt x="2311232" y="464265"/>
                  <a:pt x="2295739" y="466611"/>
                  <a:pt x="2282972" y="460228"/>
                </a:cubicBezTo>
                <a:cubicBezTo>
                  <a:pt x="2277263" y="457373"/>
                  <a:pt x="2280201" y="447535"/>
                  <a:pt x="2276917" y="442061"/>
                </a:cubicBezTo>
                <a:cubicBezTo>
                  <a:pt x="2273980" y="437165"/>
                  <a:pt x="2268842" y="433987"/>
                  <a:pt x="2264805" y="429950"/>
                </a:cubicBezTo>
                <a:cubicBezTo>
                  <a:pt x="2260768" y="436006"/>
                  <a:pt x="2254995" y="441212"/>
                  <a:pt x="2252694" y="448117"/>
                </a:cubicBezTo>
                <a:cubicBezTo>
                  <a:pt x="2248042" y="462075"/>
                  <a:pt x="2251909" y="491754"/>
                  <a:pt x="2234527" y="502618"/>
                </a:cubicBezTo>
                <a:cubicBezTo>
                  <a:pt x="2223701" y="509384"/>
                  <a:pt x="2209612" y="509020"/>
                  <a:pt x="2198193" y="514729"/>
                </a:cubicBezTo>
                <a:cubicBezTo>
                  <a:pt x="2190119" y="518766"/>
                  <a:pt x="2182268" y="523284"/>
                  <a:pt x="2173971" y="526840"/>
                </a:cubicBezTo>
                <a:cubicBezTo>
                  <a:pt x="2144116" y="539635"/>
                  <a:pt x="2118867" y="535974"/>
                  <a:pt x="2083137" y="538951"/>
                </a:cubicBezTo>
                <a:lnTo>
                  <a:pt x="2046803" y="551063"/>
                </a:lnTo>
                <a:cubicBezTo>
                  <a:pt x="2040747" y="553082"/>
                  <a:pt x="2034829" y="555570"/>
                  <a:pt x="2028636" y="557118"/>
                </a:cubicBezTo>
                <a:lnTo>
                  <a:pt x="2004413" y="563174"/>
                </a:lnTo>
                <a:cubicBezTo>
                  <a:pt x="2010469" y="565193"/>
                  <a:pt x="2016284" y="570279"/>
                  <a:pt x="2022580" y="569230"/>
                </a:cubicBezTo>
                <a:cubicBezTo>
                  <a:pt x="2029759" y="568033"/>
                  <a:pt x="2034237" y="560373"/>
                  <a:pt x="2040747" y="557118"/>
                </a:cubicBezTo>
                <a:cubicBezTo>
                  <a:pt x="2046456" y="554263"/>
                  <a:pt x="2052634" y="552205"/>
                  <a:pt x="2058914" y="551063"/>
                </a:cubicBezTo>
                <a:cubicBezTo>
                  <a:pt x="2074926" y="548152"/>
                  <a:pt x="2091211" y="547026"/>
                  <a:pt x="2107359" y="545007"/>
                </a:cubicBezTo>
                <a:cubicBezTo>
                  <a:pt x="2149022" y="531118"/>
                  <a:pt x="2098650" y="546590"/>
                  <a:pt x="2173971" y="532896"/>
                </a:cubicBezTo>
                <a:cubicBezTo>
                  <a:pt x="2180251" y="531754"/>
                  <a:pt x="2185879" y="528092"/>
                  <a:pt x="2192138" y="526840"/>
                </a:cubicBezTo>
                <a:cubicBezTo>
                  <a:pt x="2218902" y="521487"/>
                  <a:pt x="2271076" y="517130"/>
                  <a:pt x="2295084" y="514729"/>
                </a:cubicBezTo>
                <a:cubicBezTo>
                  <a:pt x="2301139" y="512710"/>
                  <a:pt x="2306954" y="509722"/>
                  <a:pt x="2313250" y="508673"/>
                </a:cubicBezTo>
                <a:cubicBezTo>
                  <a:pt x="2367634" y="499609"/>
                  <a:pt x="2353838" y="508003"/>
                  <a:pt x="2391974" y="496562"/>
                </a:cubicBezTo>
                <a:cubicBezTo>
                  <a:pt x="2392012" y="496550"/>
                  <a:pt x="2437372" y="481429"/>
                  <a:pt x="2446474" y="478395"/>
                </a:cubicBezTo>
                <a:lnTo>
                  <a:pt x="2464641" y="472340"/>
                </a:lnTo>
                <a:cubicBezTo>
                  <a:pt x="2476752" y="476377"/>
                  <a:pt x="2490353" y="477370"/>
                  <a:pt x="2500975" y="484451"/>
                </a:cubicBezTo>
                <a:cubicBezTo>
                  <a:pt x="2529766" y="503644"/>
                  <a:pt x="2512236" y="494259"/>
                  <a:pt x="2555476" y="508673"/>
                </a:cubicBezTo>
                <a:cubicBezTo>
                  <a:pt x="2561531" y="510692"/>
                  <a:pt x="2567267" y="514410"/>
                  <a:pt x="2573642" y="514729"/>
                </a:cubicBezTo>
                <a:lnTo>
                  <a:pt x="2694755" y="520785"/>
                </a:lnTo>
                <a:cubicBezTo>
                  <a:pt x="2631895" y="562690"/>
                  <a:pt x="2729215" y="498897"/>
                  <a:pt x="2652366" y="545007"/>
                </a:cubicBezTo>
                <a:cubicBezTo>
                  <a:pt x="2639884" y="552496"/>
                  <a:pt x="2629841" y="564627"/>
                  <a:pt x="2616032" y="569230"/>
                </a:cubicBezTo>
                <a:cubicBezTo>
                  <a:pt x="2609976" y="571248"/>
                  <a:pt x="2604124" y="574033"/>
                  <a:pt x="2597865" y="575285"/>
                </a:cubicBezTo>
                <a:cubicBezTo>
                  <a:pt x="2561190" y="582620"/>
                  <a:pt x="2511128" y="584752"/>
                  <a:pt x="2476752" y="587396"/>
                </a:cubicBezTo>
                <a:cubicBezTo>
                  <a:pt x="2472715" y="591433"/>
                  <a:pt x="2461474" y="594758"/>
                  <a:pt x="2464641" y="599508"/>
                </a:cubicBezTo>
                <a:cubicBezTo>
                  <a:pt x="2474318" y="614023"/>
                  <a:pt x="2496874" y="602893"/>
                  <a:pt x="2507031" y="599508"/>
                </a:cubicBezTo>
                <a:cubicBezTo>
                  <a:pt x="2566423" y="619305"/>
                  <a:pt x="2530642" y="610559"/>
                  <a:pt x="2616032" y="617675"/>
                </a:cubicBezTo>
                <a:cubicBezTo>
                  <a:pt x="2620069" y="623731"/>
                  <a:pt x="2622460" y="631296"/>
                  <a:pt x="2628143" y="635842"/>
                </a:cubicBezTo>
                <a:cubicBezTo>
                  <a:pt x="2657505" y="659331"/>
                  <a:pt x="2639153" y="620426"/>
                  <a:pt x="2652366" y="660064"/>
                </a:cubicBezTo>
                <a:cubicBezTo>
                  <a:pt x="2650347" y="666120"/>
                  <a:pt x="2652541" y="676846"/>
                  <a:pt x="2646310" y="678231"/>
                </a:cubicBezTo>
                <a:cubicBezTo>
                  <a:pt x="2623394" y="683323"/>
                  <a:pt x="2583339" y="667333"/>
                  <a:pt x="2561531" y="660064"/>
                </a:cubicBezTo>
                <a:lnTo>
                  <a:pt x="2543364" y="654008"/>
                </a:lnTo>
                <a:cubicBezTo>
                  <a:pt x="2535290" y="656027"/>
                  <a:pt x="2527144" y="657777"/>
                  <a:pt x="2519142" y="660064"/>
                </a:cubicBezTo>
                <a:cubicBezTo>
                  <a:pt x="2513004" y="661818"/>
                  <a:pt x="2507271" y="665071"/>
                  <a:pt x="2500975" y="666120"/>
                </a:cubicBezTo>
                <a:cubicBezTo>
                  <a:pt x="2482945" y="669125"/>
                  <a:pt x="2464641" y="670157"/>
                  <a:pt x="2446474" y="672175"/>
                </a:cubicBezTo>
                <a:cubicBezTo>
                  <a:pt x="2489712" y="686589"/>
                  <a:pt x="2475726" y="673665"/>
                  <a:pt x="2494919" y="702453"/>
                </a:cubicBezTo>
                <a:cubicBezTo>
                  <a:pt x="2486845" y="704472"/>
                  <a:pt x="2478906" y="707141"/>
                  <a:pt x="2470697" y="708509"/>
                </a:cubicBezTo>
                <a:cubicBezTo>
                  <a:pt x="2454644" y="711185"/>
                  <a:pt x="2437840" y="709889"/>
                  <a:pt x="2422252" y="714565"/>
                </a:cubicBezTo>
                <a:cubicBezTo>
                  <a:pt x="2416783" y="716206"/>
                  <a:pt x="2415036" y="723739"/>
                  <a:pt x="2410140" y="726676"/>
                </a:cubicBezTo>
                <a:cubicBezTo>
                  <a:pt x="2404667" y="729960"/>
                  <a:pt x="2398029" y="730713"/>
                  <a:pt x="2391974" y="732732"/>
                </a:cubicBezTo>
                <a:cubicBezTo>
                  <a:pt x="2334489" y="713569"/>
                  <a:pt x="2368354" y="719464"/>
                  <a:pt x="2289028" y="726676"/>
                </a:cubicBezTo>
                <a:cubicBezTo>
                  <a:pt x="2278935" y="728695"/>
                  <a:pt x="2265180" y="724695"/>
                  <a:pt x="2258750" y="732732"/>
                </a:cubicBezTo>
                <a:cubicBezTo>
                  <a:pt x="2253551" y="739231"/>
                  <a:pt x="2264805" y="748632"/>
                  <a:pt x="2264805" y="756954"/>
                </a:cubicBezTo>
                <a:cubicBezTo>
                  <a:pt x="2264805" y="765277"/>
                  <a:pt x="2263367" y="774252"/>
                  <a:pt x="2258750" y="781177"/>
                </a:cubicBezTo>
                <a:cubicBezTo>
                  <a:pt x="2248107" y="797142"/>
                  <a:pt x="2217833" y="797079"/>
                  <a:pt x="2204249" y="799343"/>
                </a:cubicBezTo>
                <a:cubicBezTo>
                  <a:pt x="2202230" y="807417"/>
                  <a:pt x="2203392" y="817067"/>
                  <a:pt x="2198193" y="823566"/>
                </a:cubicBezTo>
                <a:cubicBezTo>
                  <a:pt x="2187353" y="837117"/>
                  <a:pt x="2139685" y="823859"/>
                  <a:pt x="2137637" y="823566"/>
                </a:cubicBezTo>
                <a:cubicBezTo>
                  <a:pt x="2129076" y="810725"/>
                  <a:pt x="2119568" y="787183"/>
                  <a:pt x="2095248" y="799343"/>
                </a:cubicBezTo>
                <a:cubicBezTo>
                  <a:pt x="2087804" y="803065"/>
                  <a:pt x="2093809" y="816641"/>
                  <a:pt x="2089192" y="823566"/>
                </a:cubicBezTo>
                <a:cubicBezTo>
                  <a:pt x="2082484" y="833627"/>
                  <a:pt x="2063220" y="838279"/>
                  <a:pt x="2052858" y="841733"/>
                </a:cubicBezTo>
                <a:cubicBezTo>
                  <a:pt x="2002176" y="831596"/>
                  <a:pt x="2005278" y="829478"/>
                  <a:pt x="1931746" y="841733"/>
                </a:cubicBezTo>
                <a:cubicBezTo>
                  <a:pt x="1924567" y="842929"/>
                  <a:pt x="1919635" y="849807"/>
                  <a:pt x="1913579" y="853844"/>
                </a:cubicBezTo>
                <a:cubicBezTo>
                  <a:pt x="1919635" y="857881"/>
                  <a:pt x="1925236" y="862700"/>
                  <a:pt x="1931746" y="865955"/>
                </a:cubicBezTo>
                <a:cubicBezTo>
                  <a:pt x="1974910" y="887537"/>
                  <a:pt x="2082500" y="866246"/>
                  <a:pt x="2089192" y="865955"/>
                </a:cubicBezTo>
                <a:cubicBezTo>
                  <a:pt x="2107359" y="867974"/>
                  <a:pt x="2128193" y="862323"/>
                  <a:pt x="2143693" y="872011"/>
                </a:cubicBezTo>
                <a:cubicBezTo>
                  <a:pt x="2150751" y="876422"/>
                  <a:pt x="2135005" y="888338"/>
                  <a:pt x="2137637" y="896234"/>
                </a:cubicBezTo>
                <a:cubicBezTo>
                  <a:pt x="2139938" y="903138"/>
                  <a:pt x="2149748" y="904308"/>
                  <a:pt x="2155804" y="908345"/>
                </a:cubicBezTo>
                <a:cubicBezTo>
                  <a:pt x="2161860" y="906326"/>
                  <a:pt x="2168391" y="905389"/>
                  <a:pt x="2173971" y="902289"/>
                </a:cubicBezTo>
                <a:cubicBezTo>
                  <a:pt x="2236439" y="867585"/>
                  <a:pt x="2187365" y="885714"/>
                  <a:pt x="2228472" y="872011"/>
                </a:cubicBezTo>
                <a:cubicBezTo>
                  <a:pt x="2234528" y="874030"/>
                  <a:pt x="2241532" y="874237"/>
                  <a:pt x="2246639" y="878067"/>
                </a:cubicBezTo>
                <a:cubicBezTo>
                  <a:pt x="2258058" y="886631"/>
                  <a:pt x="2263376" y="903832"/>
                  <a:pt x="2276917" y="908345"/>
                </a:cubicBezTo>
                <a:cubicBezTo>
                  <a:pt x="2306732" y="918282"/>
                  <a:pt x="2288788" y="913351"/>
                  <a:pt x="2331417" y="920456"/>
                </a:cubicBezTo>
                <a:cubicBezTo>
                  <a:pt x="2335454" y="926512"/>
                  <a:pt x="2337846" y="934076"/>
                  <a:pt x="2343529" y="938623"/>
                </a:cubicBezTo>
                <a:cubicBezTo>
                  <a:pt x="2348513" y="942610"/>
                  <a:pt x="2355399" y="943630"/>
                  <a:pt x="2361695" y="944679"/>
                </a:cubicBezTo>
                <a:cubicBezTo>
                  <a:pt x="2379725" y="947684"/>
                  <a:pt x="2398029" y="948716"/>
                  <a:pt x="2416196" y="950734"/>
                </a:cubicBezTo>
                <a:cubicBezTo>
                  <a:pt x="2422252" y="952753"/>
                  <a:pt x="2428104" y="955538"/>
                  <a:pt x="2434363" y="956790"/>
                </a:cubicBezTo>
                <a:cubicBezTo>
                  <a:pt x="2448359" y="959589"/>
                  <a:pt x="2463211" y="958331"/>
                  <a:pt x="2476752" y="962845"/>
                </a:cubicBezTo>
                <a:cubicBezTo>
                  <a:pt x="2482169" y="964651"/>
                  <a:pt x="2483968" y="972019"/>
                  <a:pt x="2488864" y="974957"/>
                </a:cubicBezTo>
                <a:cubicBezTo>
                  <a:pt x="2494338" y="978241"/>
                  <a:pt x="2500975" y="978994"/>
                  <a:pt x="2507031" y="981012"/>
                </a:cubicBezTo>
                <a:cubicBezTo>
                  <a:pt x="2515105" y="978994"/>
                  <a:pt x="2523809" y="978679"/>
                  <a:pt x="2531253" y="974957"/>
                </a:cubicBezTo>
                <a:cubicBezTo>
                  <a:pt x="2536360" y="972404"/>
                  <a:pt x="2538468" y="965782"/>
                  <a:pt x="2543364" y="962845"/>
                </a:cubicBezTo>
                <a:cubicBezTo>
                  <a:pt x="2548838" y="959561"/>
                  <a:pt x="2555475" y="958808"/>
                  <a:pt x="2561531" y="956790"/>
                </a:cubicBezTo>
                <a:cubicBezTo>
                  <a:pt x="2600857" y="930573"/>
                  <a:pt x="2569323" y="947365"/>
                  <a:pt x="2652366" y="938623"/>
                </a:cubicBezTo>
                <a:cubicBezTo>
                  <a:pt x="2666561" y="937129"/>
                  <a:pt x="2680625" y="934586"/>
                  <a:pt x="2694755" y="932567"/>
                </a:cubicBezTo>
                <a:cubicBezTo>
                  <a:pt x="2725033" y="934586"/>
                  <a:pt x="2755430" y="935272"/>
                  <a:pt x="2785590" y="938623"/>
                </a:cubicBezTo>
                <a:cubicBezTo>
                  <a:pt x="2791934" y="939328"/>
                  <a:pt x="2799243" y="940166"/>
                  <a:pt x="2803756" y="944679"/>
                </a:cubicBezTo>
                <a:cubicBezTo>
                  <a:pt x="2808269" y="949192"/>
                  <a:pt x="2807793" y="956790"/>
                  <a:pt x="2809812" y="962845"/>
                </a:cubicBezTo>
                <a:cubicBezTo>
                  <a:pt x="2805775" y="966882"/>
                  <a:pt x="2802269" y="971531"/>
                  <a:pt x="2797701" y="974957"/>
                </a:cubicBezTo>
                <a:cubicBezTo>
                  <a:pt x="2786056" y="983691"/>
                  <a:pt x="2771659" y="988886"/>
                  <a:pt x="2761367" y="999179"/>
                </a:cubicBezTo>
                <a:cubicBezTo>
                  <a:pt x="2744743" y="1015805"/>
                  <a:pt x="2754672" y="1009486"/>
                  <a:pt x="2731089" y="1017346"/>
                </a:cubicBezTo>
                <a:cubicBezTo>
                  <a:pt x="2711808" y="1046268"/>
                  <a:pt x="2715257" y="1028436"/>
                  <a:pt x="2737144" y="1041569"/>
                </a:cubicBezTo>
                <a:cubicBezTo>
                  <a:pt x="2742040" y="1044506"/>
                  <a:pt x="2745219" y="1049643"/>
                  <a:pt x="2749256" y="1053680"/>
                </a:cubicBezTo>
                <a:cubicBezTo>
                  <a:pt x="2751274" y="1059736"/>
                  <a:pt x="2757682" y="1065920"/>
                  <a:pt x="2755311" y="1071847"/>
                </a:cubicBezTo>
                <a:cubicBezTo>
                  <a:pt x="2751699" y="1080876"/>
                  <a:pt x="2726625" y="1087465"/>
                  <a:pt x="2718978" y="1090014"/>
                </a:cubicBezTo>
                <a:cubicBezTo>
                  <a:pt x="2657868" y="1082375"/>
                  <a:pt x="2685970" y="1089104"/>
                  <a:pt x="2634199" y="1071847"/>
                </a:cubicBezTo>
                <a:lnTo>
                  <a:pt x="2616032" y="1065791"/>
                </a:lnTo>
                <a:cubicBezTo>
                  <a:pt x="2603921" y="1067810"/>
                  <a:pt x="2590680" y="1066356"/>
                  <a:pt x="2579698" y="1071847"/>
                </a:cubicBezTo>
                <a:cubicBezTo>
                  <a:pt x="2573188" y="1075102"/>
                  <a:pt x="2572733" y="1084868"/>
                  <a:pt x="2567587" y="1090014"/>
                </a:cubicBezTo>
                <a:cubicBezTo>
                  <a:pt x="2562441" y="1095160"/>
                  <a:pt x="2555476" y="1098088"/>
                  <a:pt x="2549420" y="1102125"/>
                </a:cubicBezTo>
                <a:cubicBezTo>
                  <a:pt x="2539327" y="1100106"/>
                  <a:pt x="2528512" y="1100328"/>
                  <a:pt x="2519142" y="1096069"/>
                </a:cubicBezTo>
                <a:cubicBezTo>
                  <a:pt x="2505891" y="1090046"/>
                  <a:pt x="2497251" y="1073653"/>
                  <a:pt x="2482808" y="1071847"/>
                </a:cubicBezTo>
                <a:lnTo>
                  <a:pt x="2434363" y="1065791"/>
                </a:lnTo>
                <a:cubicBezTo>
                  <a:pt x="2428307" y="1063773"/>
                  <a:pt x="2421670" y="1063020"/>
                  <a:pt x="2416196" y="1059736"/>
                </a:cubicBezTo>
                <a:cubicBezTo>
                  <a:pt x="2411300" y="1056799"/>
                  <a:pt x="2409192" y="1050177"/>
                  <a:pt x="2404085" y="1047624"/>
                </a:cubicBezTo>
                <a:cubicBezTo>
                  <a:pt x="2396641" y="1043902"/>
                  <a:pt x="2387936" y="1043587"/>
                  <a:pt x="2379862" y="1041569"/>
                </a:cubicBezTo>
                <a:cubicBezTo>
                  <a:pt x="2373806" y="1043587"/>
                  <a:pt x="2367833" y="1045870"/>
                  <a:pt x="2361695" y="1047624"/>
                </a:cubicBezTo>
                <a:cubicBezTo>
                  <a:pt x="2353693" y="1049910"/>
                  <a:pt x="2345445" y="1051289"/>
                  <a:pt x="2337473" y="1053680"/>
                </a:cubicBezTo>
                <a:cubicBezTo>
                  <a:pt x="2325245" y="1057348"/>
                  <a:pt x="2301139" y="1065791"/>
                  <a:pt x="2301139" y="1065791"/>
                </a:cubicBezTo>
                <a:lnTo>
                  <a:pt x="2228472" y="1090014"/>
                </a:lnTo>
                <a:lnTo>
                  <a:pt x="2173971" y="1108181"/>
                </a:lnTo>
                <a:lnTo>
                  <a:pt x="2155804" y="1114236"/>
                </a:lnTo>
                <a:cubicBezTo>
                  <a:pt x="2151767" y="1120292"/>
                  <a:pt x="2150886" y="1131296"/>
                  <a:pt x="2143693" y="1132403"/>
                </a:cubicBezTo>
                <a:cubicBezTo>
                  <a:pt x="2120000" y="1136048"/>
                  <a:pt x="2074399" y="1125811"/>
                  <a:pt x="2046803" y="1120292"/>
                </a:cubicBezTo>
                <a:cubicBezTo>
                  <a:pt x="2040747" y="1116255"/>
                  <a:pt x="2035146" y="1111436"/>
                  <a:pt x="2028636" y="1108181"/>
                </a:cubicBezTo>
                <a:cubicBezTo>
                  <a:pt x="2008344" y="1098035"/>
                  <a:pt x="1973241" y="1097988"/>
                  <a:pt x="1955968" y="1096069"/>
                </a:cubicBezTo>
                <a:cubicBezTo>
                  <a:pt x="1905252" y="1079166"/>
                  <a:pt x="1983966" y="1103860"/>
                  <a:pt x="1871190" y="1083958"/>
                </a:cubicBezTo>
                <a:cubicBezTo>
                  <a:pt x="1858618" y="1081739"/>
                  <a:pt x="1834856" y="1071847"/>
                  <a:pt x="1834856" y="1071847"/>
                </a:cubicBezTo>
                <a:cubicBezTo>
                  <a:pt x="1828800" y="1073865"/>
                  <a:pt x="1819544" y="1072193"/>
                  <a:pt x="1816689" y="1077902"/>
                </a:cubicBezTo>
                <a:cubicBezTo>
                  <a:pt x="1812738" y="1085803"/>
                  <a:pt x="1828795" y="1105584"/>
                  <a:pt x="1834856" y="1108181"/>
                </a:cubicBezTo>
                <a:cubicBezTo>
                  <a:pt x="1844316" y="1112235"/>
                  <a:pt x="1855149" y="1111740"/>
                  <a:pt x="1865134" y="1114236"/>
                </a:cubicBezTo>
                <a:cubicBezTo>
                  <a:pt x="1871327" y="1115784"/>
                  <a:pt x="1877070" y="1118907"/>
                  <a:pt x="1883301" y="1120292"/>
                </a:cubicBezTo>
                <a:cubicBezTo>
                  <a:pt x="1895287" y="1122955"/>
                  <a:pt x="1907524" y="1124329"/>
                  <a:pt x="1919635" y="1126347"/>
                </a:cubicBezTo>
                <a:cubicBezTo>
                  <a:pt x="1954134" y="1137848"/>
                  <a:pt x="1929188" y="1130852"/>
                  <a:pt x="1986246" y="1138459"/>
                </a:cubicBezTo>
                <a:cubicBezTo>
                  <a:pt x="2032749" y="1144659"/>
                  <a:pt x="2017195" y="1141653"/>
                  <a:pt x="2052858" y="1150570"/>
                </a:cubicBezTo>
                <a:cubicBezTo>
                  <a:pt x="2056895" y="1154607"/>
                  <a:pt x="2060074" y="1159744"/>
                  <a:pt x="2064970" y="1162681"/>
                </a:cubicBezTo>
                <a:cubicBezTo>
                  <a:pt x="2070444" y="1165965"/>
                  <a:pt x="2077428" y="1165882"/>
                  <a:pt x="2083137" y="1168737"/>
                </a:cubicBezTo>
                <a:cubicBezTo>
                  <a:pt x="2089646" y="1171992"/>
                  <a:pt x="2095248" y="1176811"/>
                  <a:pt x="2101303" y="1180848"/>
                </a:cubicBezTo>
                <a:cubicBezTo>
                  <a:pt x="2118578" y="1178929"/>
                  <a:pt x="2153679" y="1178883"/>
                  <a:pt x="2173971" y="1168737"/>
                </a:cubicBezTo>
                <a:cubicBezTo>
                  <a:pt x="2180481" y="1165482"/>
                  <a:pt x="2186455" y="1161173"/>
                  <a:pt x="2192138" y="1156626"/>
                </a:cubicBezTo>
                <a:cubicBezTo>
                  <a:pt x="2196596" y="1153059"/>
                  <a:pt x="2199142" y="1147067"/>
                  <a:pt x="2204249" y="1144514"/>
                </a:cubicBezTo>
                <a:cubicBezTo>
                  <a:pt x="2211693" y="1140792"/>
                  <a:pt x="2220469" y="1140745"/>
                  <a:pt x="2228472" y="1138459"/>
                </a:cubicBezTo>
                <a:cubicBezTo>
                  <a:pt x="2234610" y="1136705"/>
                  <a:pt x="2240583" y="1134422"/>
                  <a:pt x="2246639" y="1132403"/>
                </a:cubicBezTo>
                <a:cubicBezTo>
                  <a:pt x="2254713" y="1134422"/>
                  <a:pt x="2262859" y="1136173"/>
                  <a:pt x="2270861" y="1138459"/>
                </a:cubicBezTo>
                <a:cubicBezTo>
                  <a:pt x="2276999" y="1140213"/>
                  <a:pt x="2282769" y="1143262"/>
                  <a:pt x="2289028" y="1144514"/>
                </a:cubicBezTo>
                <a:cubicBezTo>
                  <a:pt x="2335944" y="1153897"/>
                  <a:pt x="2319735" y="1145854"/>
                  <a:pt x="2355640" y="1156626"/>
                </a:cubicBezTo>
                <a:cubicBezTo>
                  <a:pt x="2355718" y="1156649"/>
                  <a:pt x="2401018" y="1171752"/>
                  <a:pt x="2410140" y="1174793"/>
                </a:cubicBezTo>
                <a:lnTo>
                  <a:pt x="2428307" y="1180848"/>
                </a:lnTo>
                <a:cubicBezTo>
                  <a:pt x="2434726" y="1185127"/>
                  <a:pt x="2454271" y="1196441"/>
                  <a:pt x="2458586" y="1205071"/>
                </a:cubicBezTo>
                <a:cubicBezTo>
                  <a:pt x="2464295" y="1216489"/>
                  <a:pt x="2463616" y="1230782"/>
                  <a:pt x="2470697" y="1241404"/>
                </a:cubicBezTo>
                <a:cubicBezTo>
                  <a:pt x="2485975" y="1264322"/>
                  <a:pt x="2477662" y="1254425"/>
                  <a:pt x="2494919" y="1271683"/>
                </a:cubicBezTo>
                <a:cubicBezTo>
                  <a:pt x="2492901" y="1285813"/>
                  <a:pt x="2493378" y="1300531"/>
                  <a:pt x="2488864" y="1314072"/>
                </a:cubicBezTo>
                <a:cubicBezTo>
                  <a:pt x="2486399" y="1321466"/>
                  <a:pt x="2462646" y="1335588"/>
                  <a:pt x="2458586" y="1338294"/>
                </a:cubicBezTo>
                <a:cubicBezTo>
                  <a:pt x="2442437" y="1336276"/>
                  <a:pt x="2426193" y="1334914"/>
                  <a:pt x="2410140" y="1332239"/>
                </a:cubicBezTo>
                <a:cubicBezTo>
                  <a:pt x="2376181" y="1326579"/>
                  <a:pt x="2396532" y="1327323"/>
                  <a:pt x="2367751" y="1320128"/>
                </a:cubicBezTo>
                <a:cubicBezTo>
                  <a:pt x="2357766" y="1317632"/>
                  <a:pt x="2347566" y="1316091"/>
                  <a:pt x="2337473" y="1314072"/>
                </a:cubicBezTo>
                <a:cubicBezTo>
                  <a:pt x="2333436" y="1320128"/>
                  <a:pt x="2328617" y="1325729"/>
                  <a:pt x="2325362" y="1332239"/>
                </a:cubicBezTo>
                <a:cubicBezTo>
                  <a:pt x="2322507" y="1337948"/>
                  <a:pt x="2323294" y="1345422"/>
                  <a:pt x="2319306" y="1350406"/>
                </a:cubicBezTo>
                <a:cubicBezTo>
                  <a:pt x="2314759" y="1356089"/>
                  <a:pt x="2307195" y="1358480"/>
                  <a:pt x="2301139" y="1362517"/>
                </a:cubicBezTo>
                <a:cubicBezTo>
                  <a:pt x="2289028" y="1360498"/>
                  <a:pt x="2277083" y="1356461"/>
                  <a:pt x="2264805" y="1356461"/>
                </a:cubicBezTo>
                <a:cubicBezTo>
                  <a:pt x="2252527" y="1356461"/>
                  <a:pt x="2238059" y="1354847"/>
                  <a:pt x="2228472" y="1362517"/>
                </a:cubicBezTo>
                <a:cubicBezTo>
                  <a:pt x="2223488" y="1366505"/>
                  <a:pt x="2229333" y="1376974"/>
                  <a:pt x="2234527" y="1380684"/>
                </a:cubicBezTo>
                <a:cubicBezTo>
                  <a:pt x="2242464" y="1386353"/>
                  <a:pt x="2282136" y="1395614"/>
                  <a:pt x="2295084" y="1398851"/>
                </a:cubicBezTo>
                <a:cubicBezTo>
                  <a:pt x="2313251" y="1396832"/>
                  <a:pt x="2331306" y="1392795"/>
                  <a:pt x="2349584" y="1392795"/>
                </a:cubicBezTo>
                <a:cubicBezTo>
                  <a:pt x="2364733" y="1392795"/>
                  <a:pt x="2416289" y="1401894"/>
                  <a:pt x="2434363" y="1404906"/>
                </a:cubicBezTo>
                <a:cubicBezTo>
                  <a:pt x="2445807" y="1416350"/>
                  <a:pt x="2471864" y="1427963"/>
                  <a:pt x="2452530" y="1447296"/>
                </a:cubicBezTo>
                <a:cubicBezTo>
                  <a:pt x="2448016" y="1451809"/>
                  <a:pt x="2440419" y="1451333"/>
                  <a:pt x="2434363" y="1453351"/>
                </a:cubicBezTo>
                <a:cubicBezTo>
                  <a:pt x="2418215" y="1451333"/>
                  <a:pt x="2402192" y="1447296"/>
                  <a:pt x="2385918" y="1447296"/>
                </a:cubicBezTo>
                <a:cubicBezTo>
                  <a:pt x="2351063" y="1447296"/>
                  <a:pt x="2371073" y="1452569"/>
                  <a:pt x="2349584" y="1465463"/>
                </a:cubicBezTo>
                <a:cubicBezTo>
                  <a:pt x="2344110" y="1468747"/>
                  <a:pt x="2337473" y="1469500"/>
                  <a:pt x="2331417" y="1471518"/>
                </a:cubicBezTo>
                <a:cubicBezTo>
                  <a:pt x="2319306" y="1463444"/>
                  <a:pt x="2308893" y="1451899"/>
                  <a:pt x="2295084" y="1447296"/>
                </a:cubicBezTo>
                <a:cubicBezTo>
                  <a:pt x="2261134" y="1435979"/>
                  <a:pt x="2272264" y="1438207"/>
                  <a:pt x="2216360" y="1435185"/>
                </a:cubicBezTo>
                <a:cubicBezTo>
                  <a:pt x="2161901" y="1432241"/>
                  <a:pt x="2107359" y="1431148"/>
                  <a:pt x="2052858" y="1429129"/>
                </a:cubicBezTo>
                <a:cubicBezTo>
                  <a:pt x="2032673" y="1427110"/>
                  <a:pt x="2012384" y="1425942"/>
                  <a:pt x="1992302" y="1423073"/>
                </a:cubicBezTo>
                <a:cubicBezTo>
                  <a:pt x="1978991" y="1421171"/>
                  <a:pt x="1962857" y="1415277"/>
                  <a:pt x="1949913" y="1410962"/>
                </a:cubicBezTo>
                <a:cubicBezTo>
                  <a:pt x="1920663" y="1381714"/>
                  <a:pt x="1957837" y="1417302"/>
                  <a:pt x="1919635" y="1386740"/>
                </a:cubicBezTo>
                <a:cubicBezTo>
                  <a:pt x="1915177" y="1383173"/>
                  <a:pt x="1912630" y="1377181"/>
                  <a:pt x="1907523" y="1374628"/>
                </a:cubicBezTo>
                <a:cubicBezTo>
                  <a:pt x="1896105" y="1368919"/>
                  <a:pt x="1883301" y="1366554"/>
                  <a:pt x="1871190" y="1362517"/>
                </a:cubicBezTo>
                <a:lnTo>
                  <a:pt x="1853023" y="1356461"/>
                </a:lnTo>
                <a:lnTo>
                  <a:pt x="1798522" y="1338294"/>
                </a:lnTo>
                <a:cubicBezTo>
                  <a:pt x="1792466" y="1336276"/>
                  <a:pt x="1786689" y="1333031"/>
                  <a:pt x="1780355" y="1332239"/>
                </a:cubicBezTo>
                <a:lnTo>
                  <a:pt x="1731910" y="1326183"/>
                </a:lnTo>
                <a:cubicBezTo>
                  <a:pt x="1652571" y="1299740"/>
                  <a:pt x="1768127" y="1341263"/>
                  <a:pt x="1701632" y="1308016"/>
                </a:cubicBezTo>
                <a:cubicBezTo>
                  <a:pt x="1694188" y="1304294"/>
                  <a:pt x="1685668" y="1302993"/>
                  <a:pt x="1677409" y="1301961"/>
                </a:cubicBezTo>
                <a:cubicBezTo>
                  <a:pt x="1653290" y="1298946"/>
                  <a:pt x="1628964" y="1297924"/>
                  <a:pt x="1604742" y="1295905"/>
                </a:cubicBezTo>
                <a:cubicBezTo>
                  <a:pt x="1563215" y="1282062"/>
                  <a:pt x="1614757" y="1298409"/>
                  <a:pt x="1556297" y="1283794"/>
                </a:cubicBezTo>
                <a:cubicBezTo>
                  <a:pt x="1550104" y="1282246"/>
                  <a:pt x="1544186" y="1279757"/>
                  <a:pt x="1538130" y="1277738"/>
                </a:cubicBezTo>
                <a:lnTo>
                  <a:pt x="1477574" y="1283794"/>
                </a:lnTo>
                <a:cubicBezTo>
                  <a:pt x="1449340" y="1286147"/>
                  <a:pt x="1420281" y="1282978"/>
                  <a:pt x="1392795" y="1289849"/>
                </a:cubicBezTo>
                <a:cubicBezTo>
                  <a:pt x="1387256" y="1291234"/>
                  <a:pt x="1400010" y="1299024"/>
                  <a:pt x="1404906" y="1301961"/>
                </a:cubicBezTo>
                <a:cubicBezTo>
                  <a:pt x="1410380" y="1305245"/>
                  <a:pt x="1417017" y="1305998"/>
                  <a:pt x="1423073" y="1308016"/>
                </a:cubicBezTo>
                <a:cubicBezTo>
                  <a:pt x="1427110" y="1312053"/>
                  <a:pt x="1430288" y="1317191"/>
                  <a:pt x="1435184" y="1320128"/>
                </a:cubicBezTo>
                <a:cubicBezTo>
                  <a:pt x="1440658" y="1323412"/>
                  <a:pt x="1448837" y="1321670"/>
                  <a:pt x="1453351" y="1326183"/>
                </a:cubicBezTo>
                <a:cubicBezTo>
                  <a:pt x="1457865" y="1330697"/>
                  <a:pt x="1453865" y="1341183"/>
                  <a:pt x="1459407" y="1344350"/>
                </a:cubicBezTo>
                <a:cubicBezTo>
                  <a:pt x="1470067" y="1350442"/>
                  <a:pt x="1483629" y="1348387"/>
                  <a:pt x="1495740" y="1350406"/>
                </a:cubicBezTo>
                <a:cubicBezTo>
                  <a:pt x="1489685" y="1354443"/>
                  <a:pt x="1484224" y="1359561"/>
                  <a:pt x="1477574" y="1362517"/>
                </a:cubicBezTo>
                <a:cubicBezTo>
                  <a:pt x="1420931" y="1387691"/>
                  <a:pt x="1377861" y="1377509"/>
                  <a:pt x="1308016" y="1380684"/>
                </a:cubicBezTo>
                <a:cubicBezTo>
                  <a:pt x="1275719" y="1378665"/>
                  <a:pt x="1243189" y="1379000"/>
                  <a:pt x="1211126" y="1374628"/>
                </a:cubicBezTo>
                <a:cubicBezTo>
                  <a:pt x="1198477" y="1372903"/>
                  <a:pt x="1187310" y="1365021"/>
                  <a:pt x="1174792" y="1362517"/>
                </a:cubicBezTo>
                <a:cubicBezTo>
                  <a:pt x="1138255" y="1355209"/>
                  <a:pt x="1154278" y="1359715"/>
                  <a:pt x="1126347" y="1350406"/>
                </a:cubicBezTo>
                <a:cubicBezTo>
                  <a:pt x="1124328" y="1344350"/>
                  <a:pt x="1124279" y="1337224"/>
                  <a:pt x="1120291" y="1332239"/>
                </a:cubicBezTo>
                <a:cubicBezTo>
                  <a:pt x="1106207" y="1314634"/>
                  <a:pt x="1083235" y="1319645"/>
                  <a:pt x="1065791" y="1308016"/>
                </a:cubicBezTo>
                <a:cubicBezTo>
                  <a:pt x="1059735" y="1303979"/>
                  <a:pt x="1054275" y="1298861"/>
                  <a:pt x="1047624" y="1295905"/>
                </a:cubicBezTo>
                <a:cubicBezTo>
                  <a:pt x="1035958" y="1290720"/>
                  <a:pt x="1011290" y="1283794"/>
                  <a:pt x="1011290" y="1283794"/>
                </a:cubicBezTo>
                <a:cubicBezTo>
                  <a:pt x="1005234" y="1279757"/>
                  <a:pt x="998806" y="1276230"/>
                  <a:pt x="993123" y="1271683"/>
                </a:cubicBezTo>
                <a:cubicBezTo>
                  <a:pt x="988665" y="1268116"/>
                  <a:pt x="985908" y="1262508"/>
                  <a:pt x="981012" y="1259571"/>
                </a:cubicBezTo>
                <a:cubicBezTo>
                  <a:pt x="975538" y="1256287"/>
                  <a:pt x="968901" y="1255534"/>
                  <a:pt x="962845" y="1253516"/>
                </a:cubicBezTo>
                <a:cubicBezTo>
                  <a:pt x="956789" y="1255534"/>
                  <a:pt x="949662" y="1255584"/>
                  <a:pt x="944678" y="1259571"/>
                </a:cubicBezTo>
                <a:cubicBezTo>
                  <a:pt x="938995" y="1264117"/>
                  <a:pt x="939407" y="1275251"/>
                  <a:pt x="932567" y="1277738"/>
                </a:cubicBezTo>
                <a:cubicBezTo>
                  <a:pt x="915389" y="1283985"/>
                  <a:pt x="896233" y="1281775"/>
                  <a:pt x="878066" y="1283794"/>
                </a:cubicBezTo>
                <a:cubicBezTo>
                  <a:pt x="872010" y="1285812"/>
                  <a:pt x="865826" y="1292220"/>
                  <a:pt x="859899" y="1289849"/>
                </a:cubicBezTo>
                <a:cubicBezTo>
                  <a:pt x="853142" y="1287146"/>
                  <a:pt x="852334" y="1277366"/>
                  <a:pt x="847788" y="1271683"/>
                </a:cubicBezTo>
                <a:cubicBezTo>
                  <a:pt x="844221" y="1267225"/>
                  <a:pt x="839714" y="1263608"/>
                  <a:pt x="835677" y="1259571"/>
                </a:cubicBezTo>
                <a:cubicBezTo>
                  <a:pt x="833658" y="1253515"/>
                  <a:pt x="832476" y="1247113"/>
                  <a:pt x="829621" y="1241404"/>
                </a:cubicBezTo>
                <a:cubicBezTo>
                  <a:pt x="821983" y="1226128"/>
                  <a:pt x="816662" y="1222390"/>
                  <a:pt x="805399" y="1211126"/>
                </a:cubicBezTo>
                <a:cubicBezTo>
                  <a:pt x="807417" y="1192959"/>
                  <a:pt x="812972" y="1174841"/>
                  <a:pt x="811454" y="1156626"/>
                </a:cubicBezTo>
                <a:cubicBezTo>
                  <a:pt x="809948" y="1138551"/>
                  <a:pt x="793841" y="1136022"/>
                  <a:pt x="781176" y="1132403"/>
                </a:cubicBezTo>
                <a:cubicBezTo>
                  <a:pt x="773174" y="1130116"/>
                  <a:pt x="765028" y="1128366"/>
                  <a:pt x="756954" y="1126347"/>
                </a:cubicBezTo>
                <a:cubicBezTo>
                  <a:pt x="744843" y="1128366"/>
                  <a:pt x="732268" y="1128520"/>
                  <a:pt x="720620" y="1132403"/>
                </a:cubicBezTo>
                <a:cubicBezTo>
                  <a:pt x="693345" y="1141495"/>
                  <a:pt x="711018" y="1144220"/>
                  <a:pt x="690342" y="1156626"/>
                </a:cubicBezTo>
                <a:cubicBezTo>
                  <a:pt x="675606" y="1165468"/>
                  <a:pt x="630400" y="1167903"/>
                  <a:pt x="623730" y="1168737"/>
                </a:cubicBezTo>
                <a:cubicBezTo>
                  <a:pt x="619116" y="1182579"/>
                  <a:pt x="620269" y="1195266"/>
                  <a:pt x="599507" y="1192959"/>
                </a:cubicBezTo>
                <a:cubicBezTo>
                  <a:pt x="586819" y="1191549"/>
                  <a:pt x="575285" y="1184885"/>
                  <a:pt x="563174" y="1180848"/>
                </a:cubicBezTo>
                <a:lnTo>
                  <a:pt x="545007" y="1174793"/>
                </a:lnTo>
                <a:cubicBezTo>
                  <a:pt x="514316" y="1144102"/>
                  <a:pt x="554035" y="1180210"/>
                  <a:pt x="514729" y="1156626"/>
                </a:cubicBezTo>
                <a:cubicBezTo>
                  <a:pt x="509833" y="1153688"/>
                  <a:pt x="506654" y="1148551"/>
                  <a:pt x="502617" y="1144514"/>
                </a:cubicBezTo>
                <a:cubicBezTo>
                  <a:pt x="484450" y="1146533"/>
                  <a:pt x="463987" y="1141501"/>
                  <a:pt x="448117" y="1150570"/>
                </a:cubicBezTo>
                <a:cubicBezTo>
                  <a:pt x="441798" y="1154181"/>
                  <a:pt x="454056" y="1164880"/>
                  <a:pt x="460228" y="1168737"/>
                </a:cubicBezTo>
                <a:cubicBezTo>
                  <a:pt x="471054" y="1175503"/>
                  <a:pt x="496562" y="1180848"/>
                  <a:pt x="496562" y="1180848"/>
                </a:cubicBezTo>
                <a:cubicBezTo>
                  <a:pt x="500599" y="1186904"/>
                  <a:pt x="502501" y="1195158"/>
                  <a:pt x="508673" y="1199015"/>
                </a:cubicBezTo>
                <a:cubicBezTo>
                  <a:pt x="519499" y="1205781"/>
                  <a:pt x="545007" y="1211126"/>
                  <a:pt x="545007" y="1211126"/>
                </a:cubicBezTo>
                <a:cubicBezTo>
                  <a:pt x="551063" y="1215163"/>
                  <a:pt x="558627" y="1217555"/>
                  <a:pt x="563174" y="1223238"/>
                </a:cubicBezTo>
                <a:cubicBezTo>
                  <a:pt x="574756" y="1237716"/>
                  <a:pt x="567001" y="1250316"/>
                  <a:pt x="563174" y="1265627"/>
                </a:cubicBezTo>
                <a:cubicBezTo>
                  <a:pt x="542988" y="1263608"/>
                  <a:pt x="522556" y="1263310"/>
                  <a:pt x="502617" y="1259571"/>
                </a:cubicBezTo>
                <a:cubicBezTo>
                  <a:pt x="490070" y="1257218"/>
                  <a:pt x="478972" y="1248870"/>
                  <a:pt x="466284" y="1247460"/>
                </a:cubicBezTo>
                <a:lnTo>
                  <a:pt x="411783" y="1241404"/>
                </a:lnTo>
                <a:cubicBezTo>
                  <a:pt x="397653" y="1243423"/>
                  <a:pt x="383389" y="1244661"/>
                  <a:pt x="369393" y="1247460"/>
                </a:cubicBezTo>
                <a:cubicBezTo>
                  <a:pt x="363134" y="1248712"/>
                  <a:pt x="357610" y="1253516"/>
                  <a:pt x="351227" y="1253516"/>
                </a:cubicBezTo>
                <a:cubicBezTo>
                  <a:pt x="340934" y="1253516"/>
                  <a:pt x="331041" y="1249479"/>
                  <a:pt x="320948" y="1247460"/>
                </a:cubicBezTo>
                <a:cubicBezTo>
                  <a:pt x="315491" y="1242003"/>
                  <a:pt x="294733" y="1218868"/>
                  <a:pt x="284615" y="1217182"/>
                </a:cubicBezTo>
                <a:cubicBezTo>
                  <a:pt x="278319" y="1216133"/>
                  <a:pt x="272504" y="1221219"/>
                  <a:pt x="266448" y="1223238"/>
                </a:cubicBezTo>
                <a:cubicBezTo>
                  <a:pt x="262523" y="1229125"/>
                  <a:pt x="246353" y="1249928"/>
                  <a:pt x="248281" y="1259571"/>
                </a:cubicBezTo>
                <a:cubicBezTo>
                  <a:pt x="249401" y="1265170"/>
                  <a:pt x="256355" y="1267646"/>
                  <a:pt x="260392" y="1271683"/>
                </a:cubicBezTo>
                <a:cubicBezTo>
                  <a:pt x="256394" y="1291674"/>
                  <a:pt x="259853" y="1303495"/>
                  <a:pt x="242225" y="1314072"/>
                </a:cubicBezTo>
                <a:cubicBezTo>
                  <a:pt x="236751" y="1317356"/>
                  <a:pt x="230114" y="1318109"/>
                  <a:pt x="224058" y="1320128"/>
                </a:cubicBezTo>
                <a:cubicBezTo>
                  <a:pt x="222040" y="1326183"/>
                  <a:pt x="216751" y="1332035"/>
                  <a:pt x="218003" y="1338294"/>
                </a:cubicBezTo>
                <a:cubicBezTo>
                  <a:pt x="219123" y="1343893"/>
                  <a:pt x="225007" y="1347853"/>
                  <a:pt x="230114" y="1350406"/>
                </a:cubicBezTo>
                <a:cubicBezTo>
                  <a:pt x="237558" y="1354128"/>
                  <a:pt x="246334" y="1354175"/>
                  <a:pt x="254337" y="1356461"/>
                </a:cubicBezTo>
                <a:cubicBezTo>
                  <a:pt x="296088" y="1368390"/>
                  <a:pt x="243245" y="1357640"/>
                  <a:pt x="308837" y="1368573"/>
                </a:cubicBezTo>
                <a:cubicBezTo>
                  <a:pt x="314893" y="1372610"/>
                  <a:pt x="320494" y="1377429"/>
                  <a:pt x="327004" y="1380684"/>
                </a:cubicBezTo>
                <a:cubicBezTo>
                  <a:pt x="337184" y="1385774"/>
                  <a:pt x="359686" y="1389883"/>
                  <a:pt x="369393" y="1392795"/>
                </a:cubicBezTo>
                <a:cubicBezTo>
                  <a:pt x="431622" y="1411463"/>
                  <a:pt x="391088" y="1407567"/>
                  <a:pt x="484450" y="1410962"/>
                </a:cubicBezTo>
                <a:cubicBezTo>
                  <a:pt x="569197" y="1414044"/>
                  <a:pt x="654008" y="1414999"/>
                  <a:pt x="738787" y="1417018"/>
                </a:cubicBezTo>
                <a:cubicBezTo>
                  <a:pt x="800089" y="1437451"/>
                  <a:pt x="762392" y="1428150"/>
                  <a:pt x="853844" y="1435185"/>
                </a:cubicBezTo>
                <a:cubicBezTo>
                  <a:pt x="859900" y="1437203"/>
                  <a:pt x="867497" y="1436726"/>
                  <a:pt x="872011" y="1441240"/>
                </a:cubicBezTo>
                <a:cubicBezTo>
                  <a:pt x="894091" y="1463320"/>
                  <a:pt x="857329" y="1478432"/>
                  <a:pt x="841733" y="1483630"/>
                </a:cubicBezTo>
                <a:cubicBezTo>
                  <a:pt x="835677" y="1485648"/>
                  <a:pt x="829885" y="1488782"/>
                  <a:pt x="823566" y="1489685"/>
                </a:cubicBezTo>
                <a:cubicBezTo>
                  <a:pt x="792741" y="1494088"/>
                  <a:pt x="689360" y="1500247"/>
                  <a:pt x="666119" y="1501796"/>
                </a:cubicBezTo>
                <a:cubicBezTo>
                  <a:pt x="670156" y="1505833"/>
                  <a:pt x="673335" y="1510970"/>
                  <a:pt x="678231" y="1513908"/>
                </a:cubicBezTo>
                <a:cubicBezTo>
                  <a:pt x="683704" y="1517192"/>
                  <a:pt x="690023" y="1519618"/>
                  <a:pt x="696397" y="1519963"/>
                </a:cubicBezTo>
                <a:cubicBezTo>
                  <a:pt x="764957" y="1523669"/>
                  <a:pt x="833658" y="1524000"/>
                  <a:pt x="902289" y="1526019"/>
                </a:cubicBezTo>
                <a:lnTo>
                  <a:pt x="938623" y="1538130"/>
                </a:lnTo>
                <a:cubicBezTo>
                  <a:pt x="944679" y="1540149"/>
                  <a:pt x="951479" y="1540645"/>
                  <a:pt x="956790" y="1544186"/>
                </a:cubicBezTo>
                <a:cubicBezTo>
                  <a:pt x="962845" y="1548223"/>
                  <a:pt x="969273" y="1551751"/>
                  <a:pt x="974956" y="1556297"/>
                </a:cubicBezTo>
                <a:cubicBezTo>
                  <a:pt x="989441" y="1567885"/>
                  <a:pt x="984045" y="1572233"/>
                  <a:pt x="1005235" y="1574464"/>
                </a:cubicBezTo>
                <a:cubicBezTo>
                  <a:pt x="1037417" y="1577852"/>
                  <a:pt x="1069828" y="1578501"/>
                  <a:pt x="1102125" y="1580520"/>
                </a:cubicBezTo>
                <a:cubicBezTo>
                  <a:pt x="1108180" y="1582538"/>
                  <a:pt x="1113908" y="1586575"/>
                  <a:pt x="1120291" y="1586575"/>
                </a:cubicBezTo>
                <a:cubicBezTo>
                  <a:pt x="1128614" y="1586575"/>
                  <a:pt x="1136304" y="1581888"/>
                  <a:pt x="1144514" y="1580520"/>
                </a:cubicBezTo>
                <a:cubicBezTo>
                  <a:pt x="1160567" y="1577845"/>
                  <a:pt x="1176811" y="1576483"/>
                  <a:pt x="1192959" y="1574464"/>
                </a:cubicBezTo>
                <a:cubicBezTo>
                  <a:pt x="1212024" y="1568109"/>
                  <a:pt x="1214057" y="1563818"/>
                  <a:pt x="1235348" y="1574464"/>
                </a:cubicBezTo>
                <a:cubicBezTo>
                  <a:pt x="1240455" y="1577017"/>
                  <a:pt x="1242564" y="1583638"/>
                  <a:pt x="1247460" y="1586575"/>
                </a:cubicBezTo>
                <a:cubicBezTo>
                  <a:pt x="1252934" y="1589859"/>
                  <a:pt x="1259918" y="1589776"/>
                  <a:pt x="1265627" y="1592631"/>
                </a:cubicBezTo>
                <a:cubicBezTo>
                  <a:pt x="1312583" y="1616109"/>
                  <a:pt x="1256296" y="1595576"/>
                  <a:pt x="1301960" y="1610798"/>
                </a:cubicBezTo>
                <a:cubicBezTo>
                  <a:pt x="1305997" y="1614835"/>
                  <a:pt x="1309504" y="1619483"/>
                  <a:pt x="1314072" y="1622909"/>
                </a:cubicBezTo>
                <a:cubicBezTo>
                  <a:pt x="1325717" y="1631643"/>
                  <a:pt x="1336284" y="1643602"/>
                  <a:pt x="1350405" y="1647132"/>
                </a:cubicBezTo>
                <a:cubicBezTo>
                  <a:pt x="1386540" y="1656165"/>
                  <a:pt x="1366418" y="1651819"/>
                  <a:pt x="1410962" y="1659243"/>
                </a:cubicBezTo>
                <a:cubicBezTo>
                  <a:pt x="1459733" y="1653824"/>
                  <a:pt x="1462919" y="1648874"/>
                  <a:pt x="1507852" y="1659243"/>
                </a:cubicBezTo>
                <a:cubicBezTo>
                  <a:pt x="1520292" y="1662114"/>
                  <a:pt x="1532075" y="1667317"/>
                  <a:pt x="1544186" y="1671354"/>
                </a:cubicBezTo>
                <a:lnTo>
                  <a:pt x="1562352" y="1677410"/>
                </a:lnTo>
                <a:cubicBezTo>
                  <a:pt x="1596667" y="1675391"/>
                  <a:pt x="1631094" y="1674775"/>
                  <a:pt x="1665298" y="1671354"/>
                </a:cubicBezTo>
                <a:cubicBezTo>
                  <a:pt x="1684324" y="1669451"/>
                  <a:pt x="1685047" y="1661479"/>
                  <a:pt x="1701632" y="1653187"/>
                </a:cubicBezTo>
                <a:cubicBezTo>
                  <a:pt x="1716537" y="1645735"/>
                  <a:pt x="1742183" y="1643401"/>
                  <a:pt x="1756133" y="1641076"/>
                </a:cubicBezTo>
                <a:cubicBezTo>
                  <a:pt x="1762188" y="1639057"/>
                  <a:pt x="1769315" y="1639007"/>
                  <a:pt x="1774299" y="1635020"/>
                </a:cubicBezTo>
                <a:cubicBezTo>
                  <a:pt x="1779982" y="1630473"/>
                  <a:pt x="1781265" y="1621999"/>
                  <a:pt x="1786411" y="1616853"/>
                </a:cubicBezTo>
                <a:cubicBezTo>
                  <a:pt x="1791557" y="1611707"/>
                  <a:pt x="1798522" y="1608779"/>
                  <a:pt x="1804578" y="1604742"/>
                </a:cubicBezTo>
                <a:cubicBezTo>
                  <a:pt x="1810633" y="1606761"/>
                  <a:pt x="1816552" y="1609250"/>
                  <a:pt x="1822744" y="1610798"/>
                </a:cubicBezTo>
                <a:cubicBezTo>
                  <a:pt x="1836570" y="1614254"/>
                  <a:pt x="1857344" y="1615986"/>
                  <a:pt x="1871190" y="1622909"/>
                </a:cubicBezTo>
                <a:cubicBezTo>
                  <a:pt x="1886467" y="1630548"/>
                  <a:pt x="1890203" y="1635867"/>
                  <a:pt x="1901468" y="1647132"/>
                </a:cubicBezTo>
                <a:cubicBezTo>
                  <a:pt x="1907524" y="1645113"/>
                  <a:pt x="1914651" y="1645064"/>
                  <a:pt x="1919635" y="1641076"/>
                </a:cubicBezTo>
                <a:cubicBezTo>
                  <a:pt x="1925318" y="1636529"/>
                  <a:pt x="1926600" y="1628055"/>
                  <a:pt x="1931746" y="1622909"/>
                </a:cubicBezTo>
                <a:cubicBezTo>
                  <a:pt x="1936892" y="1617763"/>
                  <a:pt x="1943857" y="1614835"/>
                  <a:pt x="1949913" y="1610798"/>
                </a:cubicBezTo>
                <a:lnTo>
                  <a:pt x="1992302" y="1622909"/>
                </a:lnTo>
                <a:cubicBezTo>
                  <a:pt x="1998416" y="1624743"/>
                  <a:pt x="2004142" y="1628121"/>
                  <a:pt x="2010469" y="1628965"/>
                </a:cubicBezTo>
                <a:cubicBezTo>
                  <a:pt x="2034562" y="1632177"/>
                  <a:pt x="2058914" y="1633002"/>
                  <a:pt x="2083137" y="1635020"/>
                </a:cubicBezTo>
                <a:cubicBezTo>
                  <a:pt x="2091211" y="1633002"/>
                  <a:pt x="2099357" y="1631251"/>
                  <a:pt x="2107359" y="1628965"/>
                </a:cubicBezTo>
                <a:cubicBezTo>
                  <a:pt x="2113497" y="1627211"/>
                  <a:pt x="2119143" y="1622909"/>
                  <a:pt x="2125526" y="1622909"/>
                </a:cubicBezTo>
                <a:cubicBezTo>
                  <a:pt x="2133125" y="1622909"/>
                  <a:pt x="2159351" y="1632166"/>
                  <a:pt x="2167915" y="1635020"/>
                </a:cubicBezTo>
                <a:cubicBezTo>
                  <a:pt x="2202230" y="1633002"/>
                  <a:pt x="2237224" y="1636046"/>
                  <a:pt x="2270861" y="1628965"/>
                </a:cubicBezTo>
                <a:cubicBezTo>
                  <a:pt x="2277983" y="1627466"/>
                  <a:pt x="2278425" y="1616481"/>
                  <a:pt x="2282972" y="1610798"/>
                </a:cubicBezTo>
                <a:cubicBezTo>
                  <a:pt x="2286539" y="1606340"/>
                  <a:pt x="2289977" y="1601240"/>
                  <a:pt x="2295084" y="1598687"/>
                </a:cubicBezTo>
                <a:cubicBezTo>
                  <a:pt x="2302528" y="1594965"/>
                  <a:pt x="2311304" y="1594918"/>
                  <a:pt x="2319306" y="1592631"/>
                </a:cubicBezTo>
                <a:cubicBezTo>
                  <a:pt x="2325444" y="1590877"/>
                  <a:pt x="2331417" y="1588594"/>
                  <a:pt x="2337473" y="1586575"/>
                </a:cubicBezTo>
                <a:cubicBezTo>
                  <a:pt x="2343529" y="1588594"/>
                  <a:pt x="2351126" y="1588117"/>
                  <a:pt x="2355640" y="1592631"/>
                </a:cubicBezTo>
                <a:cubicBezTo>
                  <a:pt x="2376461" y="1613453"/>
                  <a:pt x="2378303" y="1624288"/>
                  <a:pt x="2385918" y="1647132"/>
                </a:cubicBezTo>
                <a:cubicBezTo>
                  <a:pt x="2385696" y="1648240"/>
                  <a:pt x="2376321" y="1697610"/>
                  <a:pt x="2373807" y="1701632"/>
                </a:cubicBezTo>
                <a:cubicBezTo>
                  <a:pt x="2367755" y="1711315"/>
                  <a:pt x="2357658" y="1717781"/>
                  <a:pt x="2349584" y="1725855"/>
                </a:cubicBezTo>
                <a:cubicBezTo>
                  <a:pt x="2343528" y="1731911"/>
                  <a:pt x="2339542" y="1741314"/>
                  <a:pt x="2331417" y="1744022"/>
                </a:cubicBezTo>
                <a:lnTo>
                  <a:pt x="2295084" y="1756133"/>
                </a:lnTo>
                <a:cubicBezTo>
                  <a:pt x="2274898" y="1754114"/>
                  <a:pt x="2254577" y="1753162"/>
                  <a:pt x="2234527" y="1750077"/>
                </a:cubicBezTo>
                <a:cubicBezTo>
                  <a:pt x="2228218" y="1749106"/>
                  <a:pt x="2222679" y="1744925"/>
                  <a:pt x="2216360" y="1744022"/>
                </a:cubicBezTo>
                <a:cubicBezTo>
                  <a:pt x="2194288" y="1740869"/>
                  <a:pt x="2171952" y="1739985"/>
                  <a:pt x="2149748" y="1737966"/>
                </a:cubicBezTo>
                <a:cubicBezTo>
                  <a:pt x="2143693" y="1739985"/>
                  <a:pt x="2136688" y="1740192"/>
                  <a:pt x="2131582" y="1744022"/>
                </a:cubicBezTo>
                <a:cubicBezTo>
                  <a:pt x="2120163" y="1752586"/>
                  <a:pt x="2114844" y="1769787"/>
                  <a:pt x="2101303" y="1774300"/>
                </a:cubicBezTo>
                <a:lnTo>
                  <a:pt x="2083137" y="1780355"/>
                </a:lnTo>
                <a:cubicBezTo>
                  <a:pt x="2071026" y="1778337"/>
                  <a:pt x="2057785" y="1779791"/>
                  <a:pt x="2046803" y="1774300"/>
                </a:cubicBezTo>
                <a:cubicBezTo>
                  <a:pt x="2036590" y="1769193"/>
                  <a:pt x="2032081" y="1756411"/>
                  <a:pt x="2022580" y="1750077"/>
                </a:cubicBezTo>
                <a:cubicBezTo>
                  <a:pt x="1999102" y="1734425"/>
                  <a:pt x="2011317" y="1740268"/>
                  <a:pt x="1986246" y="1731910"/>
                </a:cubicBezTo>
                <a:cubicBezTo>
                  <a:pt x="1898038" y="1737791"/>
                  <a:pt x="1896836" y="1742051"/>
                  <a:pt x="1810633" y="1731910"/>
                </a:cubicBezTo>
                <a:cubicBezTo>
                  <a:pt x="1804294" y="1731164"/>
                  <a:pt x="1798522" y="1727873"/>
                  <a:pt x="1792466" y="1725855"/>
                </a:cubicBezTo>
                <a:cubicBezTo>
                  <a:pt x="1776318" y="1727873"/>
                  <a:pt x="1759609" y="1727234"/>
                  <a:pt x="1744021" y="1731910"/>
                </a:cubicBezTo>
                <a:cubicBezTo>
                  <a:pt x="1738552" y="1733551"/>
                  <a:pt x="1733030" y="1738423"/>
                  <a:pt x="1731910" y="1744022"/>
                </a:cubicBezTo>
                <a:cubicBezTo>
                  <a:pt x="1727723" y="1764961"/>
                  <a:pt x="1766509" y="1783814"/>
                  <a:pt x="1774299" y="1786411"/>
                </a:cubicBezTo>
                <a:lnTo>
                  <a:pt x="1810633" y="1798522"/>
                </a:lnTo>
                <a:cubicBezTo>
                  <a:pt x="1808615" y="1810633"/>
                  <a:pt x="1801600" y="1822944"/>
                  <a:pt x="1804578" y="1834856"/>
                </a:cubicBezTo>
                <a:cubicBezTo>
                  <a:pt x="1806343" y="1841916"/>
                  <a:pt x="1816055" y="1844100"/>
                  <a:pt x="1822744" y="1846967"/>
                </a:cubicBezTo>
                <a:cubicBezTo>
                  <a:pt x="1834242" y="1851895"/>
                  <a:pt x="1875104" y="1857713"/>
                  <a:pt x="1883301" y="1859079"/>
                </a:cubicBezTo>
                <a:cubicBezTo>
                  <a:pt x="1887338" y="1865134"/>
                  <a:pt x="1895412" y="1869967"/>
                  <a:pt x="1895412" y="1877245"/>
                </a:cubicBezTo>
                <a:cubicBezTo>
                  <a:pt x="1895412" y="1882954"/>
                  <a:pt x="1888408" y="1886804"/>
                  <a:pt x="1883301" y="1889357"/>
                </a:cubicBezTo>
                <a:cubicBezTo>
                  <a:pt x="1871882" y="1895066"/>
                  <a:pt x="1859078" y="1897431"/>
                  <a:pt x="1846967" y="1901468"/>
                </a:cubicBezTo>
                <a:lnTo>
                  <a:pt x="1828800" y="1907524"/>
                </a:lnTo>
                <a:lnTo>
                  <a:pt x="1810633" y="1913579"/>
                </a:lnTo>
                <a:cubicBezTo>
                  <a:pt x="1808615" y="1921653"/>
                  <a:pt x="1808300" y="1930358"/>
                  <a:pt x="1804578" y="1937802"/>
                </a:cubicBezTo>
                <a:cubicBezTo>
                  <a:pt x="1790034" y="1966890"/>
                  <a:pt x="1746082" y="1945696"/>
                  <a:pt x="1725854" y="1943857"/>
                </a:cubicBezTo>
                <a:cubicBezTo>
                  <a:pt x="1727873" y="1951931"/>
                  <a:pt x="1725591" y="1962664"/>
                  <a:pt x="1731910" y="1968080"/>
                </a:cubicBezTo>
                <a:cubicBezTo>
                  <a:pt x="1741603" y="1976388"/>
                  <a:pt x="1768244" y="1980191"/>
                  <a:pt x="1768244" y="1980191"/>
                </a:cubicBezTo>
                <a:cubicBezTo>
                  <a:pt x="1774300" y="1984228"/>
                  <a:pt x="1785109" y="1985141"/>
                  <a:pt x="1786411" y="1992302"/>
                </a:cubicBezTo>
                <a:cubicBezTo>
                  <a:pt x="1787807" y="1999978"/>
                  <a:pt x="1787207" y="2053118"/>
                  <a:pt x="1768244" y="2064970"/>
                </a:cubicBezTo>
                <a:cubicBezTo>
                  <a:pt x="1748542" y="2077284"/>
                  <a:pt x="1710814" y="2080095"/>
                  <a:pt x="1689521" y="2083137"/>
                </a:cubicBezTo>
                <a:cubicBezTo>
                  <a:pt x="1687502" y="2089193"/>
                  <a:pt x="1687979" y="2096790"/>
                  <a:pt x="1683465" y="2101304"/>
                </a:cubicBezTo>
                <a:cubicBezTo>
                  <a:pt x="1671354" y="2113414"/>
                  <a:pt x="1659242" y="2105340"/>
                  <a:pt x="1647131" y="2101304"/>
                </a:cubicBezTo>
                <a:cubicBezTo>
                  <a:pt x="1642498" y="2119836"/>
                  <a:pt x="1642905" y="2129752"/>
                  <a:pt x="1628964" y="2143693"/>
                </a:cubicBezTo>
                <a:cubicBezTo>
                  <a:pt x="1623818" y="2148839"/>
                  <a:pt x="1616480" y="2151257"/>
                  <a:pt x="1610797" y="2155804"/>
                </a:cubicBezTo>
                <a:cubicBezTo>
                  <a:pt x="1606339" y="2159371"/>
                  <a:pt x="1603793" y="2165363"/>
                  <a:pt x="1598686" y="2167916"/>
                </a:cubicBezTo>
                <a:cubicBezTo>
                  <a:pt x="1587267" y="2173625"/>
                  <a:pt x="1574463" y="2175990"/>
                  <a:pt x="1562352" y="2180027"/>
                </a:cubicBezTo>
                <a:lnTo>
                  <a:pt x="1544186" y="2186083"/>
                </a:lnTo>
                <a:cubicBezTo>
                  <a:pt x="1534093" y="2184064"/>
                  <a:pt x="1523893" y="2182523"/>
                  <a:pt x="1513907" y="2180027"/>
                </a:cubicBezTo>
                <a:cubicBezTo>
                  <a:pt x="1507714" y="2178479"/>
                  <a:pt x="1502123" y="2173971"/>
                  <a:pt x="1495740" y="2173971"/>
                </a:cubicBezTo>
                <a:cubicBezTo>
                  <a:pt x="1487417" y="2173971"/>
                  <a:pt x="1479592" y="2178008"/>
                  <a:pt x="1471518" y="2180027"/>
                </a:cubicBezTo>
                <a:cubicBezTo>
                  <a:pt x="1465462" y="2186083"/>
                  <a:pt x="1458102" y="2191068"/>
                  <a:pt x="1453351" y="2198194"/>
                </a:cubicBezTo>
                <a:cubicBezTo>
                  <a:pt x="1449810" y="2203505"/>
                  <a:pt x="1450150" y="2210652"/>
                  <a:pt x="1447295" y="2216361"/>
                </a:cubicBezTo>
                <a:cubicBezTo>
                  <a:pt x="1444040" y="2222871"/>
                  <a:pt x="1439221" y="2228472"/>
                  <a:pt x="1435184" y="2234528"/>
                </a:cubicBezTo>
                <a:lnTo>
                  <a:pt x="1423073" y="2270861"/>
                </a:lnTo>
                <a:lnTo>
                  <a:pt x="1417017" y="2289028"/>
                </a:lnTo>
                <a:cubicBezTo>
                  <a:pt x="1419036" y="2295084"/>
                  <a:pt x="1420218" y="2301486"/>
                  <a:pt x="1423073" y="2307195"/>
                </a:cubicBezTo>
                <a:cubicBezTo>
                  <a:pt x="1429533" y="2320114"/>
                  <a:pt x="1438817" y="2332628"/>
                  <a:pt x="1453351" y="2337473"/>
                </a:cubicBezTo>
                <a:cubicBezTo>
                  <a:pt x="1464999" y="2341356"/>
                  <a:pt x="1477574" y="2341510"/>
                  <a:pt x="1489685" y="2343529"/>
                </a:cubicBezTo>
                <a:cubicBezTo>
                  <a:pt x="1531330" y="2371292"/>
                  <a:pt x="1512210" y="2363148"/>
                  <a:pt x="1544186" y="2373807"/>
                </a:cubicBezTo>
                <a:cubicBezTo>
                  <a:pt x="1548223" y="2379863"/>
                  <a:pt x="1550820" y="2387181"/>
                  <a:pt x="1556297" y="2391974"/>
                </a:cubicBezTo>
                <a:cubicBezTo>
                  <a:pt x="1597970" y="2428438"/>
                  <a:pt x="1602981" y="2417059"/>
                  <a:pt x="1665298" y="2422252"/>
                </a:cubicBezTo>
                <a:cubicBezTo>
                  <a:pt x="1671354" y="2426289"/>
                  <a:pt x="1676243" y="2433460"/>
                  <a:pt x="1683465" y="2434363"/>
                </a:cubicBezTo>
                <a:cubicBezTo>
                  <a:pt x="1687535" y="2434872"/>
                  <a:pt x="1731550" y="2424177"/>
                  <a:pt x="1737966" y="2422252"/>
                </a:cubicBezTo>
                <a:cubicBezTo>
                  <a:pt x="1750194" y="2418584"/>
                  <a:pt x="1774299" y="2410141"/>
                  <a:pt x="1774299" y="2410141"/>
                </a:cubicBezTo>
                <a:cubicBezTo>
                  <a:pt x="1776318" y="2404085"/>
                  <a:pt x="1777500" y="2397683"/>
                  <a:pt x="1780355" y="2391974"/>
                </a:cubicBezTo>
                <a:cubicBezTo>
                  <a:pt x="1789275" y="2374133"/>
                  <a:pt x="1804903" y="2358506"/>
                  <a:pt x="1822744" y="2349585"/>
                </a:cubicBezTo>
                <a:cubicBezTo>
                  <a:pt x="1831432" y="2345241"/>
                  <a:pt x="1857372" y="2339414"/>
                  <a:pt x="1865134" y="2337473"/>
                </a:cubicBezTo>
                <a:cubicBezTo>
                  <a:pt x="1878539" y="2328536"/>
                  <a:pt x="1892143" y="2321183"/>
                  <a:pt x="1901468" y="2307195"/>
                </a:cubicBezTo>
                <a:cubicBezTo>
                  <a:pt x="1905009" y="2301884"/>
                  <a:pt x="1904239" y="2294502"/>
                  <a:pt x="1907523" y="2289028"/>
                </a:cubicBezTo>
                <a:cubicBezTo>
                  <a:pt x="1914270" y="2277783"/>
                  <a:pt x="1928283" y="2272420"/>
                  <a:pt x="1937801" y="2264806"/>
                </a:cubicBezTo>
                <a:cubicBezTo>
                  <a:pt x="1961550" y="2245806"/>
                  <a:pt x="1936532" y="2257154"/>
                  <a:pt x="1968080" y="2246639"/>
                </a:cubicBezTo>
                <a:cubicBezTo>
                  <a:pt x="1976154" y="2248657"/>
                  <a:pt x="1989024" y="2245044"/>
                  <a:pt x="1992302" y="2252694"/>
                </a:cubicBezTo>
                <a:cubicBezTo>
                  <a:pt x="1996298" y="2262017"/>
                  <a:pt x="1984357" y="2294695"/>
                  <a:pt x="1980191" y="2307195"/>
                </a:cubicBezTo>
                <a:cubicBezTo>
                  <a:pt x="1986247" y="2309214"/>
                  <a:pt x="1993164" y="2316961"/>
                  <a:pt x="1998358" y="2313251"/>
                </a:cubicBezTo>
                <a:cubicBezTo>
                  <a:pt x="2010203" y="2304791"/>
                  <a:pt x="2010469" y="2284991"/>
                  <a:pt x="2022580" y="2276917"/>
                </a:cubicBezTo>
                <a:cubicBezTo>
                  <a:pt x="2028636" y="2272880"/>
                  <a:pt x="2035221" y="2269542"/>
                  <a:pt x="2040747" y="2264806"/>
                </a:cubicBezTo>
                <a:cubicBezTo>
                  <a:pt x="2061610" y="2246924"/>
                  <a:pt x="2060891" y="2239596"/>
                  <a:pt x="2083137" y="2228472"/>
                </a:cubicBezTo>
                <a:cubicBezTo>
                  <a:pt x="2088846" y="2225617"/>
                  <a:pt x="2095248" y="2224435"/>
                  <a:pt x="2101303" y="2222416"/>
                </a:cubicBezTo>
                <a:cubicBezTo>
                  <a:pt x="2109377" y="2224435"/>
                  <a:pt x="2117523" y="2226185"/>
                  <a:pt x="2125526" y="2228472"/>
                </a:cubicBezTo>
                <a:cubicBezTo>
                  <a:pt x="2131664" y="2230226"/>
                  <a:pt x="2145712" y="2228472"/>
                  <a:pt x="2143693" y="2234528"/>
                </a:cubicBezTo>
                <a:cubicBezTo>
                  <a:pt x="2134995" y="2260623"/>
                  <a:pt x="2115286" y="2264182"/>
                  <a:pt x="2095248" y="2270861"/>
                </a:cubicBezTo>
                <a:cubicBezTo>
                  <a:pt x="2101304" y="2272880"/>
                  <a:pt x="2107706" y="2274062"/>
                  <a:pt x="2113415" y="2276917"/>
                </a:cubicBezTo>
                <a:cubicBezTo>
                  <a:pt x="2160374" y="2300396"/>
                  <a:pt x="2104085" y="2279861"/>
                  <a:pt x="2149748" y="2295084"/>
                </a:cubicBezTo>
                <a:cubicBezTo>
                  <a:pt x="2159343" y="2304678"/>
                  <a:pt x="2167915" y="2309638"/>
                  <a:pt x="2167915" y="2325362"/>
                </a:cubicBezTo>
                <a:cubicBezTo>
                  <a:pt x="2167915" y="2331745"/>
                  <a:pt x="2167054" y="2339819"/>
                  <a:pt x="2161860" y="2343529"/>
                </a:cubicBezTo>
                <a:cubicBezTo>
                  <a:pt x="2151472" y="2350949"/>
                  <a:pt x="2137637" y="2351603"/>
                  <a:pt x="2125526" y="2355640"/>
                </a:cubicBezTo>
                <a:lnTo>
                  <a:pt x="2107359" y="2361696"/>
                </a:lnTo>
                <a:lnTo>
                  <a:pt x="2089192" y="2367751"/>
                </a:lnTo>
                <a:cubicBezTo>
                  <a:pt x="2083919" y="2373024"/>
                  <a:pt x="2066555" y="2391974"/>
                  <a:pt x="2058914" y="2391974"/>
                </a:cubicBezTo>
                <a:cubicBezTo>
                  <a:pt x="2051636" y="2391974"/>
                  <a:pt x="2046803" y="2383900"/>
                  <a:pt x="2040747" y="2379863"/>
                </a:cubicBezTo>
                <a:cubicBezTo>
                  <a:pt x="2020562" y="2381881"/>
                  <a:pt x="2000241" y="2382833"/>
                  <a:pt x="1980191" y="2385918"/>
                </a:cubicBezTo>
                <a:cubicBezTo>
                  <a:pt x="1973882" y="2386889"/>
                  <a:pt x="1966538" y="2387460"/>
                  <a:pt x="1962024" y="2391974"/>
                </a:cubicBezTo>
                <a:cubicBezTo>
                  <a:pt x="1929729" y="2424269"/>
                  <a:pt x="1986244" y="2400050"/>
                  <a:pt x="1937801" y="2416196"/>
                </a:cubicBezTo>
                <a:cubicBezTo>
                  <a:pt x="1933528" y="2420469"/>
                  <a:pt x="1912306" y="2440110"/>
                  <a:pt x="1913579" y="2446475"/>
                </a:cubicBezTo>
                <a:cubicBezTo>
                  <a:pt x="1915006" y="2453612"/>
                  <a:pt x="1925690" y="2454549"/>
                  <a:pt x="1931746" y="2458586"/>
                </a:cubicBezTo>
                <a:lnTo>
                  <a:pt x="1986246" y="2440419"/>
                </a:lnTo>
                <a:lnTo>
                  <a:pt x="2004413" y="2434363"/>
                </a:lnTo>
                <a:lnTo>
                  <a:pt x="2022580" y="2428308"/>
                </a:lnTo>
                <a:cubicBezTo>
                  <a:pt x="2028636" y="2430326"/>
                  <a:pt x="2034413" y="2433571"/>
                  <a:pt x="2040747" y="2434363"/>
                </a:cubicBezTo>
                <a:cubicBezTo>
                  <a:pt x="2119224" y="2444172"/>
                  <a:pt x="2112300" y="2441071"/>
                  <a:pt x="2186082" y="2434363"/>
                </a:cubicBezTo>
                <a:cubicBezTo>
                  <a:pt x="2191584" y="2426110"/>
                  <a:pt x="2200716" y="2409838"/>
                  <a:pt x="2210305" y="2404085"/>
                </a:cubicBezTo>
                <a:cubicBezTo>
                  <a:pt x="2215779" y="2400801"/>
                  <a:pt x="2222416" y="2400048"/>
                  <a:pt x="2228472" y="2398030"/>
                </a:cubicBezTo>
                <a:cubicBezTo>
                  <a:pt x="2232509" y="2393993"/>
                  <a:pt x="2238030" y="2391025"/>
                  <a:pt x="2240583" y="2385918"/>
                </a:cubicBezTo>
                <a:cubicBezTo>
                  <a:pt x="2252578" y="2361927"/>
                  <a:pt x="2254441" y="2339103"/>
                  <a:pt x="2258750" y="2313251"/>
                </a:cubicBezTo>
                <a:cubicBezTo>
                  <a:pt x="2268843" y="2315269"/>
                  <a:pt x="2280464" y="2313597"/>
                  <a:pt x="2289028" y="2319306"/>
                </a:cubicBezTo>
                <a:cubicBezTo>
                  <a:pt x="2294339" y="2322847"/>
                  <a:pt x="2295084" y="2331090"/>
                  <a:pt x="2295084" y="2337473"/>
                </a:cubicBezTo>
                <a:cubicBezTo>
                  <a:pt x="2295084" y="2362678"/>
                  <a:pt x="2286805" y="2360086"/>
                  <a:pt x="2276917" y="2379863"/>
                </a:cubicBezTo>
                <a:cubicBezTo>
                  <a:pt x="2274062" y="2385572"/>
                  <a:pt x="2275375" y="2393516"/>
                  <a:pt x="2270861" y="2398030"/>
                </a:cubicBezTo>
                <a:cubicBezTo>
                  <a:pt x="2266347" y="2402543"/>
                  <a:pt x="2258750" y="2402067"/>
                  <a:pt x="2252694" y="2404085"/>
                </a:cubicBezTo>
                <a:cubicBezTo>
                  <a:pt x="2248657" y="2410141"/>
                  <a:pt x="2243539" y="2415601"/>
                  <a:pt x="2240583" y="2422252"/>
                </a:cubicBezTo>
                <a:cubicBezTo>
                  <a:pt x="2235398" y="2433918"/>
                  <a:pt x="2239094" y="2451505"/>
                  <a:pt x="2228472" y="2458586"/>
                </a:cubicBezTo>
                <a:cubicBezTo>
                  <a:pt x="2214985" y="2467577"/>
                  <a:pt x="2208053" y="2470483"/>
                  <a:pt x="2198193" y="2482808"/>
                </a:cubicBezTo>
                <a:cubicBezTo>
                  <a:pt x="2167626" y="2521016"/>
                  <a:pt x="2203222" y="2483833"/>
                  <a:pt x="2173971" y="2513087"/>
                </a:cubicBezTo>
                <a:cubicBezTo>
                  <a:pt x="2171952" y="2519142"/>
                  <a:pt x="2171199" y="2525780"/>
                  <a:pt x="2167915" y="2531253"/>
                </a:cubicBezTo>
                <a:cubicBezTo>
                  <a:pt x="2162161" y="2540843"/>
                  <a:pt x="2145891" y="2549973"/>
                  <a:pt x="2137637" y="2555476"/>
                </a:cubicBezTo>
                <a:cubicBezTo>
                  <a:pt x="2133600" y="2561532"/>
                  <a:pt x="2130672" y="2568497"/>
                  <a:pt x="2125526" y="2573643"/>
                </a:cubicBezTo>
                <a:cubicBezTo>
                  <a:pt x="2113788" y="2585381"/>
                  <a:pt x="2103967" y="2586885"/>
                  <a:pt x="2089192" y="2591810"/>
                </a:cubicBezTo>
                <a:cubicBezTo>
                  <a:pt x="2081118" y="2589791"/>
                  <a:pt x="2072620" y="2589032"/>
                  <a:pt x="2064970" y="2585754"/>
                </a:cubicBezTo>
                <a:cubicBezTo>
                  <a:pt x="2058281" y="2582887"/>
                  <a:pt x="2053313" y="2576898"/>
                  <a:pt x="2046803" y="2573643"/>
                </a:cubicBezTo>
                <a:cubicBezTo>
                  <a:pt x="2041094" y="2570788"/>
                  <a:pt x="2034692" y="2569606"/>
                  <a:pt x="2028636" y="2567587"/>
                </a:cubicBezTo>
                <a:cubicBezTo>
                  <a:pt x="2014506" y="2569606"/>
                  <a:pt x="2000289" y="2571090"/>
                  <a:pt x="1986246" y="2573643"/>
                </a:cubicBezTo>
                <a:cubicBezTo>
                  <a:pt x="1978058" y="2575132"/>
                  <a:pt x="1968949" y="2575082"/>
                  <a:pt x="1962024" y="2579698"/>
                </a:cubicBezTo>
                <a:cubicBezTo>
                  <a:pt x="1951963" y="2586405"/>
                  <a:pt x="1947311" y="2605670"/>
                  <a:pt x="1943857" y="2616032"/>
                </a:cubicBezTo>
                <a:cubicBezTo>
                  <a:pt x="1945876" y="2622088"/>
                  <a:pt x="1943604" y="2633228"/>
                  <a:pt x="1949913" y="2634199"/>
                </a:cubicBezTo>
                <a:cubicBezTo>
                  <a:pt x="1973937" y="2637895"/>
                  <a:pt x="1998345" y="2630007"/>
                  <a:pt x="2022580" y="2628143"/>
                </a:cubicBezTo>
                <a:lnTo>
                  <a:pt x="2107359" y="2622088"/>
                </a:lnTo>
                <a:cubicBezTo>
                  <a:pt x="2151588" y="2607345"/>
                  <a:pt x="2131308" y="2613074"/>
                  <a:pt x="2167915" y="2603921"/>
                </a:cubicBezTo>
                <a:lnTo>
                  <a:pt x="2210305" y="2561532"/>
                </a:lnTo>
                <a:lnTo>
                  <a:pt x="2222416" y="2549420"/>
                </a:lnTo>
                <a:cubicBezTo>
                  <a:pt x="2226405" y="2537453"/>
                  <a:pt x="2229911" y="2521624"/>
                  <a:pt x="2240583" y="2513087"/>
                </a:cubicBezTo>
                <a:cubicBezTo>
                  <a:pt x="2245568" y="2509099"/>
                  <a:pt x="2252694" y="2509050"/>
                  <a:pt x="2258750" y="2507031"/>
                </a:cubicBezTo>
                <a:cubicBezTo>
                  <a:pt x="2264806" y="2509050"/>
                  <a:pt x="2270534" y="2513087"/>
                  <a:pt x="2276917" y="2513087"/>
                </a:cubicBezTo>
                <a:cubicBezTo>
                  <a:pt x="2301140" y="2513087"/>
                  <a:pt x="2293065" y="2505012"/>
                  <a:pt x="2301139" y="2488864"/>
                </a:cubicBezTo>
                <a:cubicBezTo>
                  <a:pt x="2324620" y="2441900"/>
                  <a:pt x="2304082" y="2498200"/>
                  <a:pt x="2319306" y="2452530"/>
                </a:cubicBezTo>
                <a:cubicBezTo>
                  <a:pt x="2315269" y="2444456"/>
                  <a:pt x="2310751" y="2436605"/>
                  <a:pt x="2307195" y="2428308"/>
                </a:cubicBezTo>
                <a:cubicBezTo>
                  <a:pt x="2304680" y="2422441"/>
                  <a:pt x="2298284" y="2415850"/>
                  <a:pt x="2301139" y="2410141"/>
                </a:cubicBezTo>
                <a:cubicBezTo>
                  <a:pt x="2303994" y="2404432"/>
                  <a:pt x="2312962" y="2404790"/>
                  <a:pt x="2319306" y="2404085"/>
                </a:cubicBezTo>
                <a:cubicBezTo>
                  <a:pt x="2349466" y="2400734"/>
                  <a:pt x="2379862" y="2400048"/>
                  <a:pt x="2410140" y="2398030"/>
                </a:cubicBezTo>
                <a:cubicBezTo>
                  <a:pt x="2412159" y="2389956"/>
                  <a:pt x="2408752" y="2377529"/>
                  <a:pt x="2416196" y="2373807"/>
                </a:cubicBezTo>
                <a:cubicBezTo>
                  <a:pt x="2432545" y="2365632"/>
                  <a:pt x="2452964" y="2372184"/>
                  <a:pt x="2470697" y="2367751"/>
                </a:cubicBezTo>
                <a:cubicBezTo>
                  <a:pt x="2477758" y="2365986"/>
                  <a:pt x="2482808" y="2359677"/>
                  <a:pt x="2488864" y="2355640"/>
                </a:cubicBezTo>
                <a:cubicBezTo>
                  <a:pt x="2492901" y="2343529"/>
                  <a:pt x="2513086" y="2323343"/>
                  <a:pt x="2500975" y="2319306"/>
                </a:cubicBezTo>
                <a:lnTo>
                  <a:pt x="2464641" y="2307195"/>
                </a:lnTo>
                <a:cubicBezTo>
                  <a:pt x="2454548" y="2309214"/>
                  <a:pt x="2444000" y="2309637"/>
                  <a:pt x="2434363" y="2313251"/>
                </a:cubicBezTo>
                <a:cubicBezTo>
                  <a:pt x="2422815" y="2317582"/>
                  <a:pt x="2405169" y="2334961"/>
                  <a:pt x="2398029" y="2343529"/>
                </a:cubicBezTo>
                <a:cubicBezTo>
                  <a:pt x="2393370" y="2349120"/>
                  <a:pt x="2392090" y="2357839"/>
                  <a:pt x="2385918" y="2361696"/>
                </a:cubicBezTo>
                <a:cubicBezTo>
                  <a:pt x="2368471" y="2372600"/>
                  <a:pt x="2332808" y="2376603"/>
                  <a:pt x="2313250" y="2379863"/>
                </a:cubicBezTo>
                <a:cubicBezTo>
                  <a:pt x="2307195" y="2377844"/>
                  <a:pt x="2297938" y="2379516"/>
                  <a:pt x="2295084" y="2373807"/>
                </a:cubicBezTo>
                <a:cubicBezTo>
                  <a:pt x="2292229" y="2368098"/>
                  <a:pt x="2299887" y="2361899"/>
                  <a:pt x="2301139" y="2355640"/>
                </a:cubicBezTo>
                <a:cubicBezTo>
                  <a:pt x="2311079" y="2305938"/>
                  <a:pt x="2292321" y="2318209"/>
                  <a:pt x="2325362" y="2307195"/>
                </a:cubicBezTo>
                <a:cubicBezTo>
                  <a:pt x="2329399" y="2301139"/>
                  <a:pt x="2336277" y="2296207"/>
                  <a:pt x="2337473" y="2289028"/>
                </a:cubicBezTo>
                <a:cubicBezTo>
                  <a:pt x="2338808" y="2281018"/>
                  <a:pt x="2323907" y="2256720"/>
                  <a:pt x="2319306" y="2252694"/>
                </a:cubicBezTo>
                <a:cubicBezTo>
                  <a:pt x="2308352" y="2243109"/>
                  <a:pt x="2282972" y="2228472"/>
                  <a:pt x="2282972" y="2228472"/>
                </a:cubicBezTo>
                <a:cubicBezTo>
                  <a:pt x="2278195" y="2214139"/>
                  <a:pt x="2270861" y="2194638"/>
                  <a:pt x="2270861" y="2180027"/>
                </a:cubicBezTo>
                <a:cubicBezTo>
                  <a:pt x="2270861" y="2173644"/>
                  <a:pt x="2272929" y="2166844"/>
                  <a:pt x="2276917" y="2161860"/>
                </a:cubicBezTo>
                <a:cubicBezTo>
                  <a:pt x="2281464" y="2156177"/>
                  <a:pt x="2289028" y="2153786"/>
                  <a:pt x="2295084" y="2149749"/>
                </a:cubicBezTo>
                <a:cubicBezTo>
                  <a:pt x="2309214" y="2151767"/>
                  <a:pt x="2324151" y="2150680"/>
                  <a:pt x="2337473" y="2155804"/>
                </a:cubicBezTo>
                <a:cubicBezTo>
                  <a:pt x="2351059" y="2161029"/>
                  <a:pt x="2373807" y="2180027"/>
                  <a:pt x="2373807" y="2180027"/>
                </a:cubicBezTo>
                <a:cubicBezTo>
                  <a:pt x="2381881" y="2178008"/>
                  <a:pt x="2390027" y="2176257"/>
                  <a:pt x="2398029" y="2173971"/>
                </a:cubicBezTo>
                <a:cubicBezTo>
                  <a:pt x="2404167" y="2172217"/>
                  <a:pt x="2410058" y="2166162"/>
                  <a:pt x="2416196" y="2167916"/>
                </a:cubicBezTo>
                <a:cubicBezTo>
                  <a:pt x="2425900" y="2170689"/>
                  <a:pt x="2432206" y="2180217"/>
                  <a:pt x="2440419" y="2186083"/>
                </a:cubicBezTo>
                <a:cubicBezTo>
                  <a:pt x="2446341" y="2190313"/>
                  <a:pt x="2452530" y="2194157"/>
                  <a:pt x="2458586" y="2198194"/>
                </a:cubicBezTo>
                <a:cubicBezTo>
                  <a:pt x="2464641" y="2196175"/>
                  <a:pt x="2471043" y="2194993"/>
                  <a:pt x="2476752" y="2192138"/>
                </a:cubicBezTo>
                <a:cubicBezTo>
                  <a:pt x="2483262" y="2188883"/>
                  <a:pt x="2487660" y="2180545"/>
                  <a:pt x="2494919" y="2180027"/>
                </a:cubicBezTo>
                <a:cubicBezTo>
                  <a:pt x="2517158" y="2178439"/>
                  <a:pt x="2539327" y="2184064"/>
                  <a:pt x="2561531" y="2186083"/>
                </a:cubicBezTo>
                <a:cubicBezTo>
                  <a:pt x="2567587" y="2190120"/>
                  <a:pt x="2572420" y="2198194"/>
                  <a:pt x="2579698" y="2198194"/>
                </a:cubicBezTo>
                <a:cubicBezTo>
                  <a:pt x="2592464" y="2198194"/>
                  <a:pt x="2616032" y="2186083"/>
                  <a:pt x="2616032" y="2186083"/>
                </a:cubicBezTo>
                <a:cubicBezTo>
                  <a:pt x="2657677" y="2213846"/>
                  <a:pt x="2638557" y="2205702"/>
                  <a:pt x="2670533" y="2216361"/>
                </a:cubicBezTo>
                <a:cubicBezTo>
                  <a:pt x="2672551" y="2222417"/>
                  <a:pt x="2670532" y="2232509"/>
                  <a:pt x="2676588" y="2234528"/>
                </a:cubicBezTo>
                <a:cubicBezTo>
                  <a:pt x="2686352" y="2237783"/>
                  <a:pt x="2696573" y="2228472"/>
                  <a:pt x="2706866" y="2228472"/>
                </a:cubicBezTo>
                <a:cubicBezTo>
                  <a:pt x="2719144" y="2228472"/>
                  <a:pt x="2731089" y="2232509"/>
                  <a:pt x="2743200" y="2234528"/>
                </a:cubicBezTo>
                <a:cubicBezTo>
                  <a:pt x="2747237" y="2240583"/>
                  <a:pt x="2749628" y="2248148"/>
                  <a:pt x="2755311" y="2252694"/>
                </a:cubicBezTo>
                <a:cubicBezTo>
                  <a:pt x="2771964" y="2266016"/>
                  <a:pt x="2810366" y="2254139"/>
                  <a:pt x="2821923" y="2252694"/>
                </a:cubicBezTo>
                <a:cubicBezTo>
                  <a:pt x="2826340" y="2248278"/>
                  <a:pt x="2847238" y="2228965"/>
                  <a:pt x="2846146" y="2222416"/>
                </a:cubicBezTo>
                <a:cubicBezTo>
                  <a:pt x="2844738" y="2213969"/>
                  <a:pt x="2834035" y="2210305"/>
                  <a:pt x="2827979" y="2204249"/>
                </a:cubicBezTo>
                <a:cubicBezTo>
                  <a:pt x="2823064" y="2189507"/>
                  <a:pt x="2815454" y="2177516"/>
                  <a:pt x="2827979" y="2161860"/>
                </a:cubicBezTo>
                <a:cubicBezTo>
                  <a:pt x="2831967" y="2156875"/>
                  <a:pt x="2840090" y="2157823"/>
                  <a:pt x="2846146" y="2155804"/>
                </a:cubicBezTo>
                <a:cubicBezTo>
                  <a:pt x="2852202" y="2157823"/>
                  <a:pt x="2858604" y="2159005"/>
                  <a:pt x="2864313" y="2161860"/>
                </a:cubicBezTo>
                <a:cubicBezTo>
                  <a:pt x="2911272" y="2185339"/>
                  <a:pt x="2854983" y="2164804"/>
                  <a:pt x="2900646" y="2180027"/>
                </a:cubicBezTo>
                <a:cubicBezTo>
                  <a:pt x="2942816" y="2165970"/>
                  <a:pt x="2897675" y="2184026"/>
                  <a:pt x="2930925" y="2161860"/>
                </a:cubicBezTo>
                <a:cubicBezTo>
                  <a:pt x="2938436" y="2156853"/>
                  <a:pt x="2947309" y="2154228"/>
                  <a:pt x="2955147" y="2149749"/>
                </a:cubicBezTo>
                <a:cubicBezTo>
                  <a:pt x="2961466" y="2146138"/>
                  <a:pt x="2967631" y="2142185"/>
                  <a:pt x="2973314" y="2137638"/>
                </a:cubicBezTo>
                <a:cubicBezTo>
                  <a:pt x="2977772" y="2134071"/>
                  <a:pt x="2980529" y="2128463"/>
                  <a:pt x="2985425" y="2125526"/>
                </a:cubicBezTo>
                <a:cubicBezTo>
                  <a:pt x="2990899" y="2122242"/>
                  <a:pt x="2997536" y="2121489"/>
                  <a:pt x="3003592" y="2119471"/>
                </a:cubicBezTo>
                <a:cubicBezTo>
                  <a:pt x="3001574" y="2113415"/>
                  <a:pt x="3002050" y="2105818"/>
                  <a:pt x="2997537" y="2101304"/>
                </a:cubicBezTo>
                <a:cubicBezTo>
                  <a:pt x="2993023" y="2096790"/>
                  <a:pt x="2985714" y="2095953"/>
                  <a:pt x="2979370" y="2095248"/>
                </a:cubicBezTo>
                <a:cubicBezTo>
                  <a:pt x="2949210" y="2091897"/>
                  <a:pt x="2918813" y="2091211"/>
                  <a:pt x="2888535" y="2089193"/>
                </a:cubicBezTo>
                <a:cubicBezTo>
                  <a:pt x="2882479" y="2087174"/>
                  <a:pt x="2875679" y="2086678"/>
                  <a:pt x="2870368" y="2083137"/>
                </a:cubicBezTo>
                <a:cubicBezTo>
                  <a:pt x="2850176" y="2069675"/>
                  <a:pt x="2856675" y="2061349"/>
                  <a:pt x="2834035" y="2052859"/>
                </a:cubicBezTo>
                <a:cubicBezTo>
                  <a:pt x="2824397" y="2049245"/>
                  <a:pt x="2813849" y="2048822"/>
                  <a:pt x="2803756" y="2046803"/>
                </a:cubicBezTo>
                <a:cubicBezTo>
                  <a:pt x="2805775" y="2040747"/>
                  <a:pt x="2805298" y="2033150"/>
                  <a:pt x="2809812" y="2028636"/>
                </a:cubicBezTo>
                <a:cubicBezTo>
                  <a:pt x="2814326" y="2024123"/>
                  <a:pt x="2821645" y="2023373"/>
                  <a:pt x="2827979" y="2022581"/>
                </a:cubicBezTo>
                <a:cubicBezTo>
                  <a:pt x="2854094" y="2019317"/>
                  <a:pt x="2880461" y="2018544"/>
                  <a:pt x="2906702" y="2016525"/>
                </a:cubicBezTo>
                <a:cubicBezTo>
                  <a:pt x="2912758" y="2012488"/>
                  <a:pt x="2918359" y="2007669"/>
                  <a:pt x="2924869" y="2004414"/>
                </a:cubicBezTo>
                <a:cubicBezTo>
                  <a:pt x="2953099" y="1990299"/>
                  <a:pt x="2975409" y="2001301"/>
                  <a:pt x="3009648" y="2004414"/>
                </a:cubicBezTo>
                <a:cubicBezTo>
                  <a:pt x="3023480" y="2000956"/>
                  <a:pt x="3058996" y="1999432"/>
                  <a:pt x="3015703" y="1980191"/>
                </a:cubicBezTo>
                <a:cubicBezTo>
                  <a:pt x="3008873" y="1977156"/>
                  <a:pt x="2931171" y="1968111"/>
                  <a:pt x="2930925" y="1968080"/>
                </a:cubicBezTo>
                <a:cubicBezTo>
                  <a:pt x="2924869" y="1964043"/>
                  <a:pt x="2918441" y="1960515"/>
                  <a:pt x="2912758" y="1955969"/>
                </a:cubicBezTo>
                <a:cubicBezTo>
                  <a:pt x="2908299" y="1952402"/>
                  <a:pt x="2905542" y="1946795"/>
                  <a:pt x="2900646" y="1943857"/>
                </a:cubicBezTo>
                <a:cubicBezTo>
                  <a:pt x="2895173" y="1940573"/>
                  <a:pt x="2888535" y="1939820"/>
                  <a:pt x="2882480" y="1937802"/>
                </a:cubicBezTo>
                <a:cubicBezTo>
                  <a:pt x="2858257" y="1939820"/>
                  <a:pt x="2833905" y="1940645"/>
                  <a:pt x="2809812" y="1943857"/>
                </a:cubicBezTo>
                <a:cubicBezTo>
                  <a:pt x="2803485" y="1944701"/>
                  <a:pt x="2796629" y="1945925"/>
                  <a:pt x="2791645" y="1949913"/>
                </a:cubicBezTo>
                <a:cubicBezTo>
                  <a:pt x="2782797" y="1956992"/>
                  <a:pt x="2772531" y="1984639"/>
                  <a:pt x="2767423" y="1992302"/>
                </a:cubicBezTo>
                <a:cubicBezTo>
                  <a:pt x="2760519" y="2002657"/>
                  <a:pt x="2746863" y="2010046"/>
                  <a:pt x="2737144" y="2016525"/>
                </a:cubicBezTo>
                <a:cubicBezTo>
                  <a:pt x="2722512" y="2038473"/>
                  <a:pt x="2717706" y="2057419"/>
                  <a:pt x="2676588" y="2028636"/>
                </a:cubicBezTo>
                <a:cubicBezTo>
                  <a:pt x="2666129" y="2021315"/>
                  <a:pt x="2675099" y="1999383"/>
                  <a:pt x="2664477" y="1992302"/>
                </a:cubicBezTo>
                <a:cubicBezTo>
                  <a:pt x="2658421" y="1988265"/>
                  <a:pt x="2652820" y="1983446"/>
                  <a:pt x="2646310" y="1980191"/>
                </a:cubicBezTo>
                <a:cubicBezTo>
                  <a:pt x="2631405" y="1972739"/>
                  <a:pt x="2605759" y="1970405"/>
                  <a:pt x="2591809" y="1968080"/>
                </a:cubicBezTo>
                <a:cubicBezTo>
                  <a:pt x="2588725" y="1964996"/>
                  <a:pt x="2561744" y="1943431"/>
                  <a:pt x="2567587" y="1931746"/>
                </a:cubicBezTo>
                <a:cubicBezTo>
                  <a:pt x="2570442" y="1926037"/>
                  <a:pt x="2579698" y="1927709"/>
                  <a:pt x="2585754" y="1925691"/>
                </a:cubicBezTo>
                <a:lnTo>
                  <a:pt x="2640254" y="1931746"/>
                </a:lnTo>
                <a:cubicBezTo>
                  <a:pt x="2654417" y="1933516"/>
                  <a:pt x="2668371" y="1937802"/>
                  <a:pt x="2682644" y="1937802"/>
                </a:cubicBezTo>
                <a:cubicBezTo>
                  <a:pt x="2698918" y="1937802"/>
                  <a:pt x="2714941" y="1933765"/>
                  <a:pt x="2731089" y="1931746"/>
                </a:cubicBezTo>
                <a:cubicBezTo>
                  <a:pt x="2743200" y="1927709"/>
                  <a:pt x="2756801" y="1926717"/>
                  <a:pt x="2767423" y="1919635"/>
                </a:cubicBezTo>
                <a:lnTo>
                  <a:pt x="2803756" y="1895412"/>
                </a:lnTo>
                <a:cubicBezTo>
                  <a:pt x="2844127" y="1897431"/>
                  <a:pt x="2884448" y="1901468"/>
                  <a:pt x="2924869" y="1901468"/>
                </a:cubicBezTo>
                <a:cubicBezTo>
                  <a:pt x="3073012" y="1901468"/>
                  <a:pt x="2933744" y="1887437"/>
                  <a:pt x="3045982" y="1901468"/>
                </a:cubicBezTo>
                <a:lnTo>
                  <a:pt x="3100482" y="1919635"/>
                </a:lnTo>
                <a:cubicBezTo>
                  <a:pt x="3106538" y="1921654"/>
                  <a:pt x="3112456" y="1924143"/>
                  <a:pt x="3118649" y="1925691"/>
                </a:cubicBezTo>
                <a:lnTo>
                  <a:pt x="3142872" y="1931746"/>
                </a:lnTo>
                <a:cubicBezTo>
                  <a:pt x="3184516" y="1959510"/>
                  <a:pt x="3165396" y="1951367"/>
                  <a:pt x="3197372" y="1962024"/>
                </a:cubicBezTo>
                <a:cubicBezTo>
                  <a:pt x="3203428" y="1966061"/>
                  <a:pt x="3208888" y="1971180"/>
                  <a:pt x="3215539" y="1974136"/>
                </a:cubicBezTo>
                <a:cubicBezTo>
                  <a:pt x="3227205" y="1979321"/>
                  <a:pt x="3251873" y="1986247"/>
                  <a:pt x="3251873" y="1986247"/>
                </a:cubicBezTo>
                <a:cubicBezTo>
                  <a:pt x="3257929" y="1982210"/>
                  <a:pt x="3268613" y="1981273"/>
                  <a:pt x="3270040" y="1974136"/>
                </a:cubicBezTo>
                <a:cubicBezTo>
                  <a:pt x="3272546" y="1961608"/>
                  <a:pt x="3245330" y="1948311"/>
                  <a:pt x="3239762" y="1943857"/>
                </a:cubicBezTo>
                <a:cubicBezTo>
                  <a:pt x="3209790" y="1919880"/>
                  <a:pt x="3247023" y="1945063"/>
                  <a:pt x="3215539" y="1913579"/>
                </a:cubicBezTo>
                <a:cubicBezTo>
                  <a:pt x="3204924" y="1902964"/>
                  <a:pt x="3192994" y="1899352"/>
                  <a:pt x="3179205" y="1895412"/>
                </a:cubicBezTo>
                <a:cubicBezTo>
                  <a:pt x="3171203" y="1893126"/>
                  <a:pt x="3163057" y="1891375"/>
                  <a:pt x="3154983" y="1889357"/>
                </a:cubicBezTo>
                <a:cubicBezTo>
                  <a:pt x="3125750" y="1860121"/>
                  <a:pt x="3162889" y="1895680"/>
                  <a:pt x="3124705" y="1865134"/>
                </a:cubicBezTo>
                <a:cubicBezTo>
                  <a:pt x="3120247" y="1861567"/>
                  <a:pt x="3117700" y="1855576"/>
                  <a:pt x="3112593" y="1853023"/>
                </a:cubicBezTo>
                <a:cubicBezTo>
                  <a:pt x="3105149" y="1849301"/>
                  <a:pt x="3096445" y="1848986"/>
                  <a:pt x="3088371" y="1846967"/>
                </a:cubicBezTo>
                <a:cubicBezTo>
                  <a:pt x="3082315" y="1842930"/>
                  <a:pt x="3076714" y="1838111"/>
                  <a:pt x="3070204" y="1834856"/>
                </a:cubicBezTo>
                <a:cubicBezTo>
                  <a:pt x="3064495" y="1832001"/>
                  <a:pt x="3052037" y="1835183"/>
                  <a:pt x="3052037" y="1828800"/>
                </a:cubicBezTo>
                <a:cubicBezTo>
                  <a:pt x="3052037" y="1821522"/>
                  <a:pt x="3064148" y="1820726"/>
                  <a:pt x="3070204" y="1816689"/>
                </a:cubicBezTo>
                <a:cubicBezTo>
                  <a:pt x="3076874" y="1817523"/>
                  <a:pt x="3122080" y="1819958"/>
                  <a:pt x="3136816" y="1828800"/>
                </a:cubicBezTo>
                <a:cubicBezTo>
                  <a:pt x="3178378" y="1853737"/>
                  <a:pt x="3115630" y="1829814"/>
                  <a:pt x="3167094" y="1846967"/>
                </a:cubicBezTo>
                <a:cubicBezTo>
                  <a:pt x="3171131" y="1851004"/>
                  <a:pt x="3173573" y="1858140"/>
                  <a:pt x="3179205" y="1859079"/>
                </a:cubicBezTo>
                <a:cubicBezTo>
                  <a:pt x="3202668" y="1862990"/>
                  <a:pt x="3205651" y="1849689"/>
                  <a:pt x="3215539" y="1834856"/>
                </a:cubicBezTo>
                <a:cubicBezTo>
                  <a:pt x="3213521" y="1826782"/>
                  <a:pt x="3211770" y="1818636"/>
                  <a:pt x="3209484" y="1810634"/>
                </a:cubicBezTo>
                <a:cubicBezTo>
                  <a:pt x="3207730" y="1804496"/>
                  <a:pt x="3198117" y="1796008"/>
                  <a:pt x="3203428" y="1792467"/>
                </a:cubicBezTo>
                <a:cubicBezTo>
                  <a:pt x="3210352" y="1787850"/>
                  <a:pt x="3219576" y="1796504"/>
                  <a:pt x="3227650" y="1798522"/>
                </a:cubicBezTo>
                <a:cubicBezTo>
                  <a:pt x="3231687" y="1802559"/>
                  <a:pt x="3236195" y="1806176"/>
                  <a:pt x="3239762" y="1810634"/>
                </a:cubicBezTo>
                <a:cubicBezTo>
                  <a:pt x="3251505" y="1825313"/>
                  <a:pt x="3250223" y="1834306"/>
                  <a:pt x="3270040" y="1840912"/>
                </a:cubicBezTo>
                <a:cubicBezTo>
                  <a:pt x="3281688" y="1844795"/>
                  <a:pt x="3294263" y="1844949"/>
                  <a:pt x="3306374" y="1846967"/>
                </a:cubicBezTo>
                <a:cubicBezTo>
                  <a:pt x="3317639" y="1858233"/>
                  <a:pt x="3321372" y="1863551"/>
                  <a:pt x="3336652" y="1871190"/>
                </a:cubicBezTo>
                <a:cubicBezTo>
                  <a:pt x="3342361" y="1874045"/>
                  <a:pt x="3348763" y="1875227"/>
                  <a:pt x="3354819" y="1877245"/>
                </a:cubicBezTo>
                <a:cubicBezTo>
                  <a:pt x="3365867" y="1860673"/>
                  <a:pt x="3365975" y="1855466"/>
                  <a:pt x="3385097" y="1846967"/>
                </a:cubicBezTo>
                <a:cubicBezTo>
                  <a:pt x="3396763" y="1841782"/>
                  <a:pt x="3421431" y="1834856"/>
                  <a:pt x="3421431" y="1834856"/>
                </a:cubicBezTo>
                <a:cubicBezTo>
                  <a:pt x="3427486" y="1836875"/>
                  <a:pt x="3434124" y="1837628"/>
                  <a:pt x="3439597" y="1840912"/>
                </a:cubicBezTo>
                <a:cubicBezTo>
                  <a:pt x="3449187" y="1846666"/>
                  <a:pt x="3458317" y="1862936"/>
                  <a:pt x="3463820" y="1871190"/>
                </a:cubicBezTo>
                <a:cubicBezTo>
                  <a:pt x="3471894" y="1869171"/>
                  <a:pt x="3480598" y="1868856"/>
                  <a:pt x="3488042" y="1865134"/>
                </a:cubicBezTo>
                <a:cubicBezTo>
                  <a:pt x="3493149" y="1862581"/>
                  <a:pt x="3494502" y="1853830"/>
                  <a:pt x="3500154" y="1853023"/>
                </a:cubicBezTo>
                <a:cubicBezTo>
                  <a:pt x="3510343" y="1851568"/>
                  <a:pt x="3520339" y="1857060"/>
                  <a:pt x="3530432" y="1859079"/>
                </a:cubicBezTo>
                <a:cubicBezTo>
                  <a:pt x="3534469" y="1865134"/>
                  <a:pt x="3537997" y="1871562"/>
                  <a:pt x="3542543" y="1877245"/>
                </a:cubicBezTo>
                <a:cubicBezTo>
                  <a:pt x="3546110" y="1881703"/>
                  <a:pt x="3549903" y="1892524"/>
                  <a:pt x="3554654" y="1889357"/>
                </a:cubicBezTo>
                <a:cubicBezTo>
                  <a:pt x="3561579" y="1884740"/>
                  <a:pt x="3558691" y="1873208"/>
                  <a:pt x="3560710" y="1865134"/>
                </a:cubicBezTo>
                <a:cubicBezTo>
                  <a:pt x="3558691" y="1846967"/>
                  <a:pt x="3560900" y="1827812"/>
                  <a:pt x="3554654" y="1810634"/>
                </a:cubicBezTo>
                <a:cubicBezTo>
                  <a:pt x="3552167" y="1803794"/>
                  <a:pt x="3543139" y="1801478"/>
                  <a:pt x="3536488" y="1798522"/>
                </a:cubicBezTo>
                <a:cubicBezTo>
                  <a:pt x="3524822" y="1793337"/>
                  <a:pt x="3500154" y="1786411"/>
                  <a:pt x="3500154" y="1786411"/>
                </a:cubicBezTo>
                <a:cubicBezTo>
                  <a:pt x="3496117" y="1782374"/>
                  <a:pt x="3492500" y="1777867"/>
                  <a:pt x="3488042" y="1774300"/>
                </a:cubicBezTo>
                <a:cubicBezTo>
                  <a:pt x="3482359" y="1769754"/>
                  <a:pt x="3473733" y="1768360"/>
                  <a:pt x="3469876" y="1762189"/>
                </a:cubicBezTo>
                <a:cubicBezTo>
                  <a:pt x="3429508" y="1697599"/>
                  <a:pt x="3487854" y="1728004"/>
                  <a:pt x="3542543" y="1731910"/>
                </a:cubicBezTo>
                <a:lnTo>
                  <a:pt x="3578877" y="1744022"/>
                </a:lnTo>
                <a:lnTo>
                  <a:pt x="3597044" y="1750077"/>
                </a:lnTo>
                <a:cubicBezTo>
                  <a:pt x="3626292" y="1779327"/>
                  <a:pt x="3590704" y="1742153"/>
                  <a:pt x="3621266" y="1780355"/>
                </a:cubicBezTo>
                <a:cubicBezTo>
                  <a:pt x="3624833" y="1784813"/>
                  <a:pt x="3629341" y="1788430"/>
                  <a:pt x="3633378" y="1792467"/>
                </a:cubicBezTo>
                <a:lnTo>
                  <a:pt x="3645489" y="1828800"/>
                </a:lnTo>
                <a:cubicBezTo>
                  <a:pt x="3647507" y="1834856"/>
                  <a:pt x="3648003" y="1841656"/>
                  <a:pt x="3651544" y="1846967"/>
                </a:cubicBezTo>
                <a:lnTo>
                  <a:pt x="3663656" y="1865134"/>
                </a:lnTo>
                <a:cubicBezTo>
                  <a:pt x="3661082" y="1898588"/>
                  <a:pt x="3650768" y="1939767"/>
                  <a:pt x="3663656" y="1974136"/>
                </a:cubicBezTo>
                <a:cubicBezTo>
                  <a:pt x="3666211" y="1980950"/>
                  <a:pt x="3670084" y="1987756"/>
                  <a:pt x="3675767" y="1992302"/>
                </a:cubicBezTo>
                <a:cubicBezTo>
                  <a:pt x="3680752" y="1996290"/>
                  <a:pt x="3687878" y="1996339"/>
                  <a:pt x="3693934" y="1998358"/>
                </a:cubicBezTo>
                <a:cubicBezTo>
                  <a:pt x="3697971" y="1992302"/>
                  <a:pt x="3705211" y="1987421"/>
                  <a:pt x="3706045" y="1980191"/>
                </a:cubicBezTo>
                <a:cubicBezTo>
                  <a:pt x="3724134" y="1823422"/>
                  <a:pt x="3677795" y="1875221"/>
                  <a:pt x="3724212" y="1828800"/>
                </a:cubicBezTo>
                <a:cubicBezTo>
                  <a:pt x="3738342" y="1830819"/>
                  <a:pt x="3753060" y="1830342"/>
                  <a:pt x="3766601" y="1834856"/>
                </a:cubicBezTo>
                <a:cubicBezTo>
                  <a:pt x="3788167" y="1842045"/>
                  <a:pt x="3783858" y="1888131"/>
                  <a:pt x="3784768" y="1895412"/>
                </a:cubicBezTo>
                <a:cubicBezTo>
                  <a:pt x="3782750" y="1903486"/>
                  <a:pt x="3782435" y="1912191"/>
                  <a:pt x="3778713" y="1919635"/>
                </a:cubicBezTo>
                <a:cubicBezTo>
                  <a:pt x="3776160" y="1924742"/>
                  <a:pt x="3769538" y="1926850"/>
                  <a:pt x="3766601" y="1931746"/>
                </a:cubicBezTo>
                <a:cubicBezTo>
                  <a:pt x="3763317" y="1937220"/>
                  <a:pt x="3762564" y="1943857"/>
                  <a:pt x="3760546" y="1949913"/>
                </a:cubicBezTo>
                <a:cubicBezTo>
                  <a:pt x="3773638" y="1989190"/>
                  <a:pt x="3761348" y="1986380"/>
                  <a:pt x="3796880" y="1992302"/>
                </a:cubicBezTo>
                <a:cubicBezTo>
                  <a:pt x="3812933" y="1994977"/>
                  <a:pt x="3829177" y="1996339"/>
                  <a:pt x="3845325" y="1998358"/>
                </a:cubicBezTo>
                <a:cubicBezTo>
                  <a:pt x="3849362" y="2006432"/>
                  <a:pt x="3854083" y="2014199"/>
                  <a:pt x="3857436" y="2022581"/>
                </a:cubicBezTo>
                <a:cubicBezTo>
                  <a:pt x="3875991" y="2068969"/>
                  <a:pt x="3858446" y="2047812"/>
                  <a:pt x="3881658" y="2071026"/>
                </a:cubicBezTo>
                <a:cubicBezTo>
                  <a:pt x="3883677" y="2077082"/>
                  <a:pt x="3884614" y="2083613"/>
                  <a:pt x="3887714" y="2089193"/>
                </a:cubicBezTo>
                <a:cubicBezTo>
                  <a:pt x="3894783" y="2101917"/>
                  <a:pt x="3911937" y="2125526"/>
                  <a:pt x="3911937" y="2125526"/>
                </a:cubicBezTo>
                <a:cubicBezTo>
                  <a:pt x="3913955" y="2131582"/>
                  <a:pt x="3915137" y="2137984"/>
                  <a:pt x="3917992" y="2143693"/>
                </a:cubicBezTo>
                <a:cubicBezTo>
                  <a:pt x="3925631" y="2158973"/>
                  <a:pt x="3930949" y="2162706"/>
                  <a:pt x="3942215" y="2173971"/>
                </a:cubicBezTo>
                <a:cubicBezTo>
                  <a:pt x="3950289" y="2171953"/>
                  <a:pt x="3959938" y="2173115"/>
                  <a:pt x="3966437" y="2167916"/>
                </a:cubicBezTo>
                <a:cubicBezTo>
                  <a:pt x="3971422" y="2163928"/>
                  <a:pt x="3971522" y="2156058"/>
                  <a:pt x="3972493" y="2149749"/>
                </a:cubicBezTo>
                <a:cubicBezTo>
                  <a:pt x="3975578" y="2129699"/>
                  <a:pt x="3971616" y="2108258"/>
                  <a:pt x="3978548" y="2089193"/>
                </a:cubicBezTo>
                <a:cubicBezTo>
                  <a:pt x="3980729" y="2083194"/>
                  <a:pt x="3990577" y="2084891"/>
                  <a:pt x="3996715" y="2083137"/>
                </a:cubicBezTo>
                <a:cubicBezTo>
                  <a:pt x="4049968" y="2067921"/>
                  <a:pt x="3995527" y="2085550"/>
                  <a:pt x="4039105" y="2071026"/>
                </a:cubicBezTo>
                <a:cubicBezTo>
                  <a:pt x="4045161" y="2066989"/>
                  <a:pt x="4052126" y="2064060"/>
                  <a:pt x="4057272" y="2058914"/>
                </a:cubicBezTo>
                <a:cubicBezTo>
                  <a:pt x="4080240" y="2035945"/>
                  <a:pt x="4060665" y="2047205"/>
                  <a:pt x="4075439" y="2022581"/>
                </a:cubicBezTo>
                <a:cubicBezTo>
                  <a:pt x="4078376" y="2017685"/>
                  <a:pt x="4083513" y="2014506"/>
                  <a:pt x="4087550" y="2010469"/>
                </a:cubicBezTo>
                <a:cubicBezTo>
                  <a:pt x="4112019" y="1937061"/>
                  <a:pt x="4089410" y="2011184"/>
                  <a:pt x="4105717" y="1937802"/>
                </a:cubicBezTo>
                <a:cubicBezTo>
                  <a:pt x="4107102" y="1931571"/>
                  <a:pt x="4107785" y="1924619"/>
                  <a:pt x="4111772" y="1919635"/>
                </a:cubicBezTo>
                <a:cubicBezTo>
                  <a:pt x="4116318" y="1913952"/>
                  <a:pt x="4124413" y="1912260"/>
                  <a:pt x="4129939" y="1907524"/>
                </a:cubicBezTo>
                <a:cubicBezTo>
                  <a:pt x="4138609" y="1900093"/>
                  <a:pt x="4154162" y="1883301"/>
                  <a:pt x="4154162" y="1883301"/>
                </a:cubicBezTo>
                <a:cubicBezTo>
                  <a:pt x="4156180" y="1877245"/>
                  <a:pt x="4156933" y="1870608"/>
                  <a:pt x="4160217" y="1865134"/>
                </a:cubicBezTo>
                <a:cubicBezTo>
                  <a:pt x="4170786" y="1847520"/>
                  <a:pt x="4190549" y="1846950"/>
                  <a:pt x="4208662" y="1840912"/>
                </a:cubicBezTo>
                <a:lnTo>
                  <a:pt x="4226829" y="1834856"/>
                </a:lnTo>
                <a:cubicBezTo>
                  <a:pt x="4255089" y="1836875"/>
                  <a:pt x="4284029" y="1834423"/>
                  <a:pt x="4311608" y="1840912"/>
                </a:cubicBezTo>
                <a:cubicBezTo>
                  <a:pt x="4331280" y="1845541"/>
                  <a:pt x="4338279" y="1884592"/>
                  <a:pt x="4341886" y="1895412"/>
                </a:cubicBezTo>
                <a:cubicBezTo>
                  <a:pt x="4343905" y="1901468"/>
                  <a:pt x="4343429" y="1909065"/>
                  <a:pt x="4347942" y="1913579"/>
                </a:cubicBezTo>
                <a:cubicBezTo>
                  <a:pt x="4351979" y="1917616"/>
                  <a:pt x="4355485" y="1922265"/>
                  <a:pt x="4360053" y="1925691"/>
                </a:cubicBezTo>
                <a:cubicBezTo>
                  <a:pt x="4371698" y="1934425"/>
                  <a:pt x="4386094" y="1939620"/>
                  <a:pt x="4396387" y="1949913"/>
                </a:cubicBezTo>
                <a:cubicBezTo>
                  <a:pt x="4402443" y="1955969"/>
                  <a:pt x="4407794" y="1962822"/>
                  <a:pt x="4414554" y="1968080"/>
                </a:cubicBezTo>
                <a:cubicBezTo>
                  <a:pt x="4426044" y="1977016"/>
                  <a:pt x="4440596" y="1982009"/>
                  <a:pt x="4450888" y="1992302"/>
                </a:cubicBezTo>
                <a:cubicBezTo>
                  <a:pt x="4454925" y="1996339"/>
                  <a:pt x="4458431" y="2000988"/>
                  <a:pt x="4462999" y="2004414"/>
                </a:cubicBezTo>
                <a:cubicBezTo>
                  <a:pt x="4474644" y="2013148"/>
                  <a:pt x="4499333" y="2028636"/>
                  <a:pt x="4499333" y="2028636"/>
                </a:cubicBezTo>
                <a:lnTo>
                  <a:pt x="4517499" y="2083137"/>
                </a:lnTo>
                <a:cubicBezTo>
                  <a:pt x="4519518" y="2089193"/>
                  <a:pt x="4519725" y="2096197"/>
                  <a:pt x="4523555" y="2101304"/>
                </a:cubicBezTo>
                <a:lnTo>
                  <a:pt x="4541722" y="2125526"/>
                </a:lnTo>
                <a:cubicBezTo>
                  <a:pt x="4556242" y="2169084"/>
                  <a:pt x="4538626" y="2114689"/>
                  <a:pt x="4553833" y="2167916"/>
                </a:cubicBezTo>
                <a:cubicBezTo>
                  <a:pt x="4571210" y="2228739"/>
                  <a:pt x="4547012" y="2134570"/>
                  <a:pt x="4565944" y="2210305"/>
                </a:cubicBezTo>
                <a:cubicBezTo>
                  <a:pt x="4563926" y="2240583"/>
                  <a:pt x="4563240" y="2270980"/>
                  <a:pt x="4559889" y="2301140"/>
                </a:cubicBezTo>
                <a:cubicBezTo>
                  <a:pt x="4559184" y="2307484"/>
                  <a:pt x="4554363" y="2312945"/>
                  <a:pt x="4553833" y="2319306"/>
                </a:cubicBezTo>
                <a:cubicBezTo>
                  <a:pt x="4531638" y="2585650"/>
                  <a:pt x="4558935" y="2357228"/>
                  <a:pt x="4541722" y="2494920"/>
                </a:cubicBezTo>
                <a:cubicBezTo>
                  <a:pt x="4543853" y="2516228"/>
                  <a:pt x="4544633" y="2568925"/>
                  <a:pt x="4559889" y="2591810"/>
                </a:cubicBezTo>
                <a:cubicBezTo>
                  <a:pt x="4563926" y="2597866"/>
                  <a:pt x="4569044" y="2603326"/>
                  <a:pt x="4572000" y="2609977"/>
                </a:cubicBezTo>
                <a:cubicBezTo>
                  <a:pt x="4577185" y="2621643"/>
                  <a:pt x="4580074" y="2634199"/>
                  <a:pt x="4584111" y="2646310"/>
                </a:cubicBezTo>
                <a:lnTo>
                  <a:pt x="4590167" y="2664477"/>
                </a:lnTo>
                <a:lnTo>
                  <a:pt x="4596223" y="2682644"/>
                </a:lnTo>
                <a:cubicBezTo>
                  <a:pt x="4598241" y="2698792"/>
                  <a:pt x="4602278" y="2714815"/>
                  <a:pt x="4602278" y="2731089"/>
                </a:cubicBezTo>
                <a:cubicBezTo>
                  <a:pt x="4602278" y="2755752"/>
                  <a:pt x="4608703" y="2789002"/>
                  <a:pt x="4584111" y="2803757"/>
                </a:cubicBezTo>
                <a:cubicBezTo>
                  <a:pt x="4578637" y="2807041"/>
                  <a:pt x="4572000" y="2807794"/>
                  <a:pt x="4565944" y="2809812"/>
                </a:cubicBezTo>
                <a:cubicBezTo>
                  <a:pt x="4529409" y="2802506"/>
                  <a:pt x="4535123" y="2800155"/>
                  <a:pt x="4493277" y="2809812"/>
                </a:cubicBezTo>
                <a:cubicBezTo>
                  <a:pt x="4480837" y="2812683"/>
                  <a:pt x="4469054" y="2817887"/>
                  <a:pt x="4456943" y="2821924"/>
                </a:cubicBezTo>
                <a:lnTo>
                  <a:pt x="4438776" y="2827979"/>
                </a:lnTo>
                <a:cubicBezTo>
                  <a:pt x="4413735" y="2819633"/>
                  <a:pt x="4410214" y="2821469"/>
                  <a:pt x="4390331" y="2791645"/>
                </a:cubicBezTo>
                <a:cubicBezTo>
                  <a:pt x="4386294" y="2785590"/>
                  <a:pt x="4384729" y="2776734"/>
                  <a:pt x="4378220" y="2773479"/>
                </a:cubicBezTo>
                <a:cubicBezTo>
                  <a:pt x="4366082" y="2767410"/>
                  <a:pt x="4323733" y="2761373"/>
                  <a:pt x="4305552" y="2755312"/>
                </a:cubicBezTo>
                <a:lnTo>
                  <a:pt x="4269219" y="2743200"/>
                </a:lnTo>
                <a:cubicBezTo>
                  <a:pt x="4254872" y="2728855"/>
                  <a:pt x="4241314" y="2713714"/>
                  <a:pt x="4220774" y="2706867"/>
                </a:cubicBezTo>
                <a:lnTo>
                  <a:pt x="4184440" y="2694755"/>
                </a:lnTo>
                <a:cubicBezTo>
                  <a:pt x="4174347" y="2696774"/>
                  <a:pt x="4163622" y="2696757"/>
                  <a:pt x="4154162" y="2700811"/>
                </a:cubicBezTo>
                <a:cubicBezTo>
                  <a:pt x="4148914" y="2703060"/>
                  <a:pt x="4147682" y="2711983"/>
                  <a:pt x="4142050" y="2712922"/>
                </a:cubicBezTo>
                <a:cubicBezTo>
                  <a:pt x="4133841" y="2714290"/>
                  <a:pt x="4125902" y="2708885"/>
                  <a:pt x="4117828" y="2706867"/>
                </a:cubicBezTo>
                <a:cubicBezTo>
                  <a:pt x="4113791" y="2700811"/>
                  <a:pt x="4110264" y="2694383"/>
                  <a:pt x="4105717" y="2688700"/>
                </a:cubicBezTo>
                <a:cubicBezTo>
                  <a:pt x="4102150" y="2684242"/>
                  <a:pt x="4097031" y="2681157"/>
                  <a:pt x="4093605" y="2676589"/>
                </a:cubicBezTo>
                <a:cubicBezTo>
                  <a:pt x="4084871" y="2664944"/>
                  <a:pt x="4077457" y="2652366"/>
                  <a:pt x="4069383" y="2640255"/>
                </a:cubicBezTo>
                <a:cubicBezTo>
                  <a:pt x="4066216" y="2635504"/>
                  <a:pt x="4060839" y="2632601"/>
                  <a:pt x="4057272" y="2628143"/>
                </a:cubicBezTo>
                <a:cubicBezTo>
                  <a:pt x="4049659" y="2618627"/>
                  <a:pt x="4044292" y="2604611"/>
                  <a:pt x="4033049" y="2597865"/>
                </a:cubicBezTo>
                <a:cubicBezTo>
                  <a:pt x="4027575" y="2594581"/>
                  <a:pt x="4020938" y="2593828"/>
                  <a:pt x="4014882" y="2591810"/>
                </a:cubicBezTo>
                <a:lnTo>
                  <a:pt x="3954326" y="2597865"/>
                </a:lnTo>
                <a:cubicBezTo>
                  <a:pt x="3943299" y="2604298"/>
                  <a:pt x="3954326" y="2630162"/>
                  <a:pt x="3942215" y="2634199"/>
                </a:cubicBezTo>
                <a:cubicBezTo>
                  <a:pt x="3912400" y="2644138"/>
                  <a:pt x="3930344" y="2639206"/>
                  <a:pt x="3887714" y="2646310"/>
                </a:cubicBezTo>
                <a:cubicBezTo>
                  <a:pt x="3885695" y="2652366"/>
                  <a:pt x="3881658" y="2658094"/>
                  <a:pt x="3881658" y="2664477"/>
                </a:cubicBezTo>
                <a:cubicBezTo>
                  <a:pt x="3881658" y="2708449"/>
                  <a:pt x="3947993" y="2686950"/>
                  <a:pt x="3972493" y="2688700"/>
                </a:cubicBezTo>
                <a:cubicBezTo>
                  <a:pt x="3976530" y="2694756"/>
                  <a:pt x="3981648" y="2700216"/>
                  <a:pt x="3984604" y="2706867"/>
                </a:cubicBezTo>
                <a:cubicBezTo>
                  <a:pt x="3989789" y="2718533"/>
                  <a:pt x="3984330" y="2740104"/>
                  <a:pt x="3996715" y="2743200"/>
                </a:cubicBezTo>
                <a:lnTo>
                  <a:pt x="4020938" y="2749256"/>
                </a:lnTo>
                <a:cubicBezTo>
                  <a:pt x="4024975" y="2755312"/>
                  <a:pt x="4029794" y="2760913"/>
                  <a:pt x="4033049" y="2767423"/>
                </a:cubicBezTo>
                <a:cubicBezTo>
                  <a:pt x="4035904" y="2773132"/>
                  <a:pt x="4034591" y="2781076"/>
                  <a:pt x="4039105" y="2785590"/>
                </a:cubicBezTo>
                <a:cubicBezTo>
                  <a:pt x="4043619" y="2790103"/>
                  <a:pt x="4051041" y="2790260"/>
                  <a:pt x="4057272" y="2791645"/>
                </a:cubicBezTo>
                <a:cubicBezTo>
                  <a:pt x="4069258" y="2794308"/>
                  <a:pt x="4081494" y="2795682"/>
                  <a:pt x="4093605" y="2797701"/>
                </a:cubicBezTo>
                <a:cubicBezTo>
                  <a:pt x="4111773" y="2824953"/>
                  <a:pt x="4110762" y="2833530"/>
                  <a:pt x="4135995" y="2846146"/>
                </a:cubicBezTo>
                <a:cubicBezTo>
                  <a:pt x="4141704" y="2849001"/>
                  <a:pt x="4148106" y="2850183"/>
                  <a:pt x="4154162" y="2852202"/>
                </a:cubicBezTo>
                <a:cubicBezTo>
                  <a:pt x="4156180" y="2858258"/>
                  <a:pt x="4161266" y="2864073"/>
                  <a:pt x="4160217" y="2870369"/>
                </a:cubicBezTo>
                <a:cubicBezTo>
                  <a:pt x="4157694" y="2885509"/>
                  <a:pt x="4140537" y="2893582"/>
                  <a:pt x="4129939" y="2900647"/>
                </a:cubicBezTo>
                <a:cubicBezTo>
                  <a:pt x="4127921" y="2906703"/>
                  <a:pt x="4125432" y="2912621"/>
                  <a:pt x="4123884" y="2918814"/>
                </a:cubicBezTo>
                <a:cubicBezTo>
                  <a:pt x="4121388" y="2928799"/>
                  <a:pt x="4123537" y="2940528"/>
                  <a:pt x="4117828" y="2949092"/>
                </a:cubicBezTo>
                <a:cubicBezTo>
                  <a:pt x="4114287" y="2954403"/>
                  <a:pt x="4105717" y="2953129"/>
                  <a:pt x="4099661" y="2955147"/>
                </a:cubicBezTo>
                <a:cubicBezTo>
                  <a:pt x="4089568" y="2953129"/>
                  <a:pt x="4078319" y="2954198"/>
                  <a:pt x="4069383" y="2949092"/>
                </a:cubicBezTo>
                <a:cubicBezTo>
                  <a:pt x="4063064" y="2945481"/>
                  <a:pt x="4061819" y="2936608"/>
                  <a:pt x="4057272" y="2930925"/>
                </a:cubicBezTo>
                <a:cubicBezTo>
                  <a:pt x="4053705" y="2926467"/>
                  <a:pt x="4049197" y="2922851"/>
                  <a:pt x="4045160" y="2918814"/>
                </a:cubicBezTo>
                <a:cubicBezTo>
                  <a:pt x="4039510" y="2901862"/>
                  <a:pt x="4036435" y="2883608"/>
                  <a:pt x="4014882" y="2876424"/>
                </a:cubicBezTo>
                <a:lnTo>
                  <a:pt x="3978548" y="2864313"/>
                </a:lnTo>
                <a:cubicBezTo>
                  <a:pt x="3976530" y="2870369"/>
                  <a:pt x="3969638" y="2876771"/>
                  <a:pt x="3972493" y="2882480"/>
                </a:cubicBezTo>
                <a:cubicBezTo>
                  <a:pt x="3975348" y="2888189"/>
                  <a:pt x="3985349" y="2884995"/>
                  <a:pt x="3990660" y="2888536"/>
                </a:cubicBezTo>
                <a:cubicBezTo>
                  <a:pt x="3997786" y="2893286"/>
                  <a:pt x="4002771" y="2900647"/>
                  <a:pt x="4008827" y="2906702"/>
                </a:cubicBezTo>
                <a:cubicBezTo>
                  <a:pt x="4010845" y="2912758"/>
                  <a:pt x="4019396" y="2920355"/>
                  <a:pt x="4014882" y="2924869"/>
                </a:cubicBezTo>
                <a:cubicBezTo>
                  <a:pt x="4005855" y="2933896"/>
                  <a:pt x="3978548" y="2936981"/>
                  <a:pt x="3978548" y="2936981"/>
                </a:cubicBezTo>
                <a:cubicBezTo>
                  <a:pt x="3898130" y="2910173"/>
                  <a:pt x="3954969" y="2924314"/>
                  <a:pt x="3802935" y="2930925"/>
                </a:cubicBezTo>
                <a:cubicBezTo>
                  <a:pt x="3798898" y="2936981"/>
                  <a:pt x="3789397" y="2941955"/>
                  <a:pt x="3790824" y="2949092"/>
                </a:cubicBezTo>
                <a:cubicBezTo>
                  <a:pt x="3792251" y="2956229"/>
                  <a:pt x="3801812" y="2960007"/>
                  <a:pt x="3808991" y="2961203"/>
                </a:cubicBezTo>
                <a:cubicBezTo>
                  <a:pt x="3838923" y="2966192"/>
                  <a:pt x="3869547" y="2965240"/>
                  <a:pt x="3899825" y="2967259"/>
                </a:cubicBezTo>
                <a:cubicBezTo>
                  <a:pt x="3903862" y="2971296"/>
                  <a:pt x="3907041" y="2976433"/>
                  <a:pt x="3911937" y="2979370"/>
                </a:cubicBezTo>
                <a:cubicBezTo>
                  <a:pt x="3917410" y="2982654"/>
                  <a:pt x="3923720" y="2985426"/>
                  <a:pt x="3930103" y="2985426"/>
                </a:cubicBezTo>
                <a:cubicBezTo>
                  <a:pt x="3942638" y="2985426"/>
                  <a:pt x="3957253" y="2973382"/>
                  <a:pt x="3966437" y="2967259"/>
                </a:cubicBezTo>
                <a:cubicBezTo>
                  <a:pt x="3972493" y="2971296"/>
                  <a:pt x="3979458" y="2974224"/>
                  <a:pt x="3984604" y="2979370"/>
                </a:cubicBezTo>
                <a:cubicBezTo>
                  <a:pt x="4001957" y="2996723"/>
                  <a:pt x="3992922" y="2996005"/>
                  <a:pt x="4002771" y="3015704"/>
                </a:cubicBezTo>
                <a:cubicBezTo>
                  <a:pt x="4006026" y="3022214"/>
                  <a:pt x="4010845" y="3027815"/>
                  <a:pt x="4014882" y="3033871"/>
                </a:cubicBezTo>
                <a:cubicBezTo>
                  <a:pt x="4018249" y="3050703"/>
                  <a:pt x="4017295" y="3075046"/>
                  <a:pt x="4039105" y="3082316"/>
                </a:cubicBezTo>
                <a:cubicBezTo>
                  <a:pt x="4048569" y="3085471"/>
                  <a:pt x="4069756" y="3066675"/>
                  <a:pt x="4075439" y="3064149"/>
                </a:cubicBezTo>
                <a:cubicBezTo>
                  <a:pt x="4087105" y="3058964"/>
                  <a:pt x="4099661" y="3056075"/>
                  <a:pt x="4111772" y="3052038"/>
                </a:cubicBezTo>
                <a:lnTo>
                  <a:pt x="4129939" y="3045982"/>
                </a:lnTo>
                <a:cubicBezTo>
                  <a:pt x="4135995" y="3050019"/>
                  <a:pt x="4141455" y="3055137"/>
                  <a:pt x="4148106" y="3058093"/>
                </a:cubicBezTo>
                <a:cubicBezTo>
                  <a:pt x="4159772" y="3063278"/>
                  <a:pt x="4184440" y="3070204"/>
                  <a:pt x="4184440" y="3070204"/>
                </a:cubicBezTo>
                <a:cubicBezTo>
                  <a:pt x="4188477" y="3074241"/>
                  <a:pt x="4192093" y="3078749"/>
                  <a:pt x="4196551" y="3082316"/>
                </a:cubicBezTo>
                <a:cubicBezTo>
                  <a:pt x="4216738" y="3098466"/>
                  <a:pt x="4214717" y="3088369"/>
                  <a:pt x="4226829" y="3112594"/>
                </a:cubicBezTo>
                <a:cubicBezTo>
                  <a:pt x="4231671" y="3122278"/>
                  <a:pt x="4236351" y="3145922"/>
                  <a:pt x="4238940" y="3154983"/>
                </a:cubicBezTo>
                <a:cubicBezTo>
                  <a:pt x="4240694" y="3161121"/>
                  <a:pt x="4240482" y="3168636"/>
                  <a:pt x="4244996" y="3173150"/>
                </a:cubicBezTo>
                <a:cubicBezTo>
                  <a:pt x="4249510" y="3177664"/>
                  <a:pt x="4257107" y="3177187"/>
                  <a:pt x="4263163" y="3179206"/>
                </a:cubicBezTo>
                <a:cubicBezTo>
                  <a:pt x="4265182" y="3187280"/>
                  <a:pt x="4269219" y="3195105"/>
                  <a:pt x="4269219" y="3203428"/>
                </a:cubicBezTo>
                <a:cubicBezTo>
                  <a:pt x="4269219" y="3209811"/>
                  <a:pt x="4264917" y="3215457"/>
                  <a:pt x="4263163" y="3221595"/>
                </a:cubicBezTo>
                <a:cubicBezTo>
                  <a:pt x="4260876" y="3229598"/>
                  <a:pt x="4260829" y="3238374"/>
                  <a:pt x="4257107" y="3245818"/>
                </a:cubicBezTo>
                <a:cubicBezTo>
                  <a:pt x="4250598" y="3258837"/>
                  <a:pt x="4232885" y="3282151"/>
                  <a:pt x="4232885" y="3282151"/>
                </a:cubicBezTo>
                <a:cubicBezTo>
                  <a:pt x="4220774" y="3280133"/>
                  <a:pt x="4207157" y="3282283"/>
                  <a:pt x="4196551" y="3276096"/>
                </a:cubicBezTo>
                <a:cubicBezTo>
                  <a:pt x="4181756" y="3267466"/>
                  <a:pt x="4176466" y="3245179"/>
                  <a:pt x="4160217" y="3239762"/>
                </a:cubicBezTo>
                <a:cubicBezTo>
                  <a:pt x="4114546" y="3224537"/>
                  <a:pt x="4170847" y="3245076"/>
                  <a:pt x="4123884" y="3221595"/>
                </a:cubicBezTo>
                <a:cubicBezTo>
                  <a:pt x="4118175" y="3218740"/>
                  <a:pt x="4111773" y="3217558"/>
                  <a:pt x="4105717" y="3215540"/>
                </a:cubicBezTo>
                <a:cubicBezTo>
                  <a:pt x="4103698" y="3209484"/>
                  <a:pt x="4104855" y="3201083"/>
                  <a:pt x="4099661" y="3197373"/>
                </a:cubicBezTo>
                <a:cubicBezTo>
                  <a:pt x="4089272" y="3189953"/>
                  <a:pt x="4063327" y="3185261"/>
                  <a:pt x="4063327" y="3185261"/>
                </a:cubicBezTo>
                <a:cubicBezTo>
                  <a:pt x="4061309" y="3179205"/>
                  <a:pt x="4060556" y="3172568"/>
                  <a:pt x="4057272" y="3167094"/>
                </a:cubicBezTo>
                <a:cubicBezTo>
                  <a:pt x="4040897" y="3139803"/>
                  <a:pt x="3994439" y="3146530"/>
                  <a:pt x="3972493" y="3142872"/>
                </a:cubicBezTo>
                <a:cubicBezTo>
                  <a:pt x="3968456" y="3136816"/>
                  <a:pt x="3966438" y="3128742"/>
                  <a:pt x="3960382" y="3124705"/>
                </a:cubicBezTo>
                <a:cubicBezTo>
                  <a:pt x="3956615" y="3122193"/>
                  <a:pt x="3906675" y="3112811"/>
                  <a:pt x="3905881" y="3112594"/>
                </a:cubicBezTo>
                <a:cubicBezTo>
                  <a:pt x="3893564" y="3109235"/>
                  <a:pt x="3869547" y="3100483"/>
                  <a:pt x="3869547" y="3100483"/>
                </a:cubicBezTo>
                <a:cubicBezTo>
                  <a:pt x="3858689" y="3104102"/>
                  <a:pt x="3834642" y="3111165"/>
                  <a:pt x="3827158" y="3118649"/>
                </a:cubicBezTo>
                <a:cubicBezTo>
                  <a:pt x="3822644" y="3123163"/>
                  <a:pt x="3825616" y="3132302"/>
                  <a:pt x="3821102" y="3136816"/>
                </a:cubicBezTo>
                <a:cubicBezTo>
                  <a:pt x="3816588" y="3141330"/>
                  <a:pt x="3809194" y="3141620"/>
                  <a:pt x="3802935" y="3142872"/>
                </a:cubicBezTo>
                <a:cubicBezTo>
                  <a:pt x="3694392" y="3164582"/>
                  <a:pt x="3808164" y="3137025"/>
                  <a:pt x="3736323" y="3154983"/>
                </a:cubicBezTo>
                <a:cubicBezTo>
                  <a:pt x="3740360" y="3159020"/>
                  <a:pt x="3743977" y="3163527"/>
                  <a:pt x="3748435" y="3167094"/>
                </a:cubicBezTo>
                <a:cubicBezTo>
                  <a:pt x="3754118" y="3171641"/>
                  <a:pt x="3761455" y="3174060"/>
                  <a:pt x="3766601" y="3179206"/>
                </a:cubicBezTo>
                <a:cubicBezTo>
                  <a:pt x="3771747" y="3184352"/>
                  <a:pt x="3771591" y="3195874"/>
                  <a:pt x="3778713" y="3197373"/>
                </a:cubicBezTo>
                <a:cubicBezTo>
                  <a:pt x="3812350" y="3204454"/>
                  <a:pt x="3847343" y="3201410"/>
                  <a:pt x="3881658" y="3203428"/>
                </a:cubicBezTo>
                <a:cubicBezTo>
                  <a:pt x="3933629" y="3220752"/>
                  <a:pt x="3850912" y="3194228"/>
                  <a:pt x="3936159" y="3215540"/>
                </a:cubicBezTo>
                <a:cubicBezTo>
                  <a:pt x="3948544" y="3218636"/>
                  <a:pt x="3972493" y="3227651"/>
                  <a:pt x="3972493" y="3227651"/>
                </a:cubicBezTo>
                <a:cubicBezTo>
                  <a:pt x="3970474" y="3245818"/>
                  <a:pt x="3971246" y="3264517"/>
                  <a:pt x="3966437" y="3282151"/>
                </a:cubicBezTo>
                <a:cubicBezTo>
                  <a:pt x="3964935" y="3287659"/>
                  <a:pt x="3959222" y="3291326"/>
                  <a:pt x="3954326" y="3294263"/>
                </a:cubicBezTo>
                <a:cubicBezTo>
                  <a:pt x="3948125" y="3297984"/>
                  <a:pt x="3916456" y="3305244"/>
                  <a:pt x="3911937" y="3306374"/>
                </a:cubicBezTo>
                <a:cubicBezTo>
                  <a:pt x="3907900" y="3312430"/>
                  <a:pt x="3904971" y="3319395"/>
                  <a:pt x="3899825" y="3324541"/>
                </a:cubicBezTo>
                <a:cubicBezTo>
                  <a:pt x="3888086" y="3336279"/>
                  <a:pt x="3878266" y="3337783"/>
                  <a:pt x="3863491" y="3342708"/>
                </a:cubicBezTo>
                <a:cubicBezTo>
                  <a:pt x="3857436" y="3340689"/>
                  <a:pt x="3850309" y="3340639"/>
                  <a:pt x="3845325" y="3336652"/>
                </a:cubicBezTo>
                <a:cubicBezTo>
                  <a:pt x="3839642" y="3332105"/>
                  <a:pt x="3838359" y="3323631"/>
                  <a:pt x="3833213" y="3318485"/>
                </a:cubicBezTo>
                <a:cubicBezTo>
                  <a:pt x="3828067" y="3313339"/>
                  <a:pt x="3821102" y="3310411"/>
                  <a:pt x="3815046" y="3306374"/>
                </a:cubicBezTo>
                <a:cubicBezTo>
                  <a:pt x="3808991" y="3308393"/>
                  <a:pt x="3801986" y="3308600"/>
                  <a:pt x="3796880" y="3312430"/>
                </a:cubicBezTo>
                <a:cubicBezTo>
                  <a:pt x="3785461" y="3320994"/>
                  <a:pt x="3780142" y="3338195"/>
                  <a:pt x="3766601" y="3342708"/>
                </a:cubicBezTo>
                <a:lnTo>
                  <a:pt x="3748435" y="3348763"/>
                </a:lnTo>
                <a:cubicBezTo>
                  <a:pt x="3707337" y="3389861"/>
                  <a:pt x="3734434" y="3368739"/>
                  <a:pt x="3609155" y="3354819"/>
                </a:cubicBezTo>
                <a:cubicBezTo>
                  <a:pt x="3596467" y="3353409"/>
                  <a:pt x="3572821" y="3342708"/>
                  <a:pt x="3572821" y="3342708"/>
                </a:cubicBezTo>
                <a:cubicBezTo>
                  <a:pt x="3566765" y="3344726"/>
                  <a:pt x="3560128" y="3345479"/>
                  <a:pt x="3554654" y="3348763"/>
                </a:cubicBezTo>
                <a:cubicBezTo>
                  <a:pt x="3549758" y="3351700"/>
                  <a:pt x="3548175" y="3359936"/>
                  <a:pt x="3542543" y="3360875"/>
                </a:cubicBezTo>
                <a:cubicBezTo>
                  <a:pt x="3534334" y="3362243"/>
                  <a:pt x="3526323" y="3357106"/>
                  <a:pt x="3518321" y="3354819"/>
                </a:cubicBezTo>
                <a:cubicBezTo>
                  <a:pt x="3457559" y="3337457"/>
                  <a:pt x="3551589" y="3361620"/>
                  <a:pt x="3475931" y="3342708"/>
                </a:cubicBezTo>
                <a:cubicBezTo>
                  <a:pt x="3440507" y="3307284"/>
                  <a:pt x="3453570" y="3324306"/>
                  <a:pt x="3433542" y="3294263"/>
                </a:cubicBezTo>
                <a:cubicBezTo>
                  <a:pt x="3429464" y="3277950"/>
                  <a:pt x="3431138" y="3261565"/>
                  <a:pt x="3409319" y="3257929"/>
                </a:cubicBezTo>
                <a:cubicBezTo>
                  <a:pt x="3403023" y="3256880"/>
                  <a:pt x="3397208" y="3261966"/>
                  <a:pt x="3391152" y="3263985"/>
                </a:cubicBezTo>
                <a:cubicBezTo>
                  <a:pt x="3369080" y="3230875"/>
                  <a:pt x="3391695" y="3258291"/>
                  <a:pt x="3354819" y="3233706"/>
                </a:cubicBezTo>
                <a:cubicBezTo>
                  <a:pt x="3350068" y="3230539"/>
                  <a:pt x="3347814" y="3224148"/>
                  <a:pt x="3342707" y="3221595"/>
                </a:cubicBezTo>
                <a:cubicBezTo>
                  <a:pt x="3331289" y="3215886"/>
                  <a:pt x="3306374" y="3209484"/>
                  <a:pt x="3306374" y="3209484"/>
                </a:cubicBezTo>
                <a:cubicBezTo>
                  <a:pt x="3308392" y="3219577"/>
                  <a:pt x="3307323" y="3230826"/>
                  <a:pt x="3312429" y="3239762"/>
                </a:cubicBezTo>
                <a:cubicBezTo>
                  <a:pt x="3316040" y="3246081"/>
                  <a:pt x="3326049" y="3246190"/>
                  <a:pt x="3330596" y="3251873"/>
                </a:cubicBezTo>
                <a:cubicBezTo>
                  <a:pt x="3356589" y="3284364"/>
                  <a:pt x="3312068" y="3265943"/>
                  <a:pt x="3300318" y="3263985"/>
                </a:cubicBezTo>
                <a:cubicBezTo>
                  <a:pt x="3244739" y="3245458"/>
                  <a:pt x="3276687" y="3253143"/>
                  <a:pt x="3203428" y="3245818"/>
                </a:cubicBezTo>
                <a:cubicBezTo>
                  <a:pt x="3173150" y="3247836"/>
                  <a:pt x="3142939" y="3251873"/>
                  <a:pt x="3112593" y="3251873"/>
                </a:cubicBezTo>
                <a:cubicBezTo>
                  <a:pt x="3104271" y="3251873"/>
                  <a:pt x="3095428" y="3250229"/>
                  <a:pt x="3088371" y="3245818"/>
                </a:cubicBezTo>
                <a:cubicBezTo>
                  <a:pt x="3049782" y="3221700"/>
                  <a:pt x="3076358" y="3227749"/>
                  <a:pt x="3052037" y="3203428"/>
                </a:cubicBezTo>
                <a:cubicBezTo>
                  <a:pt x="3030433" y="3181824"/>
                  <a:pt x="2994272" y="3182582"/>
                  <a:pt x="2967258" y="3179206"/>
                </a:cubicBezTo>
                <a:cubicBezTo>
                  <a:pt x="2938015" y="3149961"/>
                  <a:pt x="2973592" y="3187124"/>
                  <a:pt x="2943036" y="3148928"/>
                </a:cubicBezTo>
                <a:cubicBezTo>
                  <a:pt x="2939469" y="3144470"/>
                  <a:pt x="2934580" y="3141202"/>
                  <a:pt x="2930925" y="3136816"/>
                </a:cubicBezTo>
                <a:cubicBezTo>
                  <a:pt x="2924464" y="3129063"/>
                  <a:pt x="2920511" y="3119055"/>
                  <a:pt x="2912758" y="3112594"/>
                </a:cubicBezTo>
                <a:cubicBezTo>
                  <a:pt x="2907854" y="3108508"/>
                  <a:pt x="2900647" y="3108557"/>
                  <a:pt x="2894591" y="3106538"/>
                </a:cubicBezTo>
                <a:cubicBezTo>
                  <a:pt x="2863154" y="3111029"/>
                  <a:pt x="2850860" y="3102040"/>
                  <a:pt x="2840090" y="3130761"/>
                </a:cubicBezTo>
                <a:cubicBezTo>
                  <a:pt x="2836476" y="3140398"/>
                  <a:pt x="2843097" y="3156159"/>
                  <a:pt x="2834035" y="3161039"/>
                </a:cubicBezTo>
                <a:cubicBezTo>
                  <a:pt x="2812413" y="3172681"/>
                  <a:pt x="2785590" y="3169113"/>
                  <a:pt x="2761367" y="3173150"/>
                </a:cubicBezTo>
                <a:cubicBezTo>
                  <a:pt x="2757330" y="3179206"/>
                  <a:pt x="2743084" y="3187460"/>
                  <a:pt x="2749256" y="3191317"/>
                </a:cubicBezTo>
                <a:cubicBezTo>
                  <a:pt x="2766712" y="3202227"/>
                  <a:pt x="2809812" y="3203428"/>
                  <a:pt x="2809812" y="3203428"/>
                </a:cubicBezTo>
                <a:cubicBezTo>
                  <a:pt x="2813849" y="3207465"/>
                  <a:pt x="2816384" y="3214155"/>
                  <a:pt x="2821923" y="3215540"/>
                </a:cubicBezTo>
                <a:cubicBezTo>
                  <a:pt x="2883910" y="3231037"/>
                  <a:pt x="2895818" y="3201588"/>
                  <a:pt x="2870368" y="3239762"/>
                </a:cubicBezTo>
                <a:cubicBezTo>
                  <a:pt x="2859800" y="3271469"/>
                  <a:pt x="2868826" y="3253417"/>
                  <a:pt x="2834035" y="3288207"/>
                </a:cubicBezTo>
                <a:lnTo>
                  <a:pt x="2821923" y="3300318"/>
                </a:lnTo>
                <a:cubicBezTo>
                  <a:pt x="2819905" y="3306374"/>
                  <a:pt x="2814819" y="3312189"/>
                  <a:pt x="2815868" y="3318485"/>
                </a:cubicBezTo>
                <a:cubicBezTo>
                  <a:pt x="2819091" y="3337820"/>
                  <a:pt x="2831976" y="3337984"/>
                  <a:pt x="2846146" y="3342708"/>
                </a:cubicBezTo>
                <a:cubicBezTo>
                  <a:pt x="2863526" y="3368778"/>
                  <a:pt x="2860308" y="3354673"/>
                  <a:pt x="2852201" y="3391153"/>
                </a:cubicBezTo>
                <a:cubicBezTo>
                  <a:pt x="2850396" y="3399277"/>
                  <a:pt x="2851626" y="3409112"/>
                  <a:pt x="2846146" y="3415375"/>
                </a:cubicBezTo>
                <a:cubicBezTo>
                  <a:pt x="2836561" y="3426330"/>
                  <a:pt x="2823621" y="3434995"/>
                  <a:pt x="2809812" y="3439598"/>
                </a:cubicBezTo>
                <a:lnTo>
                  <a:pt x="2773478" y="3451709"/>
                </a:lnTo>
                <a:cubicBezTo>
                  <a:pt x="2771460" y="3457765"/>
                  <a:pt x="2770707" y="3464402"/>
                  <a:pt x="2767423" y="3469876"/>
                </a:cubicBezTo>
                <a:cubicBezTo>
                  <a:pt x="2763133" y="3477027"/>
                  <a:pt x="2743531" y="3491703"/>
                  <a:pt x="2737144" y="3494098"/>
                </a:cubicBezTo>
                <a:cubicBezTo>
                  <a:pt x="2727507" y="3497712"/>
                  <a:pt x="2716959" y="3498135"/>
                  <a:pt x="2706866" y="3500154"/>
                </a:cubicBezTo>
                <a:cubicBezTo>
                  <a:pt x="2695945" y="3511075"/>
                  <a:pt x="2688059" y="3524377"/>
                  <a:pt x="2670533" y="3524377"/>
                </a:cubicBezTo>
                <a:cubicBezTo>
                  <a:pt x="2664150" y="3524377"/>
                  <a:pt x="2658075" y="3521176"/>
                  <a:pt x="2652366" y="3518321"/>
                </a:cubicBezTo>
                <a:cubicBezTo>
                  <a:pt x="2645856" y="3515066"/>
                  <a:pt x="2641170" y="3508301"/>
                  <a:pt x="2634199" y="3506210"/>
                </a:cubicBezTo>
                <a:cubicBezTo>
                  <a:pt x="2620527" y="3502109"/>
                  <a:pt x="2605939" y="3502173"/>
                  <a:pt x="2591809" y="3500154"/>
                </a:cubicBezTo>
                <a:cubicBezTo>
                  <a:pt x="2593828" y="3492080"/>
                  <a:pt x="2594143" y="3483376"/>
                  <a:pt x="2597865" y="3475932"/>
                </a:cubicBezTo>
                <a:cubicBezTo>
                  <a:pt x="2600418" y="3470825"/>
                  <a:pt x="2607423" y="3468927"/>
                  <a:pt x="2609976" y="3463820"/>
                </a:cubicBezTo>
                <a:cubicBezTo>
                  <a:pt x="2615685" y="3452402"/>
                  <a:pt x="2622088" y="3427487"/>
                  <a:pt x="2622088" y="3427487"/>
                </a:cubicBezTo>
                <a:cubicBezTo>
                  <a:pt x="2620069" y="3419413"/>
                  <a:pt x="2623090" y="3407675"/>
                  <a:pt x="2616032" y="3403264"/>
                </a:cubicBezTo>
                <a:cubicBezTo>
                  <a:pt x="2603928" y="3395699"/>
                  <a:pt x="2587638" y="3400007"/>
                  <a:pt x="2573642" y="3397208"/>
                </a:cubicBezTo>
                <a:cubicBezTo>
                  <a:pt x="2567383" y="3395956"/>
                  <a:pt x="2561531" y="3393171"/>
                  <a:pt x="2555476" y="3391153"/>
                </a:cubicBezTo>
                <a:cubicBezTo>
                  <a:pt x="2553457" y="3385097"/>
                  <a:pt x="2553408" y="3377970"/>
                  <a:pt x="2549420" y="3372986"/>
                </a:cubicBezTo>
                <a:cubicBezTo>
                  <a:pt x="2537851" y="3358525"/>
                  <a:pt x="2527712" y="3362132"/>
                  <a:pt x="2513086" y="3354819"/>
                </a:cubicBezTo>
                <a:cubicBezTo>
                  <a:pt x="2497806" y="3347179"/>
                  <a:pt x="2494074" y="3341863"/>
                  <a:pt x="2482808" y="3330596"/>
                </a:cubicBezTo>
                <a:cubicBezTo>
                  <a:pt x="2480789" y="3320503"/>
                  <a:pt x="2484030" y="3307596"/>
                  <a:pt x="2476752" y="3300318"/>
                </a:cubicBezTo>
                <a:cubicBezTo>
                  <a:pt x="2467725" y="3291291"/>
                  <a:pt x="2452530" y="3292244"/>
                  <a:pt x="2440419" y="3288207"/>
                </a:cubicBezTo>
                <a:lnTo>
                  <a:pt x="2422252" y="3282151"/>
                </a:lnTo>
                <a:cubicBezTo>
                  <a:pt x="2418215" y="3278114"/>
                  <a:pt x="2414598" y="3273607"/>
                  <a:pt x="2410140" y="3270040"/>
                </a:cubicBezTo>
                <a:cubicBezTo>
                  <a:pt x="2404457" y="3265494"/>
                  <a:pt x="2397120" y="3263075"/>
                  <a:pt x="2391974" y="3257929"/>
                </a:cubicBezTo>
                <a:cubicBezTo>
                  <a:pt x="2386828" y="3252783"/>
                  <a:pt x="2383899" y="3245818"/>
                  <a:pt x="2379862" y="3239762"/>
                </a:cubicBezTo>
                <a:cubicBezTo>
                  <a:pt x="2361695" y="3241781"/>
                  <a:pt x="2343392" y="3242813"/>
                  <a:pt x="2325362" y="3245818"/>
                </a:cubicBezTo>
                <a:cubicBezTo>
                  <a:pt x="2319066" y="3246867"/>
                  <a:pt x="2313578" y="3251873"/>
                  <a:pt x="2307195" y="3251873"/>
                </a:cubicBezTo>
                <a:cubicBezTo>
                  <a:pt x="2298872" y="3251873"/>
                  <a:pt x="2290944" y="3248210"/>
                  <a:pt x="2282972" y="3245818"/>
                </a:cubicBezTo>
                <a:cubicBezTo>
                  <a:pt x="2270744" y="3242150"/>
                  <a:pt x="2246639" y="3233706"/>
                  <a:pt x="2246639" y="3233706"/>
                </a:cubicBezTo>
                <a:cubicBezTo>
                  <a:pt x="2232351" y="3238469"/>
                  <a:pt x="2224672" y="3238020"/>
                  <a:pt x="2216360" y="3251873"/>
                </a:cubicBezTo>
                <a:cubicBezTo>
                  <a:pt x="2213076" y="3257347"/>
                  <a:pt x="2212323" y="3263984"/>
                  <a:pt x="2210305" y="3270040"/>
                </a:cubicBezTo>
                <a:cubicBezTo>
                  <a:pt x="2213605" y="3279940"/>
                  <a:pt x="2218585" y="3300194"/>
                  <a:pt x="2228472" y="3306374"/>
                </a:cubicBezTo>
                <a:cubicBezTo>
                  <a:pt x="2239298" y="3313140"/>
                  <a:pt x="2264805" y="3318485"/>
                  <a:pt x="2264805" y="3318485"/>
                </a:cubicBezTo>
                <a:cubicBezTo>
                  <a:pt x="2266824" y="3324541"/>
                  <a:pt x="2270861" y="3330269"/>
                  <a:pt x="2270861" y="3336652"/>
                </a:cubicBezTo>
                <a:cubicBezTo>
                  <a:pt x="2270861" y="3344975"/>
                  <a:pt x="2269422" y="3353950"/>
                  <a:pt x="2264805" y="3360875"/>
                </a:cubicBezTo>
                <a:cubicBezTo>
                  <a:pt x="2256441" y="3373421"/>
                  <a:pt x="2234570" y="3376003"/>
                  <a:pt x="2222416" y="3379042"/>
                </a:cubicBezTo>
                <a:cubicBezTo>
                  <a:pt x="2145512" y="3363660"/>
                  <a:pt x="2231224" y="3386626"/>
                  <a:pt x="2173971" y="3354819"/>
                </a:cubicBezTo>
                <a:cubicBezTo>
                  <a:pt x="2162811" y="3348619"/>
                  <a:pt x="2137637" y="3342708"/>
                  <a:pt x="2137637" y="3342708"/>
                </a:cubicBezTo>
                <a:cubicBezTo>
                  <a:pt x="2135619" y="3348764"/>
                  <a:pt x="2132967" y="3354644"/>
                  <a:pt x="2131582" y="3360875"/>
                </a:cubicBezTo>
                <a:cubicBezTo>
                  <a:pt x="2128919" y="3372861"/>
                  <a:pt x="2134208" y="3388526"/>
                  <a:pt x="2125526" y="3397208"/>
                </a:cubicBezTo>
                <a:cubicBezTo>
                  <a:pt x="2120380" y="3402354"/>
                  <a:pt x="2113415" y="3389134"/>
                  <a:pt x="2107359" y="3385097"/>
                </a:cubicBezTo>
                <a:cubicBezTo>
                  <a:pt x="2103322" y="3372986"/>
                  <a:pt x="2103322" y="3356838"/>
                  <a:pt x="2083137" y="3360875"/>
                </a:cubicBezTo>
                <a:cubicBezTo>
                  <a:pt x="2077538" y="3361995"/>
                  <a:pt x="2075062" y="3368949"/>
                  <a:pt x="2071025" y="3372986"/>
                </a:cubicBezTo>
                <a:cubicBezTo>
                  <a:pt x="2073044" y="3389134"/>
                  <a:pt x="2078240" y="3405198"/>
                  <a:pt x="2077081" y="3421431"/>
                </a:cubicBezTo>
                <a:cubicBezTo>
                  <a:pt x="2074940" y="3451407"/>
                  <a:pt x="2068731" y="3454004"/>
                  <a:pt x="2052858" y="3469876"/>
                </a:cubicBezTo>
                <a:cubicBezTo>
                  <a:pt x="2050840" y="3475932"/>
                  <a:pt x="2051317" y="3483529"/>
                  <a:pt x="2046803" y="3488043"/>
                </a:cubicBezTo>
                <a:cubicBezTo>
                  <a:pt x="2026658" y="3508188"/>
                  <a:pt x="2026561" y="3485968"/>
                  <a:pt x="2016525" y="3475932"/>
                </a:cubicBezTo>
                <a:cubicBezTo>
                  <a:pt x="2011379" y="3470786"/>
                  <a:pt x="2004414" y="3467857"/>
                  <a:pt x="1998358" y="3463820"/>
                </a:cubicBezTo>
                <a:cubicBezTo>
                  <a:pt x="1988265" y="3465839"/>
                  <a:pt x="1977540" y="3465822"/>
                  <a:pt x="1968080" y="3469876"/>
                </a:cubicBezTo>
                <a:cubicBezTo>
                  <a:pt x="1924576" y="3488521"/>
                  <a:pt x="2011392" y="3485756"/>
                  <a:pt x="1919635" y="3494098"/>
                </a:cubicBezTo>
                <a:cubicBezTo>
                  <a:pt x="1836816" y="3501627"/>
                  <a:pt x="1875146" y="3497388"/>
                  <a:pt x="1804578" y="3506210"/>
                </a:cubicBezTo>
                <a:cubicBezTo>
                  <a:pt x="1839408" y="3529431"/>
                  <a:pt x="1804687" y="3512265"/>
                  <a:pt x="1859078" y="3512265"/>
                </a:cubicBezTo>
                <a:cubicBezTo>
                  <a:pt x="1871356" y="3512265"/>
                  <a:pt x="1883301" y="3516302"/>
                  <a:pt x="1895412" y="3518321"/>
                </a:cubicBezTo>
                <a:cubicBezTo>
                  <a:pt x="1899449" y="3524377"/>
                  <a:pt x="1906326" y="3529309"/>
                  <a:pt x="1907523" y="3536488"/>
                </a:cubicBezTo>
                <a:cubicBezTo>
                  <a:pt x="1915881" y="3586631"/>
                  <a:pt x="1878870" y="3520758"/>
                  <a:pt x="1913579" y="3572822"/>
                </a:cubicBezTo>
                <a:cubicBezTo>
                  <a:pt x="1907523" y="3580896"/>
                  <a:pt x="1902549" y="3589908"/>
                  <a:pt x="1895412" y="3597044"/>
                </a:cubicBezTo>
                <a:cubicBezTo>
                  <a:pt x="1890266" y="3602190"/>
                  <a:pt x="1882928" y="3604608"/>
                  <a:pt x="1877245" y="3609155"/>
                </a:cubicBezTo>
                <a:cubicBezTo>
                  <a:pt x="1872787" y="3612722"/>
                  <a:pt x="1869171" y="3617230"/>
                  <a:pt x="1865134" y="3621267"/>
                </a:cubicBezTo>
                <a:cubicBezTo>
                  <a:pt x="1863115" y="3627323"/>
                  <a:pt x="1859078" y="3633051"/>
                  <a:pt x="1859078" y="3639434"/>
                </a:cubicBezTo>
                <a:cubicBezTo>
                  <a:pt x="1859078" y="3672384"/>
                  <a:pt x="1878862" y="3659080"/>
                  <a:pt x="1846967" y="3669712"/>
                </a:cubicBezTo>
                <a:cubicBezTo>
                  <a:pt x="1840273" y="3689794"/>
                  <a:pt x="1840911" y="3681496"/>
                  <a:pt x="1840911" y="3693934"/>
                </a:cubicBezTo>
                <a:lnTo>
                  <a:pt x="0" y="3675767"/>
                </a:lnTo>
                <a:lnTo>
                  <a:pt x="121113" y="0"/>
                </a:lnTo>
                <a:close/>
              </a:path>
            </a:pathLst>
          </a:custGeom>
          <a:gradFill flip="none" rotWithShape="1">
            <a:gsLst>
              <a:gs pos="0">
                <a:srgbClr val="FFC000">
                  <a:alpha val="75353"/>
                </a:srgbClr>
              </a:gs>
              <a:gs pos="50000">
                <a:srgbClr val="FFC000">
                  <a:shade val="67500"/>
                  <a:satMod val="115000"/>
                  <a:alpha val="38888"/>
                </a:srgbClr>
              </a:gs>
              <a:gs pos="100000">
                <a:srgbClr val="FFC000">
                  <a:shade val="100000"/>
                  <a:satMod val="115000"/>
                  <a:alpha val="37335"/>
                </a:srgbClr>
              </a:gs>
            </a:gsLst>
            <a:lin ang="0" scaled="1"/>
            <a:tileRect/>
          </a:gra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2">
            <a:extLst>
              <a:ext uri="{FF2B5EF4-FFF2-40B4-BE49-F238E27FC236}">
                <a16:creationId xmlns:a16="http://schemas.microsoft.com/office/drawing/2014/main" id="{5BDF677A-2221-E9EC-0FAC-9F35CBFF14C7}"/>
              </a:ext>
            </a:extLst>
          </p:cNvPr>
          <p:cNvSpPr txBox="1">
            <a:spLocks/>
          </p:cNvSpPr>
          <p:nvPr/>
        </p:nvSpPr>
        <p:spPr>
          <a:xfrm>
            <a:off x="871870" y="-41956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E51796E-2555-B946-B26A-08A04C6B1D9C}" type="slidenum">
              <a:rPr kumimoji="0" lang="en-US" sz="1800" b="0" i="0" u="none" strike="noStrike" kern="1200" cap="none" spc="0" normalizeH="0" baseline="0" noProof="0" smtClean="0">
                <a:ln>
                  <a:noFill/>
                </a:ln>
                <a:solidFill>
                  <a:srgbClr val="0F2D5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800" b="0" i="0" u="none" strike="noStrike" kern="1200" cap="none" spc="0" normalizeH="0" baseline="0" noProof="0">
              <a:ln>
                <a:noFill/>
              </a:ln>
              <a:solidFill>
                <a:srgbClr val="0F2D52"/>
              </a:solidFill>
              <a:effectLst/>
              <a:uLnTx/>
              <a:uFillTx/>
              <a:latin typeface="Arial"/>
              <a:ea typeface="+mn-ea"/>
              <a:cs typeface="+mn-cs"/>
            </a:endParaRPr>
          </a:p>
        </p:txBody>
      </p:sp>
      <p:sp>
        <p:nvSpPr>
          <p:cNvPr id="6" name="Rectangle 5">
            <a:extLst>
              <a:ext uri="{FF2B5EF4-FFF2-40B4-BE49-F238E27FC236}">
                <a16:creationId xmlns:a16="http://schemas.microsoft.com/office/drawing/2014/main" id="{080F3F77-B379-C24F-96A2-8C6123E07E86}"/>
              </a:ext>
            </a:extLst>
          </p:cNvPr>
          <p:cNvSpPr/>
          <p:nvPr/>
        </p:nvSpPr>
        <p:spPr>
          <a:xfrm>
            <a:off x="1764755" y="892870"/>
            <a:ext cx="903642" cy="2259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48C33E-1B08-823E-478F-3199C63F7964}"/>
              </a:ext>
            </a:extLst>
          </p:cNvPr>
          <p:cNvSpPr/>
          <p:nvPr/>
        </p:nvSpPr>
        <p:spPr>
          <a:xfrm>
            <a:off x="7939644" y="552964"/>
            <a:ext cx="1176397" cy="3183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30CCDD3A-39AD-6B62-2A35-31D307AFF9E8}"/>
              </a:ext>
            </a:extLst>
          </p:cNvPr>
          <p:cNvGrpSpPr/>
          <p:nvPr/>
        </p:nvGrpSpPr>
        <p:grpSpPr>
          <a:xfrm>
            <a:off x="4139798" y="1482804"/>
            <a:ext cx="6952984" cy="3587606"/>
            <a:chOff x="3267928" y="1902367"/>
            <a:chExt cx="6952984" cy="3587606"/>
          </a:xfrm>
        </p:grpSpPr>
        <p:sp>
          <p:nvSpPr>
            <p:cNvPr id="9" name="TextBox 8">
              <a:extLst>
                <a:ext uri="{FF2B5EF4-FFF2-40B4-BE49-F238E27FC236}">
                  <a16:creationId xmlns:a16="http://schemas.microsoft.com/office/drawing/2014/main" id="{122E005A-36CA-4518-6CE3-383D0578072F}"/>
                </a:ext>
              </a:extLst>
            </p:cNvPr>
            <p:cNvSpPr txBox="1"/>
            <p:nvPr/>
          </p:nvSpPr>
          <p:spPr>
            <a:xfrm>
              <a:off x="5548735" y="4034118"/>
              <a:ext cx="10945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51BA"/>
                  </a:solidFill>
                  <a:effectLst/>
                  <a:uLnTx/>
                  <a:uFillTx/>
                  <a:latin typeface="Arial"/>
                  <a:ea typeface="+mn-ea"/>
                  <a:cs typeface="+mn-cs"/>
                </a:rPr>
                <a:t>Kanopolis</a:t>
              </a:r>
              <a:endParaRPr kumimoji="0" lang="en-US" sz="1800" b="0" i="0" u="none" strike="noStrike" kern="1200" cap="none" spc="0" normalizeH="0" baseline="0" noProof="0" dirty="0">
                <a:ln>
                  <a:noFill/>
                </a:ln>
                <a:solidFill>
                  <a:srgbClr val="0051BA"/>
                </a:solidFill>
                <a:effectLst/>
                <a:uLnTx/>
                <a:uFillTx/>
                <a:latin typeface="Arial"/>
                <a:ea typeface="+mn-ea"/>
                <a:cs typeface="+mn-cs"/>
              </a:endParaRPr>
            </a:p>
          </p:txBody>
        </p:sp>
        <p:sp>
          <p:nvSpPr>
            <p:cNvPr id="10" name="TextBox 9">
              <a:extLst>
                <a:ext uri="{FF2B5EF4-FFF2-40B4-BE49-F238E27FC236}">
                  <a16:creationId xmlns:a16="http://schemas.microsoft.com/office/drawing/2014/main" id="{FA8875BC-B081-A78C-D761-7028CCF408B3}"/>
                </a:ext>
              </a:extLst>
            </p:cNvPr>
            <p:cNvSpPr txBox="1"/>
            <p:nvPr/>
          </p:nvSpPr>
          <p:spPr>
            <a:xfrm>
              <a:off x="7887747" y="2246612"/>
              <a:ext cx="6797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Perry</a:t>
              </a:r>
            </a:p>
          </p:txBody>
        </p:sp>
        <p:sp>
          <p:nvSpPr>
            <p:cNvPr id="11" name="TextBox 10">
              <a:extLst>
                <a:ext uri="{FF2B5EF4-FFF2-40B4-BE49-F238E27FC236}">
                  <a16:creationId xmlns:a16="http://schemas.microsoft.com/office/drawing/2014/main" id="{A0C42A4C-98D8-7C7E-A0E5-9080CB6623BF}"/>
                </a:ext>
              </a:extLst>
            </p:cNvPr>
            <p:cNvSpPr txBox="1"/>
            <p:nvPr/>
          </p:nvSpPr>
          <p:spPr>
            <a:xfrm>
              <a:off x="8789798" y="3531370"/>
              <a:ext cx="8519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Clinton</a:t>
              </a:r>
            </a:p>
          </p:txBody>
        </p:sp>
        <p:sp>
          <p:nvSpPr>
            <p:cNvPr id="12" name="TextBox 11">
              <a:extLst>
                <a:ext uri="{FF2B5EF4-FFF2-40B4-BE49-F238E27FC236}">
                  <a16:creationId xmlns:a16="http://schemas.microsoft.com/office/drawing/2014/main" id="{20E3ED07-5257-F281-3B42-910870DD3898}"/>
                </a:ext>
              </a:extLst>
            </p:cNvPr>
            <p:cNvSpPr txBox="1"/>
            <p:nvPr/>
          </p:nvSpPr>
          <p:spPr>
            <a:xfrm>
              <a:off x="4372630" y="2947595"/>
              <a:ext cx="13025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Wilson Lake</a:t>
              </a:r>
            </a:p>
          </p:txBody>
        </p:sp>
        <p:sp>
          <p:nvSpPr>
            <p:cNvPr id="13" name="TextBox 12">
              <a:extLst>
                <a:ext uri="{FF2B5EF4-FFF2-40B4-BE49-F238E27FC236}">
                  <a16:creationId xmlns:a16="http://schemas.microsoft.com/office/drawing/2014/main" id="{0E0DA849-7961-6E14-A7FE-7C2C2460AF5F}"/>
                </a:ext>
              </a:extLst>
            </p:cNvPr>
            <p:cNvSpPr txBox="1"/>
            <p:nvPr/>
          </p:nvSpPr>
          <p:spPr>
            <a:xfrm>
              <a:off x="3267928" y="3497386"/>
              <a:ext cx="12275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Cedar Bluff</a:t>
              </a:r>
            </a:p>
          </p:txBody>
        </p:sp>
        <p:sp>
          <p:nvSpPr>
            <p:cNvPr id="14" name="TextBox 13">
              <a:extLst>
                <a:ext uri="{FF2B5EF4-FFF2-40B4-BE49-F238E27FC236}">
                  <a16:creationId xmlns:a16="http://schemas.microsoft.com/office/drawing/2014/main" id="{91941291-A643-C925-0995-C238C51E10F7}"/>
                </a:ext>
              </a:extLst>
            </p:cNvPr>
            <p:cNvSpPr txBox="1"/>
            <p:nvPr/>
          </p:nvSpPr>
          <p:spPr>
            <a:xfrm>
              <a:off x="4903090" y="5120641"/>
              <a:ext cx="8853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Cheney</a:t>
              </a:r>
            </a:p>
          </p:txBody>
        </p:sp>
        <p:sp>
          <p:nvSpPr>
            <p:cNvPr id="15" name="TextBox 14">
              <a:extLst>
                <a:ext uri="{FF2B5EF4-FFF2-40B4-BE49-F238E27FC236}">
                  <a16:creationId xmlns:a16="http://schemas.microsoft.com/office/drawing/2014/main" id="{4A9CE0F6-AD06-9330-02A2-0DA27CB35A59}"/>
                </a:ext>
              </a:extLst>
            </p:cNvPr>
            <p:cNvSpPr txBox="1"/>
            <p:nvPr/>
          </p:nvSpPr>
          <p:spPr>
            <a:xfrm>
              <a:off x="6861404" y="4935975"/>
              <a:ext cx="1096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El Dorado</a:t>
              </a:r>
            </a:p>
          </p:txBody>
        </p:sp>
        <p:sp>
          <p:nvSpPr>
            <p:cNvPr id="16" name="TextBox 15">
              <a:extLst>
                <a:ext uri="{FF2B5EF4-FFF2-40B4-BE49-F238E27FC236}">
                  <a16:creationId xmlns:a16="http://schemas.microsoft.com/office/drawing/2014/main" id="{2B380016-3883-8D6F-BAB3-12B35EEE897A}"/>
                </a:ext>
              </a:extLst>
            </p:cNvPr>
            <p:cNvSpPr txBox="1"/>
            <p:nvPr/>
          </p:nvSpPr>
          <p:spPr>
            <a:xfrm>
              <a:off x="8636055" y="4537603"/>
              <a:ext cx="15848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John Redmond</a:t>
              </a:r>
            </a:p>
          </p:txBody>
        </p:sp>
        <p:cxnSp>
          <p:nvCxnSpPr>
            <p:cNvPr id="17" name="Straight Connector 16">
              <a:extLst>
                <a:ext uri="{FF2B5EF4-FFF2-40B4-BE49-F238E27FC236}">
                  <a16:creationId xmlns:a16="http://schemas.microsoft.com/office/drawing/2014/main" id="{DA14BAA8-CC85-1888-2B6A-CC3974A1341D}"/>
                </a:ext>
              </a:extLst>
            </p:cNvPr>
            <p:cNvCxnSpPr>
              <a:cxnSpLocks/>
              <a:endCxn id="16" idx="1"/>
            </p:cNvCxnSpPr>
            <p:nvPr/>
          </p:nvCxnSpPr>
          <p:spPr>
            <a:xfrm>
              <a:off x="8344796" y="4451852"/>
              <a:ext cx="291259" cy="270417"/>
            </a:xfrm>
            <a:prstGeom prst="line">
              <a:avLst/>
            </a:prstGeom>
            <a:ln w="12700">
              <a:solidFill>
                <a:srgbClr val="0150B9"/>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4863CF1-F756-7919-5F40-0A9C48255FA0}"/>
                </a:ext>
              </a:extLst>
            </p:cNvPr>
            <p:cNvSpPr txBox="1"/>
            <p:nvPr/>
          </p:nvSpPr>
          <p:spPr>
            <a:xfrm>
              <a:off x="8485572" y="4131090"/>
              <a:ext cx="9694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Melvern</a:t>
              </a:r>
            </a:p>
          </p:txBody>
        </p:sp>
        <p:cxnSp>
          <p:nvCxnSpPr>
            <p:cNvPr id="19" name="Straight Connector 18">
              <a:extLst>
                <a:ext uri="{FF2B5EF4-FFF2-40B4-BE49-F238E27FC236}">
                  <a16:creationId xmlns:a16="http://schemas.microsoft.com/office/drawing/2014/main" id="{04DAACBB-FD36-0DB2-DD81-B9881BC1AB50}"/>
                </a:ext>
              </a:extLst>
            </p:cNvPr>
            <p:cNvCxnSpPr>
              <a:cxnSpLocks/>
            </p:cNvCxnSpPr>
            <p:nvPr/>
          </p:nvCxnSpPr>
          <p:spPr>
            <a:xfrm>
              <a:off x="8254929" y="4010606"/>
              <a:ext cx="230643" cy="315907"/>
            </a:xfrm>
            <a:prstGeom prst="line">
              <a:avLst/>
            </a:prstGeom>
            <a:ln w="12700">
              <a:solidFill>
                <a:srgbClr val="0150B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A0A09A-8F79-7E36-8816-0824E1EAC8F9}"/>
                </a:ext>
              </a:extLst>
            </p:cNvPr>
            <p:cNvCxnSpPr>
              <a:cxnSpLocks/>
            </p:cNvCxnSpPr>
            <p:nvPr/>
          </p:nvCxnSpPr>
          <p:spPr>
            <a:xfrm>
              <a:off x="8674477" y="3418935"/>
              <a:ext cx="230643" cy="315907"/>
            </a:xfrm>
            <a:prstGeom prst="line">
              <a:avLst/>
            </a:prstGeom>
            <a:ln w="12700">
              <a:solidFill>
                <a:srgbClr val="0150B9"/>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A6406B-E1C0-92CC-0DA6-7F904AE10D8D}"/>
                </a:ext>
              </a:extLst>
            </p:cNvPr>
            <p:cNvSpPr txBox="1"/>
            <p:nvPr/>
          </p:nvSpPr>
          <p:spPr>
            <a:xfrm>
              <a:off x="8612779" y="3842100"/>
              <a:ext cx="1608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Pomona Lake</a:t>
              </a:r>
            </a:p>
          </p:txBody>
        </p:sp>
        <p:cxnSp>
          <p:nvCxnSpPr>
            <p:cNvPr id="22" name="Straight Connector 21">
              <a:extLst>
                <a:ext uri="{FF2B5EF4-FFF2-40B4-BE49-F238E27FC236}">
                  <a16:creationId xmlns:a16="http://schemas.microsoft.com/office/drawing/2014/main" id="{754A15C3-F794-712A-6303-96BFFE3BB5E5}"/>
                </a:ext>
              </a:extLst>
            </p:cNvPr>
            <p:cNvCxnSpPr>
              <a:cxnSpLocks/>
              <a:endCxn id="21" idx="1"/>
            </p:cNvCxnSpPr>
            <p:nvPr/>
          </p:nvCxnSpPr>
          <p:spPr>
            <a:xfrm>
              <a:off x="8461587" y="3761964"/>
              <a:ext cx="151192" cy="264802"/>
            </a:xfrm>
            <a:prstGeom prst="line">
              <a:avLst/>
            </a:prstGeom>
            <a:ln w="12700">
              <a:solidFill>
                <a:srgbClr val="0150B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C6DCD2-CA7B-EA90-8151-1CB6B90CA1E9}"/>
                </a:ext>
              </a:extLst>
            </p:cNvPr>
            <p:cNvCxnSpPr>
              <a:cxnSpLocks/>
            </p:cNvCxnSpPr>
            <p:nvPr/>
          </p:nvCxnSpPr>
          <p:spPr>
            <a:xfrm>
              <a:off x="8300971" y="2594922"/>
              <a:ext cx="230643" cy="315907"/>
            </a:xfrm>
            <a:prstGeom prst="line">
              <a:avLst/>
            </a:prstGeom>
            <a:ln w="12700">
              <a:solidFill>
                <a:srgbClr val="0150B9"/>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426C003-493A-2345-A0E8-875E484A206C}"/>
                </a:ext>
              </a:extLst>
            </p:cNvPr>
            <p:cNvSpPr txBox="1"/>
            <p:nvPr/>
          </p:nvSpPr>
          <p:spPr>
            <a:xfrm>
              <a:off x="6413949" y="1902367"/>
              <a:ext cx="13118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Tuttle Creek</a:t>
              </a:r>
            </a:p>
          </p:txBody>
        </p:sp>
        <p:cxnSp>
          <p:nvCxnSpPr>
            <p:cNvPr id="25" name="Straight Connector 24">
              <a:extLst>
                <a:ext uri="{FF2B5EF4-FFF2-40B4-BE49-F238E27FC236}">
                  <a16:creationId xmlns:a16="http://schemas.microsoft.com/office/drawing/2014/main" id="{22F68C30-C695-3AA4-F942-A0DE6FA6F1B7}"/>
                </a:ext>
              </a:extLst>
            </p:cNvPr>
            <p:cNvCxnSpPr>
              <a:cxnSpLocks/>
            </p:cNvCxnSpPr>
            <p:nvPr/>
          </p:nvCxnSpPr>
          <p:spPr>
            <a:xfrm>
              <a:off x="6827173" y="2250677"/>
              <a:ext cx="230643" cy="315907"/>
            </a:xfrm>
            <a:prstGeom prst="line">
              <a:avLst/>
            </a:prstGeom>
            <a:ln w="12700">
              <a:solidFill>
                <a:srgbClr val="0150B9"/>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6A60030-83F0-F7E0-40AF-DD4417C13F24}"/>
                </a:ext>
              </a:extLst>
            </p:cNvPr>
            <p:cNvSpPr txBox="1"/>
            <p:nvPr/>
          </p:nvSpPr>
          <p:spPr>
            <a:xfrm>
              <a:off x="5859351" y="2292742"/>
              <a:ext cx="8739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Milford</a:t>
              </a:r>
            </a:p>
          </p:txBody>
        </p:sp>
        <p:cxnSp>
          <p:nvCxnSpPr>
            <p:cNvPr id="27" name="Straight Connector 26">
              <a:extLst>
                <a:ext uri="{FF2B5EF4-FFF2-40B4-BE49-F238E27FC236}">
                  <a16:creationId xmlns:a16="http://schemas.microsoft.com/office/drawing/2014/main" id="{B06DC194-2ABD-F952-9974-4CE151F78A80}"/>
                </a:ext>
              </a:extLst>
            </p:cNvPr>
            <p:cNvCxnSpPr>
              <a:cxnSpLocks/>
            </p:cNvCxnSpPr>
            <p:nvPr/>
          </p:nvCxnSpPr>
          <p:spPr>
            <a:xfrm>
              <a:off x="6319295" y="2615944"/>
              <a:ext cx="230643" cy="315907"/>
            </a:xfrm>
            <a:prstGeom prst="line">
              <a:avLst/>
            </a:prstGeom>
            <a:ln w="12700">
              <a:solidFill>
                <a:srgbClr val="0150B9"/>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C7350C01-CFFF-A21D-234F-1368D9CDE052}"/>
              </a:ext>
            </a:extLst>
          </p:cNvPr>
          <p:cNvSpPr txBox="1"/>
          <p:nvPr/>
        </p:nvSpPr>
        <p:spPr>
          <a:xfrm>
            <a:off x="1870314" y="1865306"/>
            <a:ext cx="19550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2D52"/>
                </a:solidFill>
                <a:effectLst/>
                <a:uLnTx/>
                <a:uFillTx/>
                <a:latin typeface="Arial"/>
                <a:ea typeface="+mn-ea"/>
                <a:cs typeface="+mn-cs"/>
              </a:rPr>
              <a:t>High Plains Aquifer</a:t>
            </a:r>
          </a:p>
        </p:txBody>
      </p:sp>
      <p:grpSp>
        <p:nvGrpSpPr>
          <p:cNvPr id="29" name="Group 28">
            <a:extLst>
              <a:ext uri="{FF2B5EF4-FFF2-40B4-BE49-F238E27FC236}">
                <a16:creationId xmlns:a16="http://schemas.microsoft.com/office/drawing/2014/main" id="{8CC006AB-3927-55E2-5EE5-3D124D2324DE}"/>
              </a:ext>
            </a:extLst>
          </p:cNvPr>
          <p:cNvGrpSpPr/>
          <p:nvPr/>
        </p:nvGrpSpPr>
        <p:grpSpPr>
          <a:xfrm>
            <a:off x="1550946" y="1320337"/>
            <a:ext cx="8857866" cy="4573494"/>
            <a:chOff x="679076" y="1739900"/>
            <a:chExt cx="8857866" cy="4573494"/>
          </a:xfrm>
        </p:grpSpPr>
        <p:grpSp>
          <p:nvGrpSpPr>
            <p:cNvPr id="30" name="Group 29">
              <a:extLst>
                <a:ext uri="{FF2B5EF4-FFF2-40B4-BE49-F238E27FC236}">
                  <a16:creationId xmlns:a16="http://schemas.microsoft.com/office/drawing/2014/main" id="{D79A0B2D-D8D9-56E8-D1BC-878AC27BCB02}"/>
                </a:ext>
              </a:extLst>
            </p:cNvPr>
            <p:cNvGrpSpPr/>
            <p:nvPr/>
          </p:nvGrpSpPr>
          <p:grpSpPr>
            <a:xfrm>
              <a:off x="679076" y="2940040"/>
              <a:ext cx="8857866" cy="3373354"/>
              <a:chOff x="679076" y="2940040"/>
              <a:chExt cx="8857866" cy="3373354"/>
            </a:xfrm>
          </p:grpSpPr>
          <p:sp>
            <p:nvSpPr>
              <p:cNvPr id="34" name="Freeform 37">
                <a:extLst>
                  <a:ext uri="{FF2B5EF4-FFF2-40B4-BE49-F238E27FC236}">
                    <a16:creationId xmlns:a16="http://schemas.microsoft.com/office/drawing/2014/main" id="{E3D7AB9F-2CD5-8141-BEB6-0BC84FF192DF}"/>
                  </a:ext>
                </a:extLst>
              </p:cNvPr>
              <p:cNvSpPr/>
              <p:nvPr/>
            </p:nvSpPr>
            <p:spPr>
              <a:xfrm>
                <a:off x="8202706" y="4370294"/>
                <a:ext cx="927847" cy="1889312"/>
              </a:xfrm>
              <a:custGeom>
                <a:avLst/>
                <a:gdLst>
                  <a:gd name="connsiteX0" fmla="*/ 0 w 927847"/>
                  <a:gd name="connsiteY0" fmla="*/ 0 h 1889312"/>
                  <a:gd name="connsiteX1" fmla="*/ 0 w 927847"/>
                  <a:gd name="connsiteY1" fmla="*/ 0 h 1889312"/>
                  <a:gd name="connsiteX2" fmla="*/ 47065 w 927847"/>
                  <a:gd name="connsiteY2" fmla="*/ 40341 h 1889312"/>
                  <a:gd name="connsiteX3" fmla="*/ 67235 w 927847"/>
                  <a:gd name="connsiteY3" fmla="*/ 53788 h 1889312"/>
                  <a:gd name="connsiteX4" fmla="*/ 80682 w 927847"/>
                  <a:gd name="connsiteY4" fmla="*/ 94130 h 1889312"/>
                  <a:gd name="connsiteX5" fmla="*/ 107576 w 927847"/>
                  <a:gd name="connsiteY5" fmla="*/ 134471 h 1889312"/>
                  <a:gd name="connsiteX6" fmla="*/ 121023 w 927847"/>
                  <a:gd name="connsiteY6" fmla="*/ 154641 h 1889312"/>
                  <a:gd name="connsiteX7" fmla="*/ 154641 w 927847"/>
                  <a:gd name="connsiteY7" fmla="*/ 215153 h 1889312"/>
                  <a:gd name="connsiteX8" fmla="*/ 168088 w 927847"/>
                  <a:gd name="connsiteY8" fmla="*/ 235324 h 1889312"/>
                  <a:gd name="connsiteX9" fmla="*/ 188259 w 927847"/>
                  <a:gd name="connsiteY9" fmla="*/ 275665 h 1889312"/>
                  <a:gd name="connsiteX10" fmla="*/ 228600 w 927847"/>
                  <a:gd name="connsiteY10" fmla="*/ 302559 h 1889312"/>
                  <a:gd name="connsiteX11" fmla="*/ 262218 w 927847"/>
                  <a:gd name="connsiteY11" fmla="*/ 336177 h 1889312"/>
                  <a:gd name="connsiteX12" fmla="*/ 295835 w 927847"/>
                  <a:gd name="connsiteY12" fmla="*/ 369794 h 1889312"/>
                  <a:gd name="connsiteX13" fmla="*/ 322729 w 927847"/>
                  <a:gd name="connsiteY13" fmla="*/ 403412 h 1889312"/>
                  <a:gd name="connsiteX14" fmla="*/ 336176 w 927847"/>
                  <a:gd name="connsiteY14" fmla="*/ 423582 h 1889312"/>
                  <a:gd name="connsiteX15" fmla="*/ 389965 w 927847"/>
                  <a:gd name="connsiteY15" fmla="*/ 463924 h 1889312"/>
                  <a:gd name="connsiteX16" fmla="*/ 403412 w 927847"/>
                  <a:gd name="connsiteY16" fmla="*/ 484094 h 1889312"/>
                  <a:gd name="connsiteX17" fmla="*/ 416859 w 927847"/>
                  <a:gd name="connsiteY17" fmla="*/ 537882 h 1889312"/>
                  <a:gd name="connsiteX18" fmla="*/ 423582 w 927847"/>
                  <a:gd name="connsiteY18" fmla="*/ 699247 h 1889312"/>
                  <a:gd name="connsiteX19" fmla="*/ 430306 w 927847"/>
                  <a:gd name="connsiteY19" fmla="*/ 719418 h 1889312"/>
                  <a:gd name="connsiteX20" fmla="*/ 443753 w 927847"/>
                  <a:gd name="connsiteY20" fmla="*/ 786653 h 1889312"/>
                  <a:gd name="connsiteX21" fmla="*/ 457200 w 927847"/>
                  <a:gd name="connsiteY21" fmla="*/ 826994 h 1889312"/>
                  <a:gd name="connsiteX22" fmla="*/ 477370 w 927847"/>
                  <a:gd name="connsiteY22" fmla="*/ 867335 h 1889312"/>
                  <a:gd name="connsiteX23" fmla="*/ 490818 w 927847"/>
                  <a:gd name="connsiteY23" fmla="*/ 880782 h 1889312"/>
                  <a:gd name="connsiteX24" fmla="*/ 544606 w 927847"/>
                  <a:gd name="connsiteY24" fmla="*/ 948018 h 1889312"/>
                  <a:gd name="connsiteX25" fmla="*/ 564776 w 927847"/>
                  <a:gd name="connsiteY25" fmla="*/ 961465 h 1889312"/>
                  <a:gd name="connsiteX26" fmla="*/ 578223 w 927847"/>
                  <a:gd name="connsiteY26" fmla="*/ 981635 h 1889312"/>
                  <a:gd name="connsiteX27" fmla="*/ 584947 w 927847"/>
                  <a:gd name="connsiteY27" fmla="*/ 1008530 h 1889312"/>
                  <a:gd name="connsiteX28" fmla="*/ 605118 w 927847"/>
                  <a:gd name="connsiteY28" fmla="*/ 1015253 h 1889312"/>
                  <a:gd name="connsiteX29" fmla="*/ 645459 w 927847"/>
                  <a:gd name="connsiteY29" fmla="*/ 1042147 h 1889312"/>
                  <a:gd name="connsiteX30" fmla="*/ 679076 w 927847"/>
                  <a:gd name="connsiteY30" fmla="*/ 1075765 h 1889312"/>
                  <a:gd name="connsiteX31" fmla="*/ 685800 w 927847"/>
                  <a:gd name="connsiteY31" fmla="*/ 1095935 h 1889312"/>
                  <a:gd name="connsiteX32" fmla="*/ 719418 w 927847"/>
                  <a:gd name="connsiteY32" fmla="*/ 1129553 h 1889312"/>
                  <a:gd name="connsiteX33" fmla="*/ 726141 w 927847"/>
                  <a:gd name="connsiteY33" fmla="*/ 1149724 h 1889312"/>
                  <a:gd name="connsiteX34" fmla="*/ 746312 w 927847"/>
                  <a:gd name="connsiteY34" fmla="*/ 1163171 h 1889312"/>
                  <a:gd name="connsiteX35" fmla="*/ 766482 w 927847"/>
                  <a:gd name="connsiteY35" fmla="*/ 1183341 h 1889312"/>
                  <a:gd name="connsiteX36" fmla="*/ 779929 w 927847"/>
                  <a:gd name="connsiteY36" fmla="*/ 1223682 h 1889312"/>
                  <a:gd name="connsiteX37" fmla="*/ 793376 w 927847"/>
                  <a:gd name="connsiteY37" fmla="*/ 1284194 h 1889312"/>
                  <a:gd name="connsiteX38" fmla="*/ 806823 w 927847"/>
                  <a:gd name="connsiteY38" fmla="*/ 1304365 h 1889312"/>
                  <a:gd name="connsiteX39" fmla="*/ 833718 w 927847"/>
                  <a:gd name="connsiteY39" fmla="*/ 1358153 h 1889312"/>
                  <a:gd name="connsiteX40" fmla="*/ 847165 w 927847"/>
                  <a:gd name="connsiteY40" fmla="*/ 1398494 h 1889312"/>
                  <a:gd name="connsiteX41" fmla="*/ 853888 w 927847"/>
                  <a:gd name="connsiteY41" fmla="*/ 1418665 h 1889312"/>
                  <a:gd name="connsiteX42" fmla="*/ 860612 w 927847"/>
                  <a:gd name="connsiteY42" fmla="*/ 1546412 h 1889312"/>
                  <a:gd name="connsiteX43" fmla="*/ 867335 w 927847"/>
                  <a:gd name="connsiteY43" fmla="*/ 1566582 h 1889312"/>
                  <a:gd name="connsiteX44" fmla="*/ 874059 w 927847"/>
                  <a:gd name="connsiteY44" fmla="*/ 1613647 h 1889312"/>
                  <a:gd name="connsiteX45" fmla="*/ 900953 w 927847"/>
                  <a:gd name="connsiteY45" fmla="*/ 1674159 h 1889312"/>
                  <a:gd name="connsiteX46" fmla="*/ 900953 w 927847"/>
                  <a:gd name="connsiteY46" fmla="*/ 1734671 h 1889312"/>
                  <a:gd name="connsiteX47" fmla="*/ 907676 w 927847"/>
                  <a:gd name="connsiteY47" fmla="*/ 1835524 h 1889312"/>
                  <a:gd name="connsiteX48" fmla="*/ 927847 w 927847"/>
                  <a:gd name="connsiteY48" fmla="*/ 1889312 h 1889312"/>
                  <a:gd name="connsiteX49" fmla="*/ 927847 w 927847"/>
                  <a:gd name="connsiteY49" fmla="*/ 1889312 h 188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27847" h="1889312">
                    <a:moveTo>
                      <a:pt x="0" y="0"/>
                    </a:moveTo>
                    <a:lnTo>
                      <a:pt x="0" y="0"/>
                    </a:lnTo>
                    <a:cubicBezTo>
                      <a:pt x="15688" y="13447"/>
                      <a:pt x="30930" y="27433"/>
                      <a:pt x="47065" y="40341"/>
                    </a:cubicBezTo>
                    <a:cubicBezTo>
                      <a:pt x="53375" y="45389"/>
                      <a:pt x="62952" y="46936"/>
                      <a:pt x="67235" y="53788"/>
                    </a:cubicBezTo>
                    <a:cubicBezTo>
                      <a:pt x="74747" y="65808"/>
                      <a:pt x="72819" y="82336"/>
                      <a:pt x="80682" y="94130"/>
                    </a:cubicBezTo>
                    <a:lnTo>
                      <a:pt x="107576" y="134471"/>
                    </a:lnTo>
                    <a:cubicBezTo>
                      <a:pt x="112058" y="141194"/>
                      <a:pt x="118468" y="146975"/>
                      <a:pt x="121023" y="154641"/>
                    </a:cubicBezTo>
                    <a:cubicBezTo>
                      <a:pt x="132858" y="190144"/>
                      <a:pt x="123815" y="168914"/>
                      <a:pt x="154641" y="215153"/>
                    </a:cubicBezTo>
                    <a:cubicBezTo>
                      <a:pt x="159123" y="221877"/>
                      <a:pt x="165532" y="227658"/>
                      <a:pt x="168088" y="235324"/>
                    </a:cubicBezTo>
                    <a:cubicBezTo>
                      <a:pt x="172884" y="249711"/>
                      <a:pt x="175993" y="264932"/>
                      <a:pt x="188259" y="275665"/>
                    </a:cubicBezTo>
                    <a:cubicBezTo>
                      <a:pt x="200422" y="286307"/>
                      <a:pt x="228600" y="302559"/>
                      <a:pt x="228600" y="302559"/>
                    </a:cubicBezTo>
                    <a:cubicBezTo>
                      <a:pt x="264456" y="356344"/>
                      <a:pt x="217397" y="291357"/>
                      <a:pt x="262218" y="336177"/>
                    </a:cubicBezTo>
                    <a:cubicBezTo>
                      <a:pt x="307045" y="381002"/>
                      <a:pt x="242044" y="333933"/>
                      <a:pt x="295835" y="369794"/>
                    </a:cubicBezTo>
                    <a:cubicBezTo>
                      <a:pt x="308925" y="409062"/>
                      <a:pt x="292317" y="373000"/>
                      <a:pt x="322729" y="403412"/>
                    </a:cubicBezTo>
                    <a:cubicBezTo>
                      <a:pt x="328443" y="409126"/>
                      <a:pt x="330855" y="417501"/>
                      <a:pt x="336176" y="423582"/>
                    </a:cubicBezTo>
                    <a:cubicBezTo>
                      <a:pt x="367989" y="459939"/>
                      <a:pt x="357808" y="453205"/>
                      <a:pt x="389965" y="463924"/>
                    </a:cubicBezTo>
                    <a:cubicBezTo>
                      <a:pt x="394447" y="470647"/>
                      <a:pt x="399798" y="476867"/>
                      <a:pt x="403412" y="484094"/>
                    </a:cubicBezTo>
                    <a:cubicBezTo>
                      <a:pt x="410302" y="497873"/>
                      <a:pt x="414303" y="525102"/>
                      <a:pt x="416859" y="537882"/>
                    </a:cubicBezTo>
                    <a:cubicBezTo>
                      <a:pt x="419100" y="591670"/>
                      <a:pt x="419605" y="645559"/>
                      <a:pt x="423582" y="699247"/>
                    </a:cubicBezTo>
                    <a:cubicBezTo>
                      <a:pt x="424106" y="706315"/>
                      <a:pt x="428712" y="712512"/>
                      <a:pt x="430306" y="719418"/>
                    </a:cubicBezTo>
                    <a:cubicBezTo>
                      <a:pt x="435445" y="741688"/>
                      <a:pt x="436525" y="764970"/>
                      <a:pt x="443753" y="786653"/>
                    </a:cubicBezTo>
                    <a:lnTo>
                      <a:pt x="457200" y="826994"/>
                    </a:lnTo>
                    <a:cubicBezTo>
                      <a:pt x="464302" y="848299"/>
                      <a:pt x="462473" y="848715"/>
                      <a:pt x="477370" y="867335"/>
                    </a:cubicBezTo>
                    <a:cubicBezTo>
                      <a:pt x="481330" y="872285"/>
                      <a:pt x="486335" y="876300"/>
                      <a:pt x="490818" y="880782"/>
                    </a:cubicBezTo>
                    <a:cubicBezTo>
                      <a:pt x="509376" y="936456"/>
                      <a:pt x="492471" y="913261"/>
                      <a:pt x="544606" y="948018"/>
                    </a:cubicBezTo>
                    <a:lnTo>
                      <a:pt x="564776" y="961465"/>
                    </a:lnTo>
                    <a:cubicBezTo>
                      <a:pt x="569258" y="968188"/>
                      <a:pt x="575040" y="974208"/>
                      <a:pt x="578223" y="981635"/>
                    </a:cubicBezTo>
                    <a:cubicBezTo>
                      <a:pt x="581863" y="990129"/>
                      <a:pt x="579174" y="1001314"/>
                      <a:pt x="584947" y="1008530"/>
                    </a:cubicBezTo>
                    <a:cubicBezTo>
                      <a:pt x="589374" y="1014064"/>
                      <a:pt x="598394" y="1013012"/>
                      <a:pt x="605118" y="1015253"/>
                    </a:cubicBezTo>
                    <a:cubicBezTo>
                      <a:pt x="618565" y="1024218"/>
                      <a:pt x="636494" y="1028700"/>
                      <a:pt x="645459" y="1042147"/>
                    </a:cubicBezTo>
                    <a:cubicBezTo>
                      <a:pt x="663388" y="1069041"/>
                      <a:pt x="652182" y="1057836"/>
                      <a:pt x="679076" y="1075765"/>
                    </a:cubicBezTo>
                    <a:cubicBezTo>
                      <a:pt x="681317" y="1082488"/>
                      <a:pt x="681548" y="1090265"/>
                      <a:pt x="685800" y="1095935"/>
                    </a:cubicBezTo>
                    <a:cubicBezTo>
                      <a:pt x="695309" y="1108613"/>
                      <a:pt x="719418" y="1129553"/>
                      <a:pt x="719418" y="1129553"/>
                    </a:cubicBezTo>
                    <a:cubicBezTo>
                      <a:pt x="721659" y="1136277"/>
                      <a:pt x="721714" y="1144190"/>
                      <a:pt x="726141" y="1149724"/>
                    </a:cubicBezTo>
                    <a:cubicBezTo>
                      <a:pt x="731189" y="1156034"/>
                      <a:pt x="740104" y="1157998"/>
                      <a:pt x="746312" y="1163171"/>
                    </a:cubicBezTo>
                    <a:cubicBezTo>
                      <a:pt x="753616" y="1169258"/>
                      <a:pt x="759759" y="1176618"/>
                      <a:pt x="766482" y="1183341"/>
                    </a:cubicBezTo>
                    <a:cubicBezTo>
                      <a:pt x="770964" y="1196788"/>
                      <a:pt x="777599" y="1209700"/>
                      <a:pt x="779929" y="1223682"/>
                    </a:cubicBezTo>
                    <a:cubicBezTo>
                      <a:pt x="782511" y="1239172"/>
                      <a:pt x="785101" y="1267644"/>
                      <a:pt x="793376" y="1284194"/>
                    </a:cubicBezTo>
                    <a:cubicBezTo>
                      <a:pt x="796990" y="1291422"/>
                      <a:pt x="803541" y="1296981"/>
                      <a:pt x="806823" y="1304365"/>
                    </a:cubicBezTo>
                    <a:cubicBezTo>
                      <a:pt x="831545" y="1359989"/>
                      <a:pt x="806101" y="1330538"/>
                      <a:pt x="833718" y="1358153"/>
                    </a:cubicBezTo>
                    <a:lnTo>
                      <a:pt x="847165" y="1398494"/>
                    </a:lnTo>
                    <a:lnTo>
                      <a:pt x="853888" y="1418665"/>
                    </a:lnTo>
                    <a:cubicBezTo>
                      <a:pt x="856129" y="1461247"/>
                      <a:pt x="856751" y="1503946"/>
                      <a:pt x="860612" y="1546412"/>
                    </a:cubicBezTo>
                    <a:cubicBezTo>
                      <a:pt x="861254" y="1553470"/>
                      <a:pt x="865945" y="1559633"/>
                      <a:pt x="867335" y="1566582"/>
                    </a:cubicBezTo>
                    <a:cubicBezTo>
                      <a:pt x="870443" y="1582122"/>
                      <a:pt x="870495" y="1598205"/>
                      <a:pt x="874059" y="1613647"/>
                    </a:cubicBezTo>
                    <a:cubicBezTo>
                      <a:pt x="882531" y="1650358"/>
                      <a:pt x="883937" y="1648634"/>
                      <a:pt x="900953" y="1674159"/>
                    </a:cubicBezTo>
                    <a:cubicBezTo>
                      <a:pt x="917349" y="1739747"/>
                      <a:pt x="900953" y="1657849"/>
                      <a:pt x="900953" y="1734671"/>
                    </a:cubicBezTo>
                    <a:cubicBezTo>
                      <a:pt x="900953" y="1768363"/>
                      <a:pt x="902911" y="1802170"/>
                      <a:pt x="907676" y="1835524"/>
                    </a:cubicBezTo>
                    <a:cubicBezTo>
                      <a:pt x="910683" y="1856571"/>
                      <a:pt x="919035" y="1871690"/>
                      <a:pt x="927847" y="1889312"/>
                    </a:cubicBezTo>
                    <a:lnTo>
                      <a:pt x="927847" y="1889312"/>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35" name="Group 34">
                <a:extLst>
                  <a:ext uri="{FF2B5EF4-FFF2-40B4-BE49-F238E27FC236}">
                    <a16:creationId xmlns:a16="http://schemas.microsoft.com/office/drawing/2014/main" id="{F406A372-9752-9712-BD16-16155783F6CB}"/>
                  </a:ext>
                </a:extLst>
              </p:cNvPr>
              <p:cNvGrpSpPr/>
              <p:nvPr/>
            </p:nvGrpSpPr>
            <p:grpSpPr>
              <a:xfrm>
                <a:off x="679076" y="2940040"/>
                <a:ext cx="8857866" cy="3373354"/>
                <a:chOff x="679076" y="2940040"/>
                <a:chExt cx="8857866" cy="3373354"/>
              </a:xfrm>
            </p:grpSpPr>
            <p:sp>
              <p:nvSpPr>
                <p:cNvPr id="36" name="Freeform 31">
                  <a:extLst>
                    <a:ext uri="{FF2B5EF4-FFF2-40B4-BE49-F238E27FC236}">
                      <a16:creationId xmlns:a16="http://schemas.microsoft.com/office/drawing/2014/main" id="{96078CD3-1226-D95A-73DE-F29B9C256840}"/>
                    </a:ext>
                  </a:extLst>
                </p:cNvPr>
                <p:cNvSpPr/>
                <p:nvPr/>
              </p:nvSpPr>
              <p:spPr>
                <a:xfrm rot="60000">
                  <a:off x="6972918" y="2940040"/>
                  <a:ext cx="2564024" cy="333959"/>
                </a:xfrm>
                <a:custGeom>
                  <a:avLst/>
                  <a:gdLst>
                    <a:gd name="connsiteX0" fmla="*/ 0 w 2046803"/>
                    <a:gd name="connsiteY0" fmla="*/ 224059 h 266592"/>
                    <a:gd name="connsiteX1" fmla="*/ 0 w 2046803"/>
                    <a:gd name="connsiteY1" fmla="*/ 224059 h 266592"/>
                    <a:gd name="connsiteX2" fmla="*/ 42390 w 2046803"/>
                    <a:gd name="connsiteY2" fmla="*/ 169558 h 266592"/>
                    <a:gd name="connsiteX3" fmla="*/ 72668 w 2046803"/>
                    <a:gd name="connsiteY3" fmla="*/ 145335 h 266592"/>
                    <a:gd name="connsiteX4" fmla="*/ 84779 w 2046803"/>
                    <a:gd name="connsiteY4" fmla="*/ 127169 h 266592"/>
                    <a:gd name="connsiteX5" fmla="*/ 151391 w 2046803"/>
                    <a:gd name="connsiteY5" fmla="*/ 121113 h 266592"/>
                    <a:gd name="connsiteX6" fmla="*/ 175613 w 2046803"/>
                    <a:gd name="connsiteY6" fmla="*/ 90835 h 266592"/>
                    <a:gd name="connsiteX7" fmla="*/ 199836 w 2046803"/>
                    <a:gd name="connsiteY7" fmla="*/ 66612 h 266592"/>
                    <a:gd name="connsiteX8" fmla="*/ 254337 w 2046803"/>
                    <a:gd name="connsiteY8" fmla="*/ 36334 h 266592"/>
                    <a:gd name="connsiteX9" fmla="*/ 296726 w 2046803"/>
                    <a:gd name="connsiteY9" fmla="*/ 48445 h 266592"/>
                    <a:gd name="connsiteX10" fmla="*/ 327004 w 2046803"/>
                    <a:gd name="connsiteY10" fmla="*/ 66612 h 266592"/>
                    <a:gd name="connsiteX11" fmla="*/ 405727 w 2046803"/>
                    <a:gd name="connsiteY11" fmla="*/ 60557 h 266592"/>
                    <a:gd name="connsiteX12" fmla="*/ 417839 w 2046803"/>
                    <a:gd name="connsiteY12" fmla="*/ 48445 h 266592"/>
                    <a:gd name="connsiteX13" fmla="*/ 472339 w 2046803"/>
                    <a:gd name="connsiteY13" fmla="*/ 18167 h 266592"/>
                    <a:gd name="connsiteX14" fmla="*/ 484451 w 2046803"/>
                    <a:gd name="connsiteY14" fmla="*/ 6056 h 266592"/>
                    <a:gd name="connsiteX15" fmla="*/ 520784 w 2046803"/>
                    <a:gd name="connsiteY15" fmla="*/ 0 h 266592"/>
                    <a:gd name="connsiteX16" fmla="*/ 593452 w 2046803"/>
                    <a:gd name="connsiteY16" fmla="*/ 12112 h 266592"/>
                    <a:gd name="connsiteX17" fmla="*/ 611619 w 2046803"/>
                    <a:gd name="connsiteY17" fmla="*/ 18167 h 266592"/>
                    <a:gd name="connsiteX18" fmla="*/ 641897 w 2046803"/>
                    <a:gd name="connsiteY18" fmla="*/ 42390 h 266592"/>
                    <a:gd name="connsiteX19" fmla="*/ 660064 w 2046803"/>
                    <a:gd name="connsiteY19" fmla="*/ 48445 h 266592"/>
                    <a:gd name="connsiteX20" fmla="*/ 690342 w 2046803"/>
                    <a:gd name="connsiteY20" fmla="*/ 72668 h 266592"/>
                    <a:gd name="connsiteX21" fmla="*/ 726676 w 2046803"/>
                    <a:gd name="connsiteY21" fmla="*/ 84779 h 266592"/>
                    <a:gd name="connsiteX22" fmla="*/ 769065 w 2046803"/>
                    <a:gd name="connsiteY22" fmla="*/ 96890 h 266592"/>
                    <a:gd name="connsiteX23" fmla="*/ 805399 w 2046803"/>
                    <a:gd name="connsiteY23" fmla="*/ 102946 h 266592"/>
                    <a:gd name="connsiteX24" fmla="*/ 841733 w 2046803"/>
                    <a:gd name="connsiteY24" fmla="*/ 115057 h 266592"/>
                    <a:gd name="connsiteX25" fmla="*/ 878066 w 2046803"/>
                    <a:gd name="connsiteY25" fmla="*/ 121113 h 266592"/>
                    <a:gd name="connsiteX26" fmla="*/ 914400 w 2046803"/>
                    <a:gd name="connsiteY26" fmla="*/ 133224 h 266592"/>
                    <a:gd name="connsiteX27" fmla="*/ 932567 w 2046803"/>
                    <a:gd name="connsiteY27" fmla="*/ 139280 h 266592"/>
                    <a:gd name="connsiteX28" fmla="*/ 1083958 w 2046803"/>
                    <a:gd name="connsiteY28" fmla="*/ 145335 h 266592"/>
                    <a:gd name="connsiteX29" fmla="*/ 1223237 w 2046803"/>
                    <a:gd name="connsiteY29" fmla="*/ 145335 h 266592"/>
                    <a:gd name="connsiteX30" fmla="*/ 1259571 w 2046803"/>
                    <a:gd name="connsiteY30" fmla="*/ 133224 h 266592"/>
                    <a:gd name="connsiteX31" fmla="*/ 1308016 w 2046803"/>
                    <a:gd name="connsiteY31" fmla="*/ 139280 h 266592"/>
                    <a:gd name="connsiteX32" fmla="*/ 1344350 w 2046803"/>
                    <a:gd name="connsiteY32" fmla="*/ 163502 h 266592"/>
                    <a:gd name="connsiteX33" fmla="*/ 1380684 w 2046803"/>
                    <a:gd name="connsiteY33" fmla="*/ 175614 h 266592"/>
                    <a:gd name="connsiteX34" fmla="*/ 1417017 w 2046803"/>
                    <a:gd name="connsiteY34" fmla="*/ 187725 h 266592"/>
                    <a:gd name="connsiteX35" fmla="*/ 1435184 w 2046803"/>
                    <a:gd name="connsiteY35" fmla="*/ 193781 h 266592"/>
                    <a:gd name="connsiteX36" fmla="*/ 1465462 w 2046803"/>
                    <a:gd name="connsiteY36" fmla="*/ 224059 h 266592"/>
                    <a:gd name="connsiteX37" fmla="*/ 1501796 w 2046803"/>
                    <a:gd name="connsiteY37" fmla="*/ 236170 h 266592"/>
                    <a:gd name="connsiteX38" fmla="*/ 1550241 w 2046803"/>
                    <a:gd name="connsiteY38" fmla="*/ 248281 h 266592"/>
                    <a:gd name="connsiteX39" fmla="*/ 1580519 w 2046803"/>
                    <a:gd name="connsiteY39" fmla="*/ 266448 h 266592"/>
                    <a:gd name="connsiteX40" fmla="*/ 1616853 w 2046803"/>
                    <a:gd name="connsiteY40" fmla="*/ 254337 h 266592"/>
                    <a:gd name="connsiteX41" fmla="*/ 1671354 w 2046803"/>
                    <a:gd name="connsiteY41" fmla="*/ 230114 h 266592"/>
                    <a:gd name="connsiteX42" fmla="*/ 1707688 w 2046803"/>
                    <a:gd name="connsiteY42" fmla="*/ 218003 h 266592"/>
                    <a:gd name="connsiteX43" fmla="*/ 1725855 w 2046803"/>
                    <a:gd name="connsiteY43" fmla="*/ 211947 h 266592"/>
                    <a:gd name="connsiteX44" fmla="*/ 1762188 w 2046803"/>
                    <a:gd name="connsiteY44" fmla="*/ 205892 h 266592"/>
                    <a:gd name="connsiteX45" fmla="*/ 1786411 w 2046803"/>
                    <a:gd name="connsiteY45" fmla="*/ 151391 h 266592"/>
                    <a:gd name="connsiteX46" fmla="*/ 1822745 w 2046803"/>
                    <a:gd name="connsiteY46" fmla="*/ 127169 h 266592"/>
                    <a:gd name="connsiteX47" fmla="*/ 1834856 w 2046803"/>
                    <a:gd name="connsiteY47" fmla="*/ 115057 h 266592"/>
                    <a:gd name="connsiteX48" fmla="*/ 1907523 w 2046803"/>
                    <a:gd name="connsiteY48" fmla="*/ 102946 h 266592"/>
                    <a:gd name="connsiteX49" fmla="*/ 1919635 w 2046803"/>
                    <a:gd name="connsiteY49" fmla="*/ 90835 h 266592"/>
                    <a:gd name="connsiteX50" fmla="*/ 1937802 w 2046803"/>
                    <a:gd name="connsiteY50" fmla="*/ 84779 h 266592"/>
                    <a:gd name="connsiteX51" fmla="*/ 1986247 w 2046803"/>
                    <a:gd name="connsiteY51" fmla="*/ 96890 h 266592"/>
                    <a:gd name="connsiteX52" fmla="*/ 2046803 w 2046803"/>
                    <a:gd name="connsiteY52" fmla="*/ 90835 h 266592"/>
                    <a:gd name="connsiteX53" fmla="*/ 2046803 w 2046803"/>
                    <a:gd name="connsiteY53" fmla="*/ 90835 h 266592"/>
                    <a:gd name="connsiteX54" fmla="*/ 2034692 w 2046803"/>
                    <a:gd name="connsiteY54" fmla="*/ 90835 h 26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46803" h="266592">
                      <a:moveTo>
                        <a:pt x="0" y="224059"/>
                      </a:moveTo>
                      <a:lnTo>
                        <a:pt x="0" y="224059"/>
                      </a:lnTo>
                      <a:cubicBezTo>
                        <a:pt x="8880" y="211627"/>
                        <a:pt x="26126" y="182569"/>
                        <a:pt x="42390" y="169558"/>
                      </a:cubicBezTo>
                      <a:cubicBezTo>
                        <a:pt x="59876" y="155570"/>
                        <a:pt x="59671" y="161581"/>
                        <a:pt x="72668" y="145335"/>
                      </a:cubicBezTo>
                      <a:cubicBezTo>
                        <a:pt x="77214" y="139652"/>
                        <a:pt x="77823" y="129309"/>
                        <a:pt x="84779" y="127169"/>
                      </a:cubicBezTo>
                      <a:cubicBezTo>
                        <a:pt x="106089" y="120612"/>
                        <a:pt x="129187" y="123132"/>
                        <a:pt x="151391" y="121113"/>
                      </a:cubicBezTo>
                      <a:cubicBezTo>
                        <a:pt x="161579" y="90551"/>
                        <a:pt x="150049" y="112747"/>
                        <a:pt x="175613" y="90835"/>
                      </a:cubicBezTo>
                      <a:cubicBezTo>
                        <a:pt x="184283" y="83404"/>
                        <a:pt x="190335" y="72946"/>
                        <a:pt x="199836" y="66612"/>
                      </a:cubicBezTo>
                      <a:cubicBezTo>
                        <a:pt x="241481" y="38849"/>
                        <a:pt x="222361" y="46993"/>
                        <a:pt x="254337" y="36334"/>
                      </a:cubicBezTo>
                      <a:cubicBezTo>
                        <a:pt x="258856" y="37464"/>
                        <a:pt x="290525" y="44724"/>
                        <a:pt x="296726" y="48445"/>
                      </a:cubicBezTo>
                      <a:cubicBezTo>
                        <a:pt x="338288" y="73382"/>
                        <a:pt x="275540" y="49459"/>
                        <a:pt x="327004" y="66612"/>
                      </a:cubicBezTo>
                      <a:cubicBezTo>
                        <a:pt x="353245" y="64594"/>
                        <a:pt x="379920" y="65718"/>
                        <a:pt x="405727" y="60557"/>
                      </a:cubicBezTo>
                      <a:cubicBezTo>
                        <a:pt x="411326" y="59437"/>
                        <a:pt x="413271" y="51871"/>
                        <a:pt x="417839" y="48445"/>
                      </a:cubicBezTo>
                      <a:cubicBezTo>
                        <a:pt x="451154" y="23459"/>
                        <a:pt x="444016" y="27608"/>
                        <a:pt x="472339" y="18167"/>
                      </a:cubicBezTo>
                      <a:cubicBezTo>
                        <a:pt x="476376" y="14130"/>
                        <a:pt x="479105" y="8061"/>
                        <a:pt x="484451" y="6056"/>
                      </a:cubicBezTo>
                      <a:cubicBezTo>
                        <a:pt x="495947" y="1745"/>
                        <a:pt x="508506" y="0"/>
                        <a:pt x="520784" y="0"/>
                      </a:cubicBezTo>
                      <a:cubicBezTo>
                        <a:pt x="542903" y="0"/>
                        <a:pt x="571128" y="5734"/>
                        <a:pt x="593452" y="12112"/>
                      </a:cubicBezTo>
                      <a:cubicBezTo>
                        <a:pt x="599590" y="13866"/>
                        <a:pt x="605563" y="16149"/>
                        <a:pt x="611619" y="18167"/>
                      </a:cubicBezTo>
                      <a:cubicBezTo>
                        <a:pt x="622884" y="29433"/>
                        <a:pt x="626617" y="34751"/>
                        <a:pt x="641897" y="42390"/>
                      </a:cubicBezTo>
                      <a:cubicBezTo>
                        <a:pt x="647606" y="45245"/>
                        <a:pt x="654008" y="46427"/>
                        <a:pt x="660064" y="48445"/>
                      </a:cubicBezTo>
                      <a:cubicBezTo>
                        <a:pt x="670131" y="58513"/>
                        <a:pt x="676590" y="66556"/>
                        <a:pt x="690342" y="72668"/>
                      </a:cubicBezTo>
                      <a:cubicBezTo>
                        <a:pt x="702008" y="77853"/>
                        <a:pt x="714565" y="80742"/>
                        <a:pt x="726676" y="84779"/>
                      </a:cubicBezTo>
                      <a:cubicBezTo>
                        <a:pt x="743997" y="90553"/>
                        <a:pt x="750047" y="93086"/>
                        <a:pt x="769065" y="96890"/>
                      </a:cubicBezTo>
                      <a:cubicBezTo>
                        <a:pt x="781105" y="99298"/>
                        <a:pt x="793487" y="99968"/>
                        <a:pt x="805399" y="102946"/>
                      </a:cubicBezTo>
                      <a:cubicBezTo>
                        <a:pt x="817784" y="106042"/>
                        <a:pt x="829140" y="112958"/>
                        <a:pt x="841733" y="115057"/>
                      </a:cubicBezTo>
                      <a:cubicBezTo>
                        <a:pt x="853844" y="117076"/>
                        <a:pt x="866155" y="118135"/>
                        <a:pt x="878066" y="121113"/>
                      </a:cubicBezTo>
                      <a:cubicBezTo>
                        <a:pt x="890451" y="124209"/>
                        <a:pt x="902289" y="129187"/>
                        <a:pt x="914400" y="133224"/>
                      </a:cubicBezTo>
                      <a:cubicBezTo>
                        <a:pt x="920456" y="135243"/>
                        <a:pt x="926189" y="139025"/>
                        <a:pt x="932567" y="139280"/>
                      </a:cubicBezTo>
                      <a:lnTo>
                        <a:pt x="1083958" y="145335"/>
                      </a:lnTo>
                      <a:cubicBezTo>
                        <a:pt x="1140571" y="159490"/>
                        <a:pt x="1122329" y="157444"/>
                        <a:pt x="1223237" y="145335"/>
                      </a:cubicBezTo>
                      <a:cubicBezTo>
                        <a:pt x="1235912" y="143814"/>
                        <a:pt x="1259571" y="133224"/>
                        <a:pt x="1259571" y="133224"/>
                      </a:cubicBezTo>
                      <a:cubicBezTo>
                        <a:pt x="1275719" y="135243"/>
                        <a:pt x="1292690" y="133806"/>
                        <a:pt x="1308016" y="139280"/>
                      </a:cubicBezTo>
                      <a:cubicBezTo>
                        <a:pt x="1321724" y="144176"/>
                        <a:pt x="1330541" y="158899"/>
                        <a:pt x="1344350" y="163502"/>
                      </a:cubicBezTo>
                      <a:lnTo>
                        <a:pt x="1380684" y="175614"/>
                      </a:lnTo>
                      <a:lnTo>
                        <a:pt x="1417017" y="187725"/>
                      </a:lnTo>
                      <a:lnTo>
                        <a:pt x="1435184" y="193781"/>
                      </a:lnTo>
                      <a:cubicBezTo>
                        <a:pt x="1445277" y="203874"/>
                        <a:pt x="1451921" y="219546"/>
                        <a:pt x="1465462" y="224059"/>
                      </a:cubicBezTo>
                      <a:cubicBezTo>
                        <a:pt x="1477573" y="228096"/>
                        <a:pt x="1489278" y="233666"/>
                        <a:pt x="1501796" y="236170"/>
                      </a:cubicBezTo>
                      <a:cubicBezTo>
                        <a:pt x="1538333" y="243478"/>
                        <a:pt x="1522310" y="238972"/>
                        <a:pt x="1550241" y="248281"/>
                      </a:cubicBezTo>
                      <a:cubicBezTo>
                        <a:pt x="1558428" y="256467"/>
                        <a:pt x="1566371" y="268020"/>
                        <a:pt x="1580519" y="266448"/>
                      </a:cubicBezTo>
                      <a:cubicBezTo>
                        <a:pt x="1593207" y="265038"/>
                        <a:pt x="1616853" y="254337"/>
                        <a:pt x="1616853" y="254337"/>
                      </a:cubicBezTo>
                      <a:cubicBezTo>
                        <a:pt x="1645641" y="235145"/>
                        <a:pt x="1628118" y="244526"/>
                        <a:pt x="1671354" y="230114"/>
                      </a:cubicBezTo>
                      <a:lnTo>
                        <a:pt x="1707688" y="218003"/>
                      </a:lnTo>
                      <a:cubicBezTo>
                        <a:pt x="1713744" y="215984"/>
                        <a:pt x="1719559" y="212996"/>
                        <a:pt x="1725855" y="211947"/>
                      </a:cubicBezTo>
                      <a:lnTo>
                        <a:pt x="1762188" y="205892"/>
                      </a:lnTo>
                      <a:cubicBezTo>
                        <a:pt x="1766698" y="192362"/>
                        <a:pt x="1772864" y="163244"/>
                        <a:pt x="1786411" y="151391"/>
                      </a:cubicBezTo>
                      <a:cubicBezTo>
                        <a:pt x="1797365" y="141806"/>
                        <a:pt x="1812453" y="137462"/>
                        <a:pt x="1822745" y="127169"/>
                      </a:cubicBezTo>
                      <a:cubicBezTo>
                        <a:pt x="1826782" y="123132"/>
                        <a:pt x="1829960" y="117994"/>
                        <a:pt x="1834856" y="115057"/>
                      </a:cubicBezTo>
                      <a:cubicBezTo>
                        <a:pt x="1850993" y="105375"/>
                        <a:pt x="1902149" y="103543"/>
                        <a:pt x="1907523" y="102946"/>
                      </a:cubicBezTo>
                      <a:cubicBezTo>
                        <a:pt x="1911560" y="98909"/>
                        <a:pt x="1914739" y="93772"/>
                        <a:pt x="1919635" y="90835"/>
                      </a:cubicBezTo>
                      <a:cubicBezTo>
                        <a:pt x="1925109" y="87551"/>
                        <a:pt x="1931419" y="84779"/>
                        <a:pt x="1937802" y="84779"/>
                      </a:cubicBezTo>
                      <a:cubicBezTo>
                        <a:pt x="1952413" y="84779"/>
                        <a:pt x="1971914" y="92113"/>
                        <a:pt x="1986247" y="96890"/>
                      </a:cubicBezTo>
                      <a:lnTo>
                        <a:pt x="2046803" y="90835"/>
                      </a:lnTo>
                      <a:lnTo>
                        <a:pt x="2046803" y="90835"/>
                      </a:lnTo>
                      <a:lnTo>
                        <a:pt x="2034692" y="90835"/>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Freeform 34">
                  <a:extLst>
                    <a:ext uri="{FF2B5EF4-FFF2-40B4-BE49-F238E27FC236}">
                      <a16:creationId xmlns:a16="http://schemas.microsoft.com/office/drawing/2014/main" id="{2919E1D6-86ED-0FAB-7315-8611EA466AEE}"/>
                    </a:ext>
                  </a:extLst>
                </p:cNvPr>
                <p:cNvSpPr/>
                <p:nvPr/>
              </p:nvSpPr>
              <p:spPr>
                <a:xfrm>
                  <a:off x="679076" y="4572000"/>
                  <a:ext cx="638736" cy="215153"/>
                </a:xfrm>
                <a:custGeom>
                  <a:avLst/>
                  <a:gdLst>
                    <a:gd name="connsiteX0" fmla="*/ 0 w 638736"/>
                    <a:gd name="connsiteY0" fmla="*/ 0 h 215153"/>
                    <a:gd name="connsiteX1" fmla="*/ 0 w 638736"/>
                    <a:gd name="connsiteY1" fmla="*/ 0 h 215153"/>
                    <a:gd name="connsiteX2" fmla="*/ 60512 w 638736"/>
                    <a:gd name="connsiteY2" fmla="*/ 13447 h 215153"/>
                    <a:gd name="connsiteX3" fmla="*/ 100853 w 638736"/>
                    <a:gd name="connsiteY3" fmla="*/ 26894 h 215153"/>
                    <a:gd name="connsiteX4" fmla="*/ 154642 w 638736"/>
                    <a:gd name="connsiteY4" fmla="*/ 40341 h 215153"/>
                    <a:gd name="connsiteX5" fmla="*/ 174812 w 638736"/>
                    <a:gd name="connsiteY5" fmla="*/ 47065 h 215153"/>
                    <a:gd name="connsiteX6" fmla="*/ 194983 w 638736"/>
                    <a:gd name="connsiteY6" fmla="*/ 60512 h 215153"/>
                    <a:gd name="connsiteX7" fmla="*/ 235324 w 638736"/>
                    <a:gd name="connsiteY7" fmla="*/ 73959 h 215153"/>
                    <a:gd name="connsiteX8" fmla="*/ 275665 w 638736"/>
                    <a:gd name="connsiteY8" fmla="*/ 100853 h 215153"/>
                    <a:gd name="connsiteX9" fmla="*/ 295836 w 638736"/>
                    <a:gd name="connsiteY9" fmla="*/ 114300 h 215153"/>
                    <a:gd name="connsiteX10" fmla="*/ 316006 w 638736"/>
                    <a:gd name="connsiteY10" fmla="*/ 121024 h 215153"/>
                    <a:gd name="connsiteX11" fmla="*/ 356348 w 638736"/>
                    <a:gd name="connsiteY11" fmla="*/ 141194 h 215153"/>
                    <a:gd name="connsiteX12" fmla="*/ 450477 w 638736"/>
                    <a:gd name="connsiteY12" fmla="*/ 147918 h 215153"/>
                    <a:gd name="connsiteX13" fmla="*/ 490818 w 638736"/>
                    <a:gd name="connsiteY13" fmla="*/ 154641 h 215153"/>
                    <a:gd name="connsiteX14" fmla="*/ 551330 w 638736"/>
                    <a:gd name="connsiteY14" fmla="*/ 174812 h 215153"/>
                    <a:gd name="connsiteX15" fmla="*/ 591671 w 638736"/>
                    <a:gd name="connsiteY15" fmla="*/ 188259 h 215153"/>
                    <a:gd name="connsiteX16" fmla="*/ 611842 w 638736"/>
                    <a:gd name="connsiteY16" fmla="*/ 201706 h 215153"/>
                    <a:gd name="connsiteX17" fmla="*/ 638736 w 638736"/>
                    <a:gd name="connsiteY17" fmla="*/ 215153 h 215153"/>
                    <a:gd name="connsiteX18" fmla="*/ 638736 w 638736"/>
                    <a:gd name="connsiteY18" fmla="*/ 215153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736" h="215153">
                      <a:moveTo>
                        <a:pt x="0" y="0"/>
                      </a:moveTo>
                      <a:lnTo>
                        <a:pt x="0" y="0"/>
                      </a:lnTo>
                      <a:cubicBezTo>
                        <a:pt x="20171" y="4482"/>
                        <a:pt x="40547" y="8123"/>
                        <a:pt x="60512" y="13447"/>
                      </a:cubicBezTo>
                      <a:cubicBezTo>
                        <a:pt x="74208" y="17099"/>
                        <a:pt x="87102" y="23456"/>
                        <a:pt x="100853" y="26894"/>
                      </a:cubicBezTo>
                      <a:cubicBezTo>
                        <a:pt x="118783" y="31376"/>
                        <a:pt x="137109" y="34496"/>
                        <a:pt x="154642" y="40341"/>
                      </a:cubicBezTo>
                      <a:cubicBezTo>
                        <a:pt x="161365" y="42582"/>
                        <a:pt x="168473" y="43895"/>
                        <a:pt x="174812" y="47065"/>
                      </a:cubicBezTo>
                      <a:cubicBezTo>
                        <a:pt x="182040" y="50679"/>
                        <a:pt x="187599" y="57230"/>
                        <a:pt x="194983" y="60512"/>
                      </a:cubicBezTo>
                      <a:cubicBezTo>
                        <a:pt x="207936" y="66269"/>
                        <a:pt x="223530" y="66096"/>
                        <a:pt x="235324" y="73959"/>
                      </a:cubicBezTo>
                      <a:lnTo>
                        <a:pt x="275665" y="100853"/>
                      </a:lnTo>
                      <a:cubicBezTo>
                        <a:pt x="282389" y="105335"/>
                        <a:pt x="288170" y="111744"/>
                        <a:pt x="295836" y="114300"/>
                      </a:cubicBezTo>
                      <a:cubicBezTo>
                        <a:pt x="302559" y="116541"/>
                        <a:pt x="309667" y="117854"/>
                        <a:pt x="316006" y="121024"/>
                      </a:cubicBezTo>
                      <a:cubicBezTo>
                        <a:pt x="335534" y="130788"/>
                        <a:pt x="334247" y="138594"/>
                        <a:pt x="356348" y="141194"/>
                      </a:cubicBezTo>
                      <a:cubicBezTo>
                        <a:pt x="387589" y="144869"/>
                        <a:pt x="419101" y="145677"/>
                        <a:pt x="450477" y="147918"/>
                      </a:cubicBezTo>
                      <a:cubicBezTo>
                        <a:pt x="463924" y="150159"/>
                        <a:pt x="477593" y="151335"/>
                        <a:pt x="490818" y="154641"/>
                      </a:cubicBezTo>
                      <a:cubicBezTo>
                        <a:pt x="490831" y="154644"/>
                        <a:pt x="541238" y="171448"/>
                        <a:pt x="551330" y="174812"/>
                      </a:cubicBezTo>
                      <a:cubicBezTo>
                        <a:pt x="551334" y="174813"/>
                        <a:pt x="591668" y="188257"/>
                        <a:pt x="591671" y="188259"/>
                      </a:cubicBezTo>
                      <a:cubicBezTo>
                        <a:pt x="598395" y="192741"/>
                        <a:pt x="604614" y="198092"/>
                        <a:pt x="611842" y="201706"/>
                      </a:cubicBezTo>
                      <a:cubicBezTo>
                        <a:pt x="642745" y="217157"/>
                        <a:pt x="623545" y="199962"/>
                        <a:pt x="638736" y="215153"/>
                      </a:cubicBezTo>
                      <a:lnTo>
                        <a:pt x="638736" y="215153"/>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Freeform 35">
                  <a:extLst>
                    <a:ext uri="{FF2B5EF4-FFF2-40B4-BE49-F238E27FC236}">
                      <a16:creationId xmlns:a16="http://schemas.microsoft.com/office/drawing/2014/main" id="{79EF059D-166E-0C6C-E383-1CE363883145}"/>
                    </a:ext>
                  </a:extLst>
                </p:cNvPr>
                <p:cNvSpPr/>
                <p:nvPr/>
              </p:nvSpPr>
              <p:spPr>
                <a:xfrm>
                  <a:off x="1337982" y="4262718"/>
                  <a:ext cx="3220571" cy="995082"/>
                </a:xfrm>
                <a:custGeom>
                  <a:avLst/>
                  <a:gdLst>
                    <a:gd name="connsiteX0" fmla="*/ 0 w 3220571"/>
                    <a:gd name="connsiteY0" fmla="*/ 531158 h 995082"/>
                    <a:gd name="connsiteX1" fmla="*/ 0 w 3220571"/>
                    <a:gd name="connsiteY1" fmla="*/ 531158 h 995082"/>
                    <a:gd name="connsiteX2" fmla="*/ 67236 w 3220571"/>
                    <a:gd name="connsiteY2" fmla="*/ 551329 h 995082"/>
                    <a:gd name="connsiteX3" fmla="*/ 87406 w 3220571"/>
                    <a:gd name="connsiteY3" fmla="*/ 564776 h 995082"/>
                    <a:gd name="connsiteX4" fmla="*/ 141194 w 3220571"/>
                    <a:gd name="connsiteY4" fmla="*/ 558053 h 995082"/>
                    <a:gd name="connsiteX5" fmla="*/ 181536 w 3220571"/>
                    <a:gd name="connsiteY5" fmla="*/ 531158 h 995082"/>
                    <a:gd name="connsiteX6" fmla="*/ 242047 w 3220571"/>
                    <a:gd name="connsiteY6" fmla="*/ 497541 h 995082"/>
                    <a:gd name="connsiteX7" fmla="*/ 262218 w 3220571"/>
                    <a:gd name="connsiteY7" fmla="*/ 477370 h 995082"/>
                    <a:gd name="connsiteX8" fmla="*/ 389965 w 3220571"/>
                    <a:gd name="connsiteY8" fmla="*/ 457200 h 995082"/>
                    <a:gd name="connsiteX9" fmla="*/ 423583 w 3220571"/>
                    <a:gd name="connsiteY9" fmla="*/ 450476 h 995082"/>
                    <a:gd name="connsiteX10" fmla="*/ 625289 w 3220571"/>
                    <a:gd name="connsiteY10" fmla="*/ 463923 h 995082"/>
                    <a:gd name="connsiteX11" fmla="*/ 699247 w 3220571"/>
                    <a:gd name="connsiteY11" fmla="*/ 477370 h 995082"/>
                    <a:gd name="connsiteX12" fmla="*/ 739589 w 3220571"/>
                    <a:gd name="connsiteY12" fmla="*/ 490817 h 995082"/>
                    <a:gd name="connsiteX13" fmla="*/ 759759 w 3220571"/>
                    <a:gd name="connsiteY13" fmla="*/ 497541 h 995082"/>
                    <a:gd name="connsiteX14" fmla="*/ 800100 w 3220571"/>
                    <a:gd name="connsiteY14" fmla="*/ 524435 h 995082"/>
                    <a:gd name="connsiteX15" fmla="*/ 820271 w 3220571"/>
                    <a:gd name="connsiteY15" fmla="*/ 537882 h 995082"/>
                    <a:gd name="connsiteX16" fmla="*/ 860612 w 3220571"/>
                    <a:gd name="connsiteY16" fmla="*/ 551329 h 995082"/>
                    <a:gd name="connsiteX17" fmla="*/ 880783 w 3220571"/>
                    <a:gd name="connsiteY17" fmla="*/ 558053 h 995082"/>
                    <a:gd name="connsiteX18" fmla="*/ 921124 w 3220571"/>
                    <a:gd name="connsiteY18" fmla="*/ 591670 h 995082"/>
                    <a:gd name="connsiteX19" fmla="*/ 941294 w 3220571"/>
                    <a:gd name="connsiteY19" fmla="*/ 605117 h 995082"/>
                    <a:gd name="connsiteX20" fmla="*/ 954742 w 3220571"/>
                    <a:gd name="connsiteY20" fmla="*/ 618564 h 995082"/>
                    <a:gd name="connsiteX21" fmla="*/ 995083 w 3220571"/>
                    <a:gd name="connsiteY21" fmla="*/ 632011 h 995082"/>
                    <a:gd name="connsiteX22" fmla="*/ 1035424 w 3220571"/>
                    <a:gd name="connsiteY22" fmla="*/ 645458 h 995082"/>
                    <a:gd name="connsiteX23" fmla="*/ 1095936 w 3220571"/>
                    <a:gd name="connsiteY23" fmla="*/ 652182 h 995082"/>
                    <a:gd name="connsiteX24" fmla="*/ 1116106 w 3220571"/>
                    <a:gd name="connsiteY24" fmla="*/ 658906 h 995082"/>
                    <a:gd name="connsiteX25" fmla="*/ 1143000 w 3220571"/>
                    <a:gd name="connsiteY25" fmla="*/ 665629 h 995082"/>
                    <a:gd name="connsiteX26" fmla="*/ 1183342 w 3220571"/>
                    <a:gd name="connsiteY26" fmla="*/ 679076 h 995082"/>
                    <a:gd name="connsiteX27" fmla="*/ 1223683 w 3220571"/>
                    <a:gd name="connsiteY27" fmla="*/ 699247 h 995082"/>
                    <a:gd name="connsiteX28" fmla="*/ 1304365 w 3220571"/>
                    <a:gd name="connsiteY28" fmla="*/ 739588 h 995082"/>
                    <a:gd name="connsiteX29" fmla="*/ 1452283 w 3220571"/>
                    <a:gd name="connsiteY29" fmla="*/ 753035 h 995082"/>
                    <a:gd name="connsiteX30" fmla="*/ 1512794 w 3220571"/>
                    <a:gd name="connsiteY30" fmla="*/ 759758 h 995082"/>
                    <a:gd name="connsiteX31" fmla="*/ 1539689 w 3220571"/>
                    <a:gd name="connsiteY31" fmla="*/ 766482 h 995082"/>
                    <a:gd name="connsiteX32" fmla="*/ 1580030 w 3220571"/>
                    <a:gd name="connsiteY32" fmla="*/ 793376 h 995082"/>
                    <a:gd name="connsiteX33" fmla="*/ 1593477 w 3220571"/>
                    <a:gd name="connsiteY33" fmla="*/ 813547 h 995082"/>
                    <a:gd name="connsiteX34" fmla="*/ 1667436 w 3220571"/>
                    <a:gd name="connsiteY34" fmla="*/ 847164 h 995082"/>
                    <a:gd name="connsiteX35" fmla="*/ 1707777 w 3220571"/>
                    <a:gd name="connsiteY35" fmla="*/ 860611 h 995082"/>
                    <a:gd name="connsiteX36" fmla="*/ 1768289 w 3220571"/>
                    <a:gd name="connsiteY36" fmla="*/ 880782 h 995082"/>
                    <a:gd name="connsiteX37" fmla="*/ 1788459 w 3220571"/>
                    <a:gd name="connsiteY37" fmla="*/ 887506 h 995082"/>
                    <a:gd name="connsiteX38" fmla="*/ 1842247 w 3220571"/>
                    <a:gd name="connsiteY38" fmla="*/ 900953 h 995082"/>
                    <a:gd name="connsiteX39" fmla="*/ 1862418 w 3220571"/>
                    <a:gd name="connsiteY39" fmla="*/ 907676 h 995082"/>
                    <a:gd name="connsiteX40" fmla="*/ 1929653 w 3220571"/>
                    <a:gd name="connsiteY40" fmla="*/ 914400 h 995082"/>
                    <a:gd name="connsiteX41" fmla="*/ 1969994 w 3220571"/>
                    <a:gd name="connsiteY41" fmla="*/ 927847 h 995082"/>
                    <a:gd name="connsiteX42" fmla="*/ 2023783 w 3220571"/>
                    <a:gd name="connsiteY42" fmla="*/ 968188 h 995082"/>
                    <a:gd name="connsiteX43" fmla="*/ 2043953 w 3220571"/>
                    <a:gd name="connsiteY43" fmla="*/ 981635 h 995082"/>
                    <a:gd name="connsiteX44" fmla="*/ 2064124 w 3220571"/>
                    <a:gd name="connsiteY44" fmla="*/ 995082 h 995082"/>
                    <a:gd name="connsiteX45" fmla="*/ 2198594 w 3220571"/>
                    <a:gd name="connsiteY45" fmla="*/ 988358 h 995082"/>
                    <a:gd name="connsiteX46" fmla="*/ 2218765 w 3220571"/>
                    <a:gd name="connsiteY46" fmla="*/ 981635 h 995082"/>
                    <a:gd name="connsiteX47" fmla="*/ 2259106 w 3220571"/>
                    <a:gd name="connsiteY47" fmla="*/ 948017 h 995082"/>
                    <a:gd name="connsiteX48" fmla="*/ 2286000 w 3220571"/>
                    <a:gd name="connsiteY48" fmla="*/ 907676 h 995082"/>
                    <a:gd name="connsiteX49" fmla="*/ 2339789 w 3220571"/>
                    <a:gd name="connsiteY49" fmla="*/ 826994 h 995082"/>
                    <a:gd name="connsiteX50" fmla="*/ 2366683 w 3220571"/>
                    <a:gd name="connsiteY50" fmla="*/ 786653 h 995082"/>
                    <a:gd name="connsiteX51" fmla="*/ 2386853 w 3220571"/>
                    <a:gd name="connsiteY51" fmla="*/ 766482 h 995082"/>
                    <a:gd name="connsiteX52" fmla="*/ 2413747 w 3220571"/>
                    <a:gd name="connsiteY52" fmla="*/ 732864 h 995082"/>
                    <a:gd name="connsiteX53" fmla="*/ 2447365 w 3220571"/>
                    <a:gd name="connsiteY53" fmla="*/ 699247 h 995082"/>
                    <a:gd name="connsiteX54" fmla="*/ 2474259 w 3220571"/>
                    <a:gd name="connsiteY54" fmla="*/ 658906 h 995082"/>
                    <a:gd name="connsiteX55" fmla="*/ 2494430 w 3220571"/>
                    <a:gd name="connsiteY55" fmla="*/ 618564 h 995082"/>
                    <a:gd name="connsiteX56" fmla="*/ 2554942 w 3220571"/>
                    <a:gd name="connsiteY56" fmla="*/ 564776 h 995082"/>
                    <a:gd name="connsiteX57" fmla="*/ 2568389 w 3220571"/>
                    <a:gd name="connsiteY57" fmla="*/ 544606 h 995082"/>
                    <a:gd name="connsiteX58" fmla="*/ 2595283 w 3220571"/>
                    <a:gd name="connsiteY58" fmla="*/ 510988 h 995082"/>
                    <a:gd name="connsiteX59" fmla="*/ 2615453 w 3220571"/>
                    <a:gd name="connsiteY59" fmla="*/ 470647 h 995082"/>
                    <a:gd name="connsiteX60" fmla="*/ 2622177 w 3220571"/>
                    <a:gd name="connsiteY60" fmla="*/ 450476 h 995082"/>
                    <a:gd name="connsiteX61" fmla="*/ 2642347 w 3220571"/>
                    <a:gd name="connsiteY61" fmla="*/ 443753 h 995082"/>
                    <a:gd name="connsiteX62" fmla="*/ 2675965 w 3220571"/>
                    <a:gd name="connsiteY62" fmla="*/ 403411 h 995082"/>
                    <a:gd name="connsiteX63" fmla="*/ 2716306 w 3220571"/>
                    <a:gd name="connsiteY63" fmla="*/ 369794 h 995082"/>
                    <a:gd name="connsiteX64" fmla="*/ 2749924 w 3220571"/>
                    <a:gd name="connsiteY64" fmla="*/ 329453 h 995082"/>
                    <a:gd name="connsiteX65" fmla="*/ 2763371 w 3220571"/>
                    <a:gd name="connsiteY65" fmla="*/ 309282 h 995082"/>
                    <a:gd name="connsiteX66" fmla="*/ 2783542 w 3220571"/>
                    <a:gd name="connsiteY66" fmla="*/ 295835 h 995082"/>
                    <a:gd name="connsiteX67" fmla="*/ 2823883 w 3220571"/>
                    <a:gd name="connsiteY67" fmla="*/ 255494 h 995082"/>
                    <a:gd name="connsiteX68" fmla="*/ 2844053 w 3220571"/>
                    <a:gd name="connsiteY68" fmla="*/ 235323 h 995082"/>
                    <a:gd name="connsiteX69" fmla="*/ 2864224 w 3220571"/>
                    <a:gd name="connsiteY69" fmla="*/ 221876 h 995082"/>
                    <a:gd name="connsiteX70" fmla="*/ 2904565 w 3220571"/>
                    <a:gd name="connsiteY70" fmla="*/ 188258 h 995082"/>
                    <a:gd name="connsiteX71" fmla="*/ 2965077 w 3220571"/>
                    <a:gd name="connsiteY71" fmla="*/ 161364 h 995082"/>
                    <a:gd name="connsiteX72" fmla="*/ 2985247 w 3220571"/>
                    <a:gd name="connsiteY72" fmla="*/ 141194 h 995082"/>
                    <a:gd name="connsiteX73" fmla="*/ 3025589 w 3220571"/>
                    <a:gd name="connsiteY73" fmla="*/ 114300 h 995082"/>
                    <a:gd name="connsiteX74" fmla="*/ 3065930 w 3220571"/>
                    <a:gd name="connsiteY74" fmla="*/ 80682 h 995082"/>
                    <a:gd name="connsiteX75" fmla="*/ 3086100 w 3220571"/>
                    <a:gd name="connsiteY75" fmla="*/ 60511 h 995082"/>
                    <a:gd name="connsiteX76" fmla="*/ 3126442 w 3220571"/>
                    <a:gd name="connsiteY76" fmla="*/ 47064 h 995082"/>
                    <a:gd name="connsiteX77" fmla="*/ 3166783 w 3220571"/>
                    <a:gd name="connsiteY77" fmla="*/ 33617 h 995082"/>
                    <a:gd name="connsiteX78" fmla="*/ 3186953 w 3220571"/>
                    <a:gd name="connsiteY78" fmla="*/ 26894 h 995082"/>
                    <a:gd name="connsiteX79" fmla="*/ 3200400 w 3220571"/>
                    <a:gd name="connsiteY79" fmla="*/ 6723 h 995082"/>
                    <a:gd name="connsiteX80" fmla="*/ 3220571 w 3220571"/>
                    <a:gd name="connsiteY80" fmla="*/ 0 h 995082"/>
                    <a:gd name="connsiteX81" fmla="*/ 3220571 w 3220571"/>
                    <a:gd name="connsiteY81" fmla="*/ 0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220571" h="995082">
                      <a:moveTo>
                        <a:pt x="0" y="531158"/>
                      </a:moveTo>
                      <a:lnTo>
                        <a:pt x="0" y="531158"/>
                      </a:lnTo>
                      <a:cubicBezTo>
                        <a:pt x="22412" y="537882"/>
                        <a:pt x="45397" y="542929"/>
                        <a:pt x="67236" y="551329"/>
                      </a:cubicBezTo>
                      <a:cubicBezTo>
                        <a:pt x="74778" y="554230"/>
                        <a:pt x="79359" y="564044"/>
                        <a:pt x="87406" y="564776"/>
                      </a:cubicBezTo>
                      <a:cubicBezTo>
                        <a:pt x="105401" y="566412"/>
                        <a:pt x="123265" y="560294"/>
                        <a:pt x="141194" y="558053"/>
                      </a:cubicBezTo>
                      <a:cubicBezTo>
                        <a:pt x="179771" y="545193"/>
                        <a:pt x="143762" y="560538"/>
                        <a:pt x="181536" y="531158"/>
                      </a:cubicBezTo>
                      <a:cubicBezTo>
                        <a:pt x="216215" y="504186"/>
                        <a:pt x="211614" y="507685"/>
                        <a:pt x="242047" y="497541"/>
                      </a:cubicBezTo>
                      <a:cubicBezTo>
                        <a:pt x="248771" y="490817"/>
                        <a:pt x="253906" y="481988"/>
                        <a:pt x="262218" y="477370"/>
                      </a:cubicBezTo>
                      <a:cubicBezTo>
                        <a:pt x="298680" y="457113"/>
                        <a:pt x="353573" y="459999"/>
                        <a:pt x="389965" y="457200"/>
                      </a:cubicBezTo>
                      <a:cubicBezTo>
                        <a:pt x="401171" y="454959"/>
                        <a:pt x="412155" y="450476"/>
                        <a:pt x="423583" y="450476"/>
                      </a:cubicBezTo>
                      <a:cubicBezTo>
                        <a:pt x="554814" y="450476"/>
                        <a:pt x="542925" y="450197"/>
                        <a:pt x="625289" y="463923"/>
                      </a:cubicBezTo>
                      <a:cubicBezTo>
                        <a:pt x="680486" y="482324"/>
                        <a:pt x="592826" y="454566"/>
                        <a:pt x="699247" y="477370"/>
                      </a:cubicBezTo>
                      <a:cubicBezTo>
                        <a:pt x="713107" y="480340"/>
                        <a:pt x="726142" y="486334"/>
                        <a:pt x="739589" y="490817"/>
                      </a:cubicBezTo>
                      <a:cubicBezTo>
                        <a:pt x="746312" y="493058"/>
                        <a:pt x="753862" y="493610"/>
                        <a:pt x="759759" y="497541"/>
                      </a:cubicBezTo>
                      <a:lnTo>
                        <a:pt x="800100" y="524435"/>
                      </a:lnTo>
                      <a:cubicBezTo>
                        <a:pt x="806824" y="528917"/>
                        <a:pt x="812605" y="535327"/>
                        <a:pt x="820271" y="537882"/>
                      </a:cubicBezTo>
                      <a:lnTo>
                        <a:pt x="860612" y="551329"/>
                      </a:lnTo>
                      <a:cubicBezTo>
                        <a:pt x="867336" y="553570"/>
                        <a:pt x="874886" y="554122"/>
                        <a:pt x="880783" y="558053"/>
                      </a:cubicBezTo>
                      <a:cubicBezTo>
                        <a:pt x="930861" y="591439"/>
                        <a:pt x="869355" y="548530"/>
                        <a:pt x="921124" y="591670"/>
                      </a:cubicBezTo>
                      <a:cubicBezTo>
                        <a:pt x="927332" y="596843"/>
                        <a:pt x="934984" y="600069"/>
                        <a:pt x="941294" y="605117"/>
                      </a:cubicBezTo>
                      <a:cubicBezTo>
                        <a:pt x="946244" y="609077"/>
                        <a:pt x="949072" y="615729"/>
                        <a:pt x="954742" y="618564"/>
                      </a:cubicBezTo>
                      <a:cubicBezTo>
                        <a:pt x="967420" y="624903"/>
                        <a:pt x="981636" y="627529"/>
                        <a:pt x="995083" y="632011"/>
                      </a:cubicBezTo>
                      <a:cubicBezTo>
                        <a:pt x="995091" y="632014"/>
                        <a:pt x="1035416" y="645457"/>
                        <a:pt x="1035424" y="645458"/>
                      </a:cubicBezTo>
                      <a:lnTo>
                        <a:pt x="1095936" y="652182"/>
                      </a:lnTo>
                      <a:cubicBezTo>
                        <a:pt x="1102659" y="654423"/>
                        <a:pt x="1109292" y="656959"/>
                        <a:pt x="1116106" y="658906"/>
                      </a:cubicBezTo>
                      <a:cubicBezTo>
                        <a:pt x="1124991" y="661445"/>
                        <a:pt x="1134149" y="662974"/>
                        <a:pt x="1143000" y="665629"/>
                      </a:cubicBezTo>
                      <a:cubicBezTo>
                        <a:pt x="1156577" y="669702"/>
                        <a:pt x="1183342" y="679076"/>
                        <a:pt x="1183342" y="679076"/>
                      </a:cubicBezTo>
                      <a:cubicBezTo>
                        <a:pt x="1272873" y="738765"/>
                        <a:pt x="1140182" y="652857"/>
                        <a:pt x="1223683" y="699247"/>
                      </a:cubicBezTo>
                      <a:cubicBezTo>
                        <a:pt x="1268303" y="724036"/>
                        <a:pt x="1255283" y="729773"/>
                        <a:pt x="1304365" y="739588"/>
                      </a:cubicBezTo>
                      <a:cubicBezTo>
                        <a:pt x="1380943" y="754902"/>
                        <a:pt x="1308090" y="741943"/>
                        <a:pt x="1452283" y="753035"/>
                      </a:cubicBezTo>
                      <a:cubicBezTo>
                        <a:pt x="1472518" y="754592"/>
                        <a:pt x="1492624" y="757517"/>
                        <a:pt x="1512794" y="759758"/>
                      </a:cubicBezTo>
                      <a:cubicBezTo>
                        <a:pt x="1521759" y="761999"/>
                        <a:pt x="1531424" y="762349"/>
                        <a:pt x="1539689" y="766482"/>
                      </a:cubicBezTo>
                      <a:cubicBezTo>
                        <a:pt x="1554144" y="773710"/>
                        <a:pt x="1580030" y="793376"/>
                        <a:pt x="1580030" y="793376"/>
                      </a:cubicBezTo>
                      <a:cubicBezTo>
                        <a:pt x="1584512" y="800100"/>
                        <a:pt x="1587396" y="808226"/>
                        <a:pt x="1593477" y="813547"/>
                      </a:cubicBezTo>
                      <a:cubicBezTo>
                        <a:pt x="1634531" y="849469"/>
                        <a:pt x="1624190" y="835370"/>
                        <a:pt x="1667436" y="847164"/>
                      </a:cubicBezTo>
                      <a:cubicBezTo>
                        <a:pt x="1681111" y="850893"/>
                        <a:pt x="1694330" y="856129"/>
                        <a:pt x="1707777" y="860611"/>
                      </a:cubicBezTo>
                      <a:lnTo>
                        <a:pt x="1768289" y="880782"/>
                      </a:lnTo>
                      <a:cubicBezTo>
                        <a:pt x="1775012" y="883023"/>
                        <a:pt x="1781584" y="885787"/>
                        <a:pt x="1788459" y="887506"/>
                      </a:cubicBezTo>
                      <a:cubicBezTo>
                        <a:pt x="1806388" y="891988"/>
                        <a:pt x="1824714" y="895109"/>
                        <a:pt x="1842247" y="900953"/>
                      </a:cubicBezTo>
                      <a:cubicBezTo>
                        <a:pt x="1848971" y="903194"/>
                        <a:pt x="1855413" y="906598"/>
                        <a:pt x="1862418" y="907676"/>
                      </a:cubicBezTo>
                      <a:cubicBezTo>
                        <a:pt x="1884680" y="911101"/>
                        <a:pt x="1907241" y="912159"/>
                        <a:pt x="1929653" y="914400"/>
                      </a:cubicBezTo>
                      <a:cubicBezTo>
                        <a:pt x="1943100" y="918882"/>
                        <a:pt x="1959971" y="917825"/>
                        <a:pt x="1969994" y="927847"/>
                      </a:cubicBezTo>
                      <a:cubicBezTo>
                        <a:pt x="1994870" y="952722"/>
                        <a:pt x="1978167" y="937777"/>
                        <a:pt x="2023783" y="968188"/>
                      </a:cubicBezTo>
                      <a:lnTo>
                        <a:pt x="2043953" y="981635"/>
                      </a:lnTo>
                      <a:lnTo>
                        <a:pt x="2064124" y="995082"/>
                      </a:lnTo>
                      <a:cubicBezTo>
                        <a:pt x="2108947" y="992841"/>
                        <a:pt x="2153883" y="992246"/>
                        <a:pt x="2198594" y="988358"/>
                      </a:cubicBezTo>
                      <a:cubicBezTo>
                        <a:pt x="2205655" y="987744"/>
                        <a:pt x="2212426" y="984804"/>
                        <a:pt x="2218765" y="981635"/>
                      </a:cubicBezTo>
                      <a:cubicBezTo>
                        <a:pt x="2232893" y="974571"/>
                        <a:pt x="2249642" y="960185"/>
                        <a:pt x="2259106" y="948017"/>
                      </a:cubicBezTo>
                      <a:cubicBezTo>
                        <a:pt x="2269028" y="935260"/>
                        <a:pt x="2277035" y="921123"/>
                        <a:pt x="2286000" y="907676"/>
                      </a:cubicBezTo>
                      <a:lnTo>
                        <a:pt x="2339789" y="826994"/>
                      </a:lnTo>
                      <a:lnTo>
                        <a:pt x="2366683" y="786653"/>
                      </a:lnTo>
                      <a:lnTo>
                        <a:pt x="2386853" y="766482"/>
                      </a:lnTo>
                      <a:cubicBezTo>
                        <a:pt x="2399943" y="727214"/>
                        <a:pt x="2383335" y="763276"/>
                        <a:pt x="2413747" y="732864"/>
                      </a:cubicBezTo>
                      <a:cubicBezTo>
                        <a:pt x="2458567" y="688044"/>
                        <a:pt x="2393579" y="735104"/>
                        <a:pt x="2447365" y="699247"/>
                      </a:cubicBezTo>
                      <a:cubicBezTo>
                        <a:pt x="2456330" y="685800"/>
                        <a:pt x="2469148" y="674238"/>
                        <a:pt x="2474259" y="658906"/>
                      </a:cubicBezTo>
                      <a:cubicBezTo>
                        <a:pt x="2480490" y="640215"/>
                        <a:pt x="2480528" y="634204"/>
                        <a:pt x="2494430" y="618564"/>
                      </a:cubicBezTo>
                      <a:cubicBezTo>
                        <a:pt x="2527924" y="580883"/>
                        <a:pt x="2524285" y="585213"/>
                        <a:pt x="2554942" y="564776"/>
                      </a:cubicBezTo>
                      <a:cubicBezTo>
                        <a:pt x="2559424" y="558053"/>
                        <a:pt x="2563341" y="550916"/>
                        <a:pt x="2568389" y="544606"/>
                      </a:cubicBezTo>
                      <a:cubicBezTo>
                        <a:pt x="2606710" y="496704"/>
                        <a:pt x="2553896" y="573067"/>
                        <a:pt x="2595283" y="510988"/>
                      </a:cubicBezTo>
                      <a:cubicBezTo>
                        <a:pt x="2612179" y="460294"/>
                        <a:pt x="2589389" y="522774"/>
                        <a:pt x="2615453" y="470647"/>
                      </a:cubicBezTo>
                      <a:cubicBezTo>
                        <a:pt x="2618623" y="464308"/>
                        <a:pt x="2617165" y="455488"/>
                        <a:pt x="2622177" y="450476"/>
                      </a:cubicBezTo>
                      <a:cubicBezTo>
                        <a:pt x="2627188" y="445465"/>
                        <a:pt x="2635624" y="445994"/>
                        <a:pt x="2642347" y="443753"/>
                      </a:cubicBezTo>
                      <a:cubicBezTo>
                        <a:pt x="2701285" y="384815"/>
                        <a:pt x="2629154" y="459584"/>
                        <a:pt x="2675965" y="403411"/>
                      </a:cubicBezTo>
                      <a:cubicBezTo>
                        <a:pt x="2692141" y="384000"/>
                        <a:pt x="2696475" y="383015"/>
                        <a:pt x="2716306" y="369794"/>
                      </a:cubicBezTo>
                      <a:cubicBezTo>
                        <a:pt x="2749693" y="319713"/>
                        <a:pt x="2706783" y="381222"/>
                        <a:pt x="2749924" y="329453"/>
                      </a:cubicBezTo>
                      <a:cubicBezTo>
                        <a:pt x="2755097" y="323245"/>
                        <a:pt x="2757657" y="314996"/>
                        <a:pt x="2763371" y="309282"/>
                      </a:cubicBezTo>
                      <a:cubicBezTo>
                        <a:pt x="2769085" y="303568"/>
                        <a:pt x="2777502" y="301204"/>
                        <a:pt x="2783542" y="295835"/>
                      </a:cubicBezTo>
                      <a:cubicBezTo>
                        <a:pt x="2797755" y="283201"/>
                        <a:pt x="2810436" y="268941"/>
                        <a:pt x="2823883" y="255494"/>
                      </a:cubicBezTo>
                      <a:cubicBezTo>
                        <a:pt x="2830606" y="248770"/>
                        <a:pt x="2836141" y="240597"/>
                        <a:pt x="2844053" y="235323"/>
                      </a:cubicBezTo>
                      <a:cubicBezTo>
                        <a:pt x="2850777" y="230841"/>
                        <a:pt x="2858016" y="227049"/>
                        <a:pt x="2864224" y="221876"/>
                      </a:cubicBezTo>
                      <a:cubicBezTo>
                        <a:pt x="2882319" y="206797"/>
                        <a:pt x="2883103" y="197797"/>
                        <a:pt x="2904565" y="188258"/>
                      </a:cubicBezTo>
                      <a:cubicBezTo>
                        <a:pt x="2942259" y="171505"/>
                        <a:pt x="2938992" y="183102"/>
                        <a:pt x="2965077" y="161364"/>
                      </a:cubicBezTo>
                      <a:cubicBezTo>
                        <a:pt x="2972381" y="155277"/>
                        <a:pt x="2977742" y="147031"/>
                        <a:pt x="2985247" y="141194"/>
                      </a:cubicBezTo>
                      <a:cubicBezTo>
                        <a:pt x="2998004" y="131272"/>
                        <a:pt x="3014161" y="125728"/>
                        <a:pt x="3025589" y="114300"/>
                      </a:cubicBezTo>
                      <a:cubicBezTo>
                        <a:pt x="3084515" y="55371"/>
                        <a:pt x="3009766" y="127486"/>
                        <a:pt x="3065930" y="80682"/>
                      </a:cubicBezTo>
                      <a:cubicBezTo>
                        <a:pt x="3073235" y="74595"/>
                        <a:pt x="3077788" y="65129"/>
                        <a:pt x="3086100" y="60511"/>
                      </a:cubicBezTo>
                      <a:cubicBezTo>
                        <a:pt x="3098491" y="53627"/>
                        <a:pt x="3112995" y="51546"/>
                        <a:pt x="3126442" y="47064"/>
                      </a:cubicBezTo>
                      <a:lnTo>
                        <a:pt x="3166783" y="33617"/>
                      </a:lnTo>
                      <a:lnTo>
                        <a:pt x="3186953" y="26894"/>
                      </a:lnTo>
                      <a:cubicBezTo>
                        <a:pt x="3191435" y="20170"/>
                        <a:pt x="3194090" y="11771"/>
                        <a:pt x="3200400" y="6723"/>
                      </a:cubicBezTo>
                      <a:cubicBezTo>
                        <a:pt x="3205934" y="2296"/>
                        <a:pt x="3220571" y="0"/>
                        <a:pt x="3220571" y="0"/>
                      </a:cubicBezTo>
                      <a:lnTo>
                        <a:pt x="3220571" y="0"/>
                      </a:lnTo>
                    </a:path>
                  </a:pathLst>
                </a:custGeom>
                <a:noFill/>
                <a:ln w="28575">
                  <a:solidFill>
                    <a:srgbClr val="0150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Freeform 36">
                  <a:extLst>
                    <a:ext uri="{FF2B5EF4-FFF2-40B4-BE49-F238E27FC236}">
                      <a16:creationId xmlns:a16="http://schemas.microsoft.com/office/drawing/2014/main" id="{2C829C32-309B-0DC1-6FBE-A8209CFDCD96}"/>
                    </a:ext>
                  </a:extLst>
                </p:cNvPr>
                <p:cNvSpPr/>
                <p:nvPr/>
              </p:nvSpPr>
              <p:spPr>
                <a:xfrm>
                  <a:off x="4518212" y="4235824"/>
                  <a:ext cx="2265829" cy="2077570"/>
                </a:xfrm>
                <a:custGeom>
                  <a:avLst/>
                  <a:gdLst>
                    <a:gd name="connsiteX0" fmla="*/ 0 w 2265829"/>
                    <a:gd name="connsiteY0" fmla="*/ 33617 h 2077570"/>
                    <a:gd name="connsiteX1" fmla="*/ 0 w 2265829"/>
                    <a:gd name="connsiteY1" fmla="*/ 33617 h 2077570"/>
                    <a:gd name="connsiteX2" fmla="*/ 67235 w 2265829"/>
                    <a:gd name="connsiteY2" fmla="*/ 40341 h 2077570"/>
                    <a:gd name="connsiteX3" fmla="*/ 107576 w 2265829"/>
                    <a:gd name="connsiteY3" fmla="*/ 26894 h 2077570"/>
                    <a:gd name="connsiteX4" fmla="*/ 147917 w 2265829"/>
                    <a:gd name="connsiteY4" fmla="*/ 13447 h 2077570"/>
                    <a:gd name="connsiteX5" fmla="*/ 228600 w 2265829"/>
                    <a:gd name="connsiteY5" fmla="*/ 0 h 2077570"/>
                    <a:gd name="connsiteX6" fmla="*/ 316006 w 2265829"/>
                    <a:gd name="connsiteY6" fmla="*/ 6723 h 2077570"/>
                    <a:gd name="connsiteX7" fmla="*/ 336176 w 2265829"/>
                    <a:gd name="connsiteY7" fmla="*/ 20170 h 2077570"/>
                    <a:gd name="connsiteX8" fmla="*/ 356347 w 2265829"/>
                    <a:gd name="connsiteY8" fmla="*/ 26894 h 2077570"/>
                    <a:gd name="connsiteX9" fmla="*/ 396688 w 2265829"/>
                    <a:gd name="connsiteY9" fmla="*/ 53788 h 2077570"/>
                    <a:gd name="connsiteX10" fmla="*/ 416859 w 2265829"/>
                    <a:gd name="connsiteY10" fmla="*/ 67235 h 2077570"/>
                    <a:gd name="connsiteX11" fmla="*/ 437029 w 2265829"/>
                    <a:gd name="connsiteY11" fmla="*/ 73958 h 2077570"/>
                    <a:gd name="connsiteX12" fmla="*/ 470647 w 2265829"/>
                    <a:gd name="connsiteY12" fmla="*/ 107576 h 2077570"/>
                    <a:gd name="connsiteX13" fmla="*/ 531159 w 2265829"/>
                    <a:gd name="connsiteY13" fmla="*/ 154641 h 2077570"/>
                    <a:gd name="connsiteX14" fmla="*/ 571500 w 2265829"/>
                    <a:gd name="connsiteY14" fmla="*/ 174811 h 2077570"/>
                    <a:gd name="connsiteX15" fmla="*/ 652182 w 2265829"/>
                    <a:gd name="connsiteY15" fmla="*/ 188258 h 2077570"/>
                    <a:gd name="connsiteX16" fmla="*/ 672353 w 2265829"/>
                    <a:gd name="connsiteY16" fmla="*/ 194982 h 2077570"/>
                    <a:gd name="connsiteX17" fmla="*/ 692523 w 2265829"/>
                    <a:gd name="connsiteY17" fmla="*/ 208429 h 2077570"/>
                    <a:gd name="connsiteX18" fmla="*/ 719417 w 2265829"/>
                    <a:gd name="connsiteY18" fmla="*/ 215152 h 2077570"/>
                    <a:gd name="connsiteX19" fmla="*/ 759759 w 2265829"/>
                    <a:gd name="connsiteY19" fmla="*/ 228600 h 2077570"/>
                    <a:gd name="connsiteX20" fmla="*/ 779929 w 2265829"/>
                    <a:gd name="connsiteY20" fmla="*/ 235323 h 2077570"/>
                    <a:gd name="connsiteX21" fmla="*/ 800100 w 2265829"/>
                    <a:gd name="connsiteY21" fmla="*/ 248770 h 2077570"/>
                    <a:gd name="connsiteX22" fmla="*/ 820270 w 2265829"/>
                    <a:gd name="connsiteY22" fmla="*/ 268941 h 2077570"/>
                    <a:gd name="connsiteX23" fmla="*/ 840441 w 2265829"/>
                    <a:gd name="connsiteY23" fmla="*/ 275664 h 2077570"/>
                    <a:gd name="connsiteX24" fmla="*/ 860612 w 2265829"/>
                    <a:gd name="connsiteY24" fmla="*/ 289111 h 2077570"/>
                    <a:gd name="connsiteX25" fmla="*/ 900953 w 2265829"/>
                    <a:gd name="connsiteY25" fmla="*/ 309282 h 2077570"/>
                    <a:gd name="connsiteX26" fmla="*/ 954741 w 2265829"/>
                    <a:gd name="connsiteY26" fmla="*/ 356347 h 2077570"/>
                    <a:gd name="connsiteX27" fmla="*/ 974912 w 2265829"/>
                    <a:gd name="connsiteY27" fmla="*/ 363070 h 2077570"/>
                    <a:gd name="connsiteX28" fmla="*/ 1015253 w 2265829"/>
                    <a:gd name="connsiteY28" fmla="*/ 396688 h 2077570"/>
                    <a:gd name="connsiteX29" fmla="*/ 1055594 w 2265829"/>
                    <a:gd name="connsiteY29" fmla="*/ 423582 h 2077570"/>
                    <a:gd name="connsiteX30" fmla="*/ 1069041 w 2265829"/>
                    <a:gd name="connsiteY30" fmla="*/ 443752 h 2077570"/>
                    <a:gd name="connsiteX31" fmla="*/ 1089212 w 2265829"/>
                    <a:gd name="connsiteY31" fmla="*/ 450476 h 2077570"/>
                    <a:gd name="connsiteX32" fmla="*/ 1129553 w 2265829"/>
                    <a:gd name="connsiteY32" fmla="*/ 470647 h 2077570"/>
                    <a:gd name="connsiteX33" fmla="*/ 1143000 w 2265829"/>
                    <a:gd name="connsiteY33" fmla="*/ 490817 h 2077570"/>
                    <a:gd name="connsiteX34" fmla="*/ 1183341 w 2265829"/>
                    <a:gd name="connsiteY34" fmla="*/ 517711 h 2077570"/>
                    <a:gd name="connsiteX35" fmla="*/ 1216959 w 2265829"/>
                    <a:gd name="connsiteY35" fmla="*/ 544605 h 2077570"/>
                    <a:gd name="connsiteX36" fmla="*/ 1230406 w 2265829"/>
                    <a:gd name="connsiteY36" fmla="*/ 564776 h 2077570"/>
                    <a:gd name="connsiteX37" fmla="*/ 1250576 w 2265829"/>
                    <a:gd name="connsiteY37" fmla="*/ 578223 h 2077570"/>
                    <a:gd name="connsiteX38" fmla="*/ 1284194 w 2265829"/>
                    <a:gd name="connsiteY38" fmla="*/ 611841 h 2077570"/>
                    <a:gd name="connsiteX39" fmla="*/ 1297641 w 2265829"/>
                    <a:gd name="connsiteY39" fmla="*/ 632011 h 2077570"/>
                    <a:gd name="connsiteX40" fmla="*/ 1337982 w 2265829"/>
                    <a:gd name="connsiteY40" fmla="*/ 652182 h 2077570"/>
                    <a:gd name="connsiteX41" fmla="*/ 1378323 w 2265829"/>
                    <a:gd name="connsiteY41" fmla="*/ 672352 h 2077570"/>
                    <a:gd name="connsiteX42" fmla="*/ 1411941 w 2265829"/>
                    <a:gd name="connsiteY42" fmla="*/ 692523 h 2077570"/>
                    <a:gd name="connsiteX43" fmla="*/ 1452282 w 2265829"/>
                    <a:gd name="connsiteY43" fmla="*/ 719417 h 2077570"/>
                    <a:gd name="connsiteX44" fmla="*/ 1492623 w 2265829"/>
                    <a:gd name="connsiteY44" fmla="*/ 746311 h 2077570"/>
                    <a:gd name="connsiteX45" fmla="*/ 1532964 w 2265829"/>
                    <a:gd name="connsiteY45" fmla="*/ 759758 h 2077570"/>
                    <a:gd name="connsiteX46" fmla="*/ 1593476 w 2265829"/>
                    <a:gd name="connsiteY46" fmla="*/ 786652 h 2077570"/>
                    <a:gd name="connsiteX47" fmla="*/ 1633817 w 2265829"/>
                    <a:gd name="connsiteY47" fmla="*/ 800100 h 2077570"/>
                    <a:gd name="connsiteX48" fmla="*/ 1674159 w 2265829"/>
                    <a:gd name="connsiteY48" fmla="*/ 826994 h 2077570"/>
                    <a:gd name="connsiteX49" fmla="*/ 1694329 w 2265829"/>
                    <a:gd name="connsiteY49" fmla="*/ 840441 h 2077570"/>
                    <a:gd name="connsiteX50" fmla="*/ 1701053 w 2265829"/>
                    <a:gd name="connsiteY50" fmla="*/ 860611 h 2077570"/>
                    <a:gd name="connsiteX51" fmla="*/ 1714500 w 2265829"/>
                    <a:gd name="connsiteY51" fmla="*/ 880782 h 2077570"/>
                    <a:gd name="connsiteX52" fmla="*/ 1734670 w 2265829"/>
                    <a:gd name="connsiteY52" fmla="*/ 974911 h 2077570"/>
                    <a:gd name="connsiteX53" fmla="*/ 1761564 w 2265829"/>
                    <a:gd name="connsiteY53" fmla="*/ 1015252 h 2077570"/>
                    <a:gd name="connsiteX54" fmla="*/ 1781735 w 2265829"/>
                    <a:gd name="connsiteY54" fmla="*/ 1062317 h 2077570"/>
                    <a:gd name="connsiteX55" fmla="*/ 1808629 w 2265829"/>
                    <a:gd name="connsiteY55" fmla="*/ 1102658 h 2077570"/>
                    <a:gd name="connsiteX56" fmla="*/ 1815353 w 2265829"/>
                    <a:gd name="connsiteY56" fmla="*/ 1129552 h 2077570"/>
                    <a:gd name="connsiteX57" fmla="*/ 1828800 w 2265829"/>
                    <a:gd name="connsiteY57" fmla="*/ 1143000 h 2077570"/>
                    <a:gd name="connsiteX58" fmla="*/ 1862417 w 2265829"/>
                    <a:gd name="connsiteY58" fmla="*/ 1176617 h 2077570"/>
                    <a:gd name="connsiteX59" fmla="*/ 1875864 w 2265829"/>
                    <a:gd name="connsiteY59" fmla="*/ 1216958 h 2077570"/>
                    <a:gd name="connsiteX60" fmla="*/ 1882588 w 2265829"/>
                    <a:gd name="connsiteY60" fmla="*/ 1237129 h 2077570"/>
                    <a:gd name="connsiteX61" fmla="*/ 1896035 w 2265829"/>
                    <a:gd name="connsiteY61" fmla="*/ 1297641 h 2077570"/>
                    <a:gd name="connsiteX62" fmla="*/ 1909482 w 2265829"/>
                    <a:gd name="connsiteY62" fmla="*/ 1317811 h 2077570"/>
                    <a:gd name="connsiteX63" fmla="*/ 1916206 w 2265829"/>
                    <a:gd name="connsiteY63" fmla="*/ 1337982 h 2077570"/>
                    <a:gd name="connsiteX64" fmla="*/ 1943100 w 2265829"/>
                    <a:gd name="connsiteY64" fmla="*/ 1371600 h 2077570"/>
                    <a:gd name="connsiteX65" fmla="*/ 1963270 w 2265829"/>
                    <a:gd name="connsiteY65" fmla="*/ 1411941 h 2077570"/>
                    <a:gd name="connsiteX66" fmla="*/ 1969994 w 2265829"/>
                    <a:gd name="connsiteY66" fmla="*/ 1432111 h 2077570"/>
                    <a:gd name="connsiteX67" fmla="*/ 1996888 w 2265829"/>
                    <a:gd name="connsiteY67" fmla="*/ 1472452 h 2077570"/>
                    <a:gd name="connsiteX68" fmla="*/ 2010335 w 2265829"/>
                    <a:gd name="connsiteY68" fmla="*/ 1492623 h 2077570"/>
                    <a:gd name="connsiteX69" fmla="*/ 2023782 w 2265829"/>
                    <a:gd name="connsiteY69" fmla="*/ 1512794 h 2077570"/>
                    <a:gd name="connsiteX70" fmla="*/ 2037229 w 2265829"/>
                    <a:gd name="connsiteY70" fmla="*/ 1553135 h 2077570"/>
                    <a:gd name="connsiteX71" fmla="*/ 2037229 w 2265829"/>
                    <a:gd name="connsiteY71" fmla="*/ 1680882 h 2077570"/>
                    <a:gd name="connsiteX72" fmla="*/ 2043953 w 2265829"/>
                    <a:gd name="connsiteY72" fmla="*/ 1701052 h 2077570"/>
                    <a:gd name="connsiteX73" fmla="*/ 2057400 w 2265829"/>
                    <a:gd name="connsiteY73" fmla="*/ 1714500 h 2077570"/>
                    <a:gd name="connsiteX74" fmla="*/ 2064123 w 2265829"/>
                    <a:gd name="connsiteY74" fmla="*/ 1734670 h 2077570"/>
                    <a:gd name="connsiteX75" fmla="*/ 2084294 w 2265829"/>
                    <a:gd name="connsiteY75" fmla="*/ 1754841 h 2077570"/>
                    <a:gd name="connsiteX76" fmla="*/ 2097741 w 2265829"/>
                    <a:gd name="connsiteY76" fmla="*/ 1775011 h 2077570"/>
                    <a:gd name="connsiteX77" fmla="*/ 2097741 w 2265829"/>
                    <a:gd name="connsiteY77" fmla="*/ 1916205 h 2077570"/>
                    <a:gd name="connsiteX78" fmla="*/ 2138082 w 2265829"/>
                    <a:gd name="connsiteY78" fmla="*/ 1949823 h 2077570"/>
                    <a:gd name="connsiteX79" fmla="*/ 2185147 w 2265829"/>
                    <a:gd name="connsiteY79" fmla="*/ 1996888 h 2077570"/>
                    <a:gd name="connsiteX80" fmla="*/ 2205317 w 2265829"/>
                    <a:gd name="connsiteY80" fmla="*/ 2017058 h 2077570"/>
                    <a:gd name="connsiteX81" fmla="*/ 2225488 w 2265829"/>
                    <a:gd name="connsiteY81" fmla="*/ 2030505 h 2077570"/>
                    <a:gd name="connsiteX82" fmla="*/ 2238935 w 2265829"/>
                    <a:gd name="connsiteY82" fmla="*/ 2050676 h 2077570"/>
                    <a:gd name="connsiteX83" fmla="*/ 2265829 w 2265829"/>
                    <a:gd name="connsiteY83" fmla="*/ 2077570 h 2077570"/>
                    <a:gd name="connsiteX84" fmla="*/ 2265829 w 2265829"/>
                    <a:gd name="connsiteY84" fmla="*/ 2077570 h 207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265829" h="2077570">
                      <a:moveTo>
                        <a:pt x="0" y="33617"/>
                      </a:moveTo>
                      <a:lnTo>
                        <a:pt x="0" y="33617"/>
                      </a:lnTo>
                      <a:cubicBezTo>
                        <a:pt x="22412" y="35858"/>
                        <a:pt x="44755" y="41746"/>
                        <a:pt x="67235" y="40341"/>
                      </a:cubicBezTo>
                      <a:cubicBezTo>
                        <a:pt x="81382" y="39457"/>
                        <a:pt x="94129" y="31376"/>
                        <a:pt x="107576" y="26894"/>
                      </a:cubicBezTo>
                      <a:cubicBezTo>
                        <a:pt x="107580" y="26893"/>
                        <a:pt x="147912" y="13448"/>
                        <a:pt x="147917" y="13447"/>
                      </a:cubicBezTo>
                      <a:lnTo>
                        <a:pt x="228600" y="0"/>
                      </a:lnTo>
                      <a:cubicBezTo>
                        <a:pt x="257735" y="2241"/>
                        <a:pt x="287285" y="1338"/>
                        <a:pt x="316006" y="6723"/>
                      </a:cubicBezTo>
                      <a:cubicBezTo>
                        <a:pt x="323948" y="8212"/>
                        <a:pt x="328949" y="16556"/>
                        <a:pt x="336176" y="20170"/>
                      </a:cubicBezTo>
                      <a:cubicBezTo>
                        <a:pt x="342515" y="23340"/>
                        <a:pt x="350152" y="23452"/>
                        <a:pt x="356347" y="26894"/>
                      </a:cubicBezTo>
                      <a:cubicBezTo>
                        <a:pt x="370474" y="34743"/>
                        <a:pt x="383241" y="44823"/>
                        <a:pt x="396688" y="53788"/>
                      </a:cubicBezTo>
                      <a:cubicBezTo>
                        <a:pt x="403412" y="58270"/>
                        <a:pt x="409193" y="64680"/>
                        <a:pt x="416859" y="67235"/>
                      </a:cubicBezTo>
                      <a:lnTo>
                        <a:pt x="437029" y="73958"/>
                      </a:lnTo>
                      <a:cubicBezTo>
                        <a:pt x="461683" y="110940"/>
                        <a:pt x="437028" y="79560"/>
                        <a:pt x="470647" y="107576"/>
                      </a:cubicBezTo>
                      <a:cubicBezTo>
                        <a:pt x="533848" y="160244"/>
                        <a:pt x="429189" y="86662"/>
                        <a:pt x="531159" y="154641"/>
                      </a:cubicBezTo>
                      <a:cubicBezTo>
                        <a:pt x="547311" y="165409"/>
                        <a:pt x="552359" y="171331"/>
                        <a:pt x="571500" y="174811"/>
                      </a:cubicBezTo>
                      <a:cubicBezTo>
                        <a:pt x="639008" y="187085"/>
                        <a:pt x="605431" y="174901"/>
                        <a:pt x="652182" y="188258"/>
                      </a:cubicBezTo>
                      <a:cubicBezTo>
                        <a:pt x="658997" y="190205"/>
                        <a:pt x="666014" y="191812"/>
                        <a:pt x="672353" y="194982"/>
                      </a:cubicBezTo>
                      <a:cubicBezTo>
                        <a:pt x="679580" y="198596"/>
                        <a:pt x="685096" y="205246"/>
                        <a:pt x="692523" y="208429"/>
                      </a:cubicBezTo>
                      <a:cubicBezTo>
                        <a:pt x="701016" y="212069"/>
                        <a:pt x="710566" y="212497"/>
                        <a:pt x="719417" y="215152"/>
                      </a:cubicBezTo>
                      <a:cubicBezTo>
                        <a:pt x="732994" y="219225"/>
                        <a:pt x="746312" y="224117"/>
                        <a:pt x="759759" y="228600"/>
                      </a:cubicBezTo>
                      <a:lnTo>
                        <a:pt x="779929" y="235323"/>
                      </a:lnTo>
                      <a:cubicBezTo>
                        <a:pt x="786653" y="239805"/>
                        <a:pt x="793892" y="243597"/>
                        <a:pt x="800100" y="248770"/>
                      </a:cubicBezTo>
                      <a:cubicBezTo>
                        <a:pt x="807405" y="254857"/>
                        <a:pt x="812358" y="263667"/>
                        <a:pt x="820270" y="268941"/>
                      </a:cubicBezTo>
                      <a:cubicBezTo>
                        <a:pt x="826167" y="272872"/>
                        <a:pt x="833717" y="273423"/>
                        <a:pt x="840441" y="275664"/>
                      </a:cubicBezTo>
                      <a:cubicBezTo>
                        <a:pt x="847165" y="280146"/>
                        <a:pt x="853384" y="285497"/>
                        <a:pt x="860612" y="289111"/>
                      </a:cubicBezTo>
                      <a:cubicBezTo>
                        <a:pt x="888115" y="302863"/>
                        <a:pt x="875265" y="286804"/>
                        <a:pt x="900953" y="309282"/>
                      </a:cubicBezTo>
                      <a:cubicBezTo>
                        <a:pt x="924322" y="329730"/>
                        <a:pt x="929523" y="343739"/>
                        <a:pt x="954741" y="356347"/>
                      </a:cubicBezTo>
                      <a:cubicBezTo>
                        <a:pt x="961080" y="359516"/>
                        <a:pt x="968188" y="360829"/>
                        <a:pt x="974912" y="363070"/>
                      </a:cubicBezTo>
                      <a:cubicBezTo>
                        <a:pt x="1046993" y="411125"/>
                        <a:pt x="937592" y="336285"/>
                        <a:pt x="1015253" y="396688"/>
                      </a:cubicBezTo>
                      <a:cubicBezTo>
                        <a:pt x="1028010" y="406610"/>
                        <a:pt x="1055594" y="423582"/>
                        <a:pt x="1055594" y="423582"/>
                      </a:cubicBezTo>
                      <a:cubicBezTo>
                        <a:pt x="1060076" y="430305"/>
                        <a:pt x="1062731" y="438704"/>
                        <a:pt x="1069041" y="443752"/>
                      </a:cubicBezTo>
                      <a:cubicBezTo>
                        <a:pt x="1074575" y="448179"/>
                        <a:pt x="1082873" y="447306"/>
                        <a:pt x="1089212" y="450476"/>
                      </a:cubicBezTo>
                      <a:cubicBezTo>
                        <a:pt x="1141347" y="476544"/>
                        <a:pt x="1078852" y="453746"/>
                        <a:pt x="1129553" y="470647"/>
                      </a:cubicBezTo>
                      <a:cubicBezTo>
                        <a:pt x="1134035" y="477370"/>
                        <a:pt x="1136919" y="485496"/>
                        <a:pt x="1143000" y="490817"/>
                      </a:cubicBezTo>
                      <a:cubicBezTo>
                        <a:pt x="1155163" y="501459"/>
                        <a:pt x="1183341" y="517711"/>
                        <a:pt x="1183341" y="517711"/>
                      </a:cubicBezTo>
                      <a:cubicBezTo>
                        <a:pt x="1221878" y="575518"/>
                        <a:pt x="1170564" y="507490"/>
                        <a:pt x="1216959" y="544605"/>
                      </a:cubicBezTo>
                      <a:cubicBezTo>
                        <a:pt x="1223269" y="549653"/>
                        <a:pt x="1224692" y="559062"/>
                        <a:pt x="1230406" y="564776"/>
                      </a:cubicBezTo>
                      <a:cubicBezTo>
                        <a:pt x="1236120" y="570490"/>
                        <a:pt x="1243853" y="573741"/>
                        <a:pt x="1250576" y="578223"/>
                      </a:cubicBezTo>
                      <a:cubicBezTo>
                        <a:pt x="1286432" y="632008"/>
                        <a:pt x="1239373" y="567021"/>
                        <a:pt x="1284194" y="611841"/>
                      </a:cubicBezTo>
                      <a:cubicBezTo>
                        <a:pt x="1289908" y="617555"/>
                        <a:pt x="1291927" y="626297"/>
                        <a:pt x="1297641" y="632011"/>
                      </a:cubicBezTo>
                      <a:cubicBezTo>
                        <a:pt x="1316909" y="651278"/>
                        <a:pt x="1316110" y="641246"/>
                        <a:pt x="1337982" y="652182"/>
                      </a:cubicBezTo>
                      <a:cubicBezTo>
                        <a:pt x="1390108" y="678246"/>
                        <a:pt x="1327633" y="655456"/>
                        <a:pt x="1378323" y="672352"/>
                      </a:cubicBezTo>
                      <a:cubicBezTo>
                        <a:pt x="1420197" y="714229"/>
                        <a:pt x="1359577" y="657614"/>
                        <a:pt x="1411941" y="692523"/>
                      </a:cubicBezTo>
                      <a:cubicBezTo>
                        <a:pt x="1462307" y="726099"/>
                        <a:pt x="1404322" y="703431"/>
                        <a:pt x="1452282" y="719417"/>
                      </a:cubicBezTo>
                      <a:cubicBezTo>
                        <a:pt x="1465729" y="728382"/>
                        <a:pt x="1477291" y="741200"/>
                        <a:pt x="1492623" y="746311"/>
                      </a:cubicBezTo>
                      <a:lnTo>
                        <a:pt x="1532964" y="759758"/>
                      </a:lnTo>
                      <a:cubicBezTo>
                        <a:pt x="1564929" y="781068"/>
                        <a:pt x="1545468" y="770649"/>
                        <a:pt x="1593476" y="786652"/>
                      </a:cubicBezTo>
                      <a:cubicBezTo>
                        <a:pt x="1593477" y="786652"/>
                        <a:pt x="1633816" y="800099"/>
                        <a:pt x="1633817" y="800100"/>
                      </a:cubicBezTo>
                      <a:lnTo>
                        <a:pt x="1674159" y="826994"/>
                      </a:lnTo>
                      <a:lnTo>
                        <a:pt x="1694329" y="840441"/>
                      </a:lnTo>
                      <a:cubicBezTo>
                        <a:pt x="1696570" y="847164"/>
                        <a:pt x="1697883" y="854272"/>
                        <a:pt x="1701053" y="860611"/>
                      </a:cubicBezTo>
                      <a:cubicBezTo>
                        <a:pt x="1704667" y="867839"/>
                        <a:pt x="1712374" y="872986"/>
                        <a:pt x="1714500" y="880782"/>
                      </a:cubicBezTo>
                      <a:cubicBezTo>
                        <a:pt x="1723035" y="912078"/>
                        <a:pt x="1715467" y="946106"/>
                        <a:pt x="1734670" y="974911"/>
                      </a:cubicBezTo>
                      <a:cubicBezTo>
                        <a:pt x="1743635" y="988358"/>
                        <a:pt x="1756453" y="999920"/>
                        <a:pt x="1761564" y="1015252"/>
                      </a:cubicBezTo>
                      <a:cubicBezTo>
                        <a:pt x="1768520" y="1036118"/>
                        <a:pt x="1769273" y="1041547"/>
                        <a:pt x="1781735" y="1062317"/>
                      </a:cubicBezTo>
                      <a:cubicBezTo>
                        <a:pt x="1790050" y="1076175"/>
                        <a:pt x="1808629" y="1102658"/>
                        <a:pt x="1808629" y="1102658"/>
                      </a:cubicBezTo>
                      <a:cubicBezTo>
                        <a:pt x="1810870" y="1111623"/>
                        <a:pt x="1811220" y="1121287"/>
                        <a:pt x="1815353" y="1129552"/>
                      </a:cubicBezTo>
                      <a:cubicBezTo>
                        <a:pt x="1818188" y="1135222"/>
                        <a:pt x="1824840" y="1138050"/>
                        <a:pt x="1828800" y="1143000"/>
                      </a:cubicBezTo>
                      <a:cubicBezTo>
                        <a:pt x="1854412" y="1175015"/>
                        <a:pt x="1827841" y="1153566"/>
                        <a:pt x="1862417" y="1176617"/>
                      </a:cubicBezTo>
                      <a:lnTo>
                        <a:pt x="1875864" y="1216958"/>
                      </a:lnTo>
                      <a:cubicBezTo>
                        <a:pt x="1878105" y="1223682"/>
                        <a:pt x="1881423" y="1230138"/>
                        <a:pt x="1882588" y="1237129"/>
                      </a:cubicBezTo>
                      <a:cubicBezTo>
                        <a:pt x="1885169" y="1252616"/>
                        <a:pt x="1887761" y="1281092"/>
                        <a:pt x="1896035" y="1297641"/>
                      </a:cubicBezTo>
                      <a:cubicBezTo>
                        <a:pt x="1899649" y="1304868"/>
                        <a:pt x="1905868" y="1310584"/>
                        <a:pt x="1909482" y="1317811"/>
                      </a:cubicBezTo>
                      <a:cubicBezTo>
                        <a:pt x="1912652" y="1324150"/>
                        <a:pt x="1913036" y="1331643"/>
                        <a:pt x="1916206" y="1337982"/>
                      </a:cubicBezTo>
                      <a:cubicBezTo>
                        <a:pt x="1924687" y="1354943"/>
                        <a:pt x="1930594" y="1359093"/>
                        <a:pt x="1943100" y="1371600"/>
                      </a:cubicBezTo>
                      <a:cubicBezTo>
                        <a:pt x="1959996" y="1422290"/>
                        <a:pt x="1937206" y="1359815"/>
                        <a:pt x="1963270" y="1411941"/>
                      </a:cubicBezTo>
                      <a:cubicBezTo>
                        <a:pt x="1966440" y="1418280"/>
                        <a:pt x="1966552" y="1425916"/>
                        <a:pt x="1969994" y="1432111"/>
                      </a:cubicBezTo>
                      <a:cubicBezTo>
                        <a:pt x="1977843" y="1446238"/>
                        <a:pt x="1987923" y="1459005"/>
                        <a:pt x="1996888" y="1472452"/>
                      </a:cubicBezTo>
                      <a:lnTo>
                        <a:pt x="2010335" y="1492623"/>
                      </a:lnTo>
                      <a:cubicBezTo>
                        <a:pt x="2014817" y="1499347"/>
                        <a:pt x="2021227" y="1505128"/>
                        <a:pt x="2023782" y="1512794"/>
                      </a:cubicBezTo>
                      <a:lnTo>
                        <a:pt x="2037229" y="1553135"/>
                      </a:lnTo>
                      <a:cubicBezTo>
                        <a:pt x="2029798" y="1620020"/>
                        <a:pt x="2026512" y="1611224"/>
                        <a:pt x="2037229" y="1680882"/>
                      </a:cubicBezTo>
                      <a:cubicBezTo>
                        <a:pt x="2038307" y="1687887"/>
                        <a:pt x="2040307" y="1694975"/>
                        <a:pt x="2043953" y="1701052"/>
                      </a:cubicBezTo>
                      <a:cubicBezTo>
                        <a:pt x="2047215" y="1706488"/>
                        <a:pt x="2052918" y="1710017"/>
                        <a:pt x="2057400" y="1714500"/>
                      </a:cubicBezTo>
                      <a:cubicBezTo>
                        <a:pt x="2059641" y="1721223"/>
                        <a:pt x="2060192" y="1728773"/>
                        <a:pt x="2064123" y="1734670"/>
                      </a:cubicBezTo>
                      <a:cubicBezTo>
                        <a:pt x="2069397" y="1742582"/>
                        <a:pt x="2078207" y="1747536"/>
                        <a:pt x="2084294" y="1754841"/>
                      </a:cubicBezTo>
                      <a:cubicBezTo>
                        <a:pt x="2089467" y="1761049"/>
                        <a:pt x="2093259" y="1768288"/>
                        <a:pt x="2097741" y="1775011"/>
                      </a:cubicBezTo>
                      <a:cubicBezTo>
                        <a:pt x="2088565" y="1830062"/>
                        <a:pt x="2082479" y="1847530"/>
                        <a:pt x="2097741" y="1916205"/>
                      </a:cubicBezTo>
                      <a:cubicBezTo>
                        <a:pt x="2099992" y="1926333"/>
                        <a:pt x="2130084" y="1944491"/>
                        <a:pt x="2138082" y="1949823"/>
                      </a:cubicBezTo>
                      <a:cubicBezTo>
                        <a:pt x="2168907" y="1996061"/>
                        <a:pt x="2149644" y="1985053"/>
                        <a:pt x="2185147" y="1996888"/>
                      </a:cubicBezTo>
                      <a:cubicBezTo>
                        <a:pt x="2191870" y="2003611"/>
                        <a:pt x="2198013" y="2010971"/>
                        <a:pt x="2205317" y="2017058"/>
                      </a:cubicBezTo>
                      <a:cubicBezTo>
                        <a:pt x="2211525" y="2022231"/>
                        <a:pt x="2219774" y="2024791"/>
                        <a:pt x="2225488" y="2030505"/>
                      </a:cubicBezTo>
                      <a:cubicBezTo>
                        <a:pt x="2231202" y="2036219"/>
                        <a:pt x="2233221" y="2044962"/>
                        <a:pt x="2238935" y="2050676"/>
                      </a:cubicBezTo>
                      <a:cubicBezTo>
                        <a:pt x="2271388" y="2083129"/>
                        <a:pt x="2250461" y="2046832"/>
                        <a:pt x="2265829" y="2077570"/>
                      </a:cubicBezTo>
                      <a:lnTo>
                        <a:pt x="2265829" y="2077570"/>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Freeform 39">
                  <a:extLst>
                    <a:ext uri="{FF2B5EF4-FFF2-40B4-BE49-F238E27FC236}">
                      <a16:creationId xmlns:a16="http://schemas.microsoft.com/office/drawing/2014/main" id="{1059C12F-0B9F-3AC8-14C3-4711A0704336}"/>
                    </a:ext>
                  </a:extLst>
                </p:cNvPr>
                <p:cNvSpPr/>
                <p:nvPr/>
              </p:nvSpPr>
              <p:spPr>
                <a:xfrm>
                  <a:off x="6615953" y="4141694"/>
                  <a:ext cx="1512794" cy="235870"/>
                </a:xfrm>
                <a:custGeom>
                  <a:avLst/>
                  <a:gdLst>
                    <a:gd name="connsiteX0" fmla="*/ 1512794 w 1512794"/>
                    <a:gd name="connsiteY0" fmla="*/ 194982 h 235870"/>
                    <a:gd name="connsiteX1" fmla="*/ 1512794 w 1512794"/>
                    <a:gd name="connsiteY1" fmla="*/ 194982 h 235870"/>
                    <a:gd name="connsiteX2" fmla="*/ 1452282 w 1512794"/>
                    <a:gd name="connsiteY2" fmla="*/ 181535 h 235870"/>
                    <a:gd name="connsiteX3" fmla="*/ 1432112 w 1512794"/>
                    <a:gd name="connsiteY3" fmla="*/ 174812 h 235870"/>
                    <a:gd name="connsiteX4" fmla="*/ 1418665 w 1512794"/>
                    <a:gd name="connsiteY4" fmla="*/ 154641 h 235870"/>
                    <a:gd name="connsiteX5" fmla="*/ 1398494 w 1512794"/>
                    <a:gd name="connsiteY5" fmla="*/ 141194 h 235870"/>
                    <a:gd name="connsiteX6" fmla="*/ 1364876 w 1512794"/>
                    <a:gd name="connsiteY6" fmla="*/ 100853 h 235870"/>
                    <a:gd name="connsiteX7" fmla="*/ 1344706 w 1512794"/>
                    <a:gd name="connsiteY7" fmla="*/ 73959 h 235870"/>
                    <a:gd name="connsiteX8" fmla="*/ 1311088 w 1512794"/>
                    <a:gd name="connsiteY8" fmla="*/ 33618 h 235870"/>
                    <a:gd name="connsiteX9" fmla="*/ 1297641 w 1512794"/>
                    <a:gd name="connsiteY9" fmla="*/ 13447 h 235870"/>
                    <a:gd name="connsiteX10" fmla="*/ 1257300 w 1512794"/>
                    <a:gd name="connsiteY10" fmla="*/ 0 h 235870"/>
                    <a:gd name="connsiteX11" fmla="*/ 1176618 w 1512794"/>
                    <a:gd name="connsiteY11" fmla="*/ 26894 h 235870"/>
                    <a:gd name="connsiteX12" fmla="*/ 1156447 w 1512794"/>
                    <a:gd name="connsiteY12" fmla="*/ 33618 h 235870"/>
                    <a:gd name="connsiteX13" fmla="*/ 1028700 w 1512794"/>
                    <a:gd name="connsiteY13" fmla="*/ 40341 h 235870"/>
                    <a:gd name="connsiteX14" fmla="*/ 968188 w 1512794"/>
                    <a:gd name="connsiteY14" fmla="*/ 53788 h 235870"/>
                    <a:gd name="connsiteX15" fmla="*/ 894229 w 1512794"/>
                    <a:gd name="connsiteY15" fmla="*/ 33618 h 235870"/>
                    <a:gd name="connsiteX16" fmla="*/ 853888 w 1512794"/>
                    <a:gd name="connsiteY16" fmla="*/ 26894 h 235870"/>
                    <a:gd name="connsiteX17" fmla="*/ 813547 w 1512794"/>
                    <a:gd name="connsiteY17" fmla="*/ 47065 h 235870"/>
                    <a:gd name="connsiteX18" fmla="*/ 746312 w 1512794"/>
                    <a:gd name="connsiteY18" fmla="*/ 60512 h 235870"/>
                    <a:gd name="connsiteX19" fmla="*/ 679076 w 1512794"/>
                    <a:gd name="connsiteY19" fmla="*/ 53788 h 235870"/>
                    <a:gd name="connsiteX20" fmla="*/ 638735 w 1512794"/>
                    <a:gd name="connsiteY20" fmla="*/ 40341 h 235870"/>
                    <a:gd name="connsiteX21" fmla="*/ 605118 w 1512794"/>
                    <a:gd name="connsiteY21" fmla="*/ 47065 h 235870"/>
                    <a:gd name="connsiteX22" fmla="*/ 564776 w 1512794"/>
                    <a:gd name="connsiteY22" fmla="*/ 73959 h 235870"/>
                    <a:gd name="connsiteX23" fmla="*/ 510988 w 1512794"/>
                    <a:gd name="connsiteY23" fmla="*/ 87406 h 235870"/>
                    <a:gd name="connsiteX24" fmla="*/ 490818 w 1512794"/>
                    <a:gd name="connsiteY24" fmla="*/ 94130 h 235870"/>
                    <a:gd name="connsiteX25" fmla="*/ 477371 w 1512794"/>
                    <a:gd name="connsiteY25" fmla="*/ 114300 h 235870"/>
                    <a:gd name="connsiteX26" fmla="*/ 443753 w 1512794"/>
                    <a:gd name="connsiteY26" fmla="*/ 141194 h 235870"/>
                    <a:gd name="connsiteX27" fmla="*/ 389965 w 1512794"/>
                    <a:gd name="connsiteY27" fmla="*/ 154641 h 235870"/>
                    <a:gd name="connsiteX28" fmla="*/ 369794 w 1512794"/>
                    <a:gd name="connsiteY28" fmla="*/ 168088 h 235870"/>
                    <a:gd name="connsiteX29" fmla="*/ 329453 w 1512794"/>
                    <a:gd name="connsiteY29" fmla="*/ 181535 h 235870"/>
                    <a:gd name="connsiteX30" fmla="*/ 309282 w 1512794"/>
                    <a:gd name="connsiteY30" fmla="*/ 194982 h 235870"/>
                    <a:gd name="connsiteX31" fmla="*/ 295835 w 1512794"/>
                    <a:gd name="connsiteY31" fmla="*/ 208430 h 235870"/>
                    <a:gd name="connsiteX32" fmla="*/ 275665 w 1512794"/>
                    <a:gd name="connsiteY32" fmla="*/ 215153 h 235870"/>
                    <a:gd name="connsiteX33" fmla="*/ 255494 w 1512794"/>
                    <a:gd name="connsiteY33" fmla="*/ 235324 h 235870"/>
                    <a:gd name="connsiteX34" fmla="*/ 194982 w 1512794"/>
                    <a:gd name="connsiteY34" fmla="*/ 221877 h 235870"/>
                    <a:gd name="connsiteX35" fmla="*/ 134471 w 1512794"/>
                    <a:gd name="connsiteY35" fmla="*/ 174812 h 235870"/>
                    <a:gd name="connsiteX36" fmla="*/ 94129 w 1512794"/>
                    <a:gd name="connsiteY36" fmla="*/ 161365 h 235870"/>
                    <a:gd name="connsiteX37" fmla="*/ 73959 w 1512794"/>
                    <a:gd name="connsiteY37" fmla="*/ 154641 h 235870"/>
                    <a:gd name="connsiteX38" fmla="*/ 53788 w 1512794"/>
                    <a:gd name="connsiteY38" fmla="*/ 141194 h 235870"/>
                    <a:gd name="connsiteX39" fmla="*/ 33618 w 1512794"/>
                    <a:gd name="connsiteY39" fmla="*/ 134471 h 235870"/>
                    <a:gd name="connsiteX40" fmla="*/ 0 w 1512794"/>
                    <a:gd name="connsiteY40" fmla="*/ 127747 h 235870"/>
                    <a:gd name="connsiteX41" fmla="*/ 0 w 1512794"/>
                    <a:gd name="connsiteY41" fmla="*/ 127747 h 23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12794" h="235870">
                      <a:moveTo>
                        <a:pt x="1512794" y="194982"/>
                      </a:moveTo>
                      <a:lnTo>
                        <a:pt x="1512794" y="194982"/>
                      </a:lnTo>
                      <a:cubicBezTo>
                        <a:pt x="1492623" y="190500"/>
                        <a:pt x="1472328" y="186546"/>
                        <a:pt x="1452282" y="181535"/>
                      </a:cubicBezTo>
                      <a:cubicBezTo>
                        <a:pt x="1445407" y="179816"/>
                        <a:pt x="1437646" y="179239"/>
                        <a:pt x="1432112" y="174812"/>
                      </a:cubicBezTo>
                      <a:cubicBezTo>
                        <a:pt x="1425802" y="169764"/>
                        <a:pt x="1424379" y="160355"/>
                        <a:pt x="1418665" y="154641"/>
                      </a:cubicBezTo>
                      <a:cubicBezTo>
                        <a:pt x="1412951" y="148927"/>
                        <a:pt x="1404702" y="146367"/>
                        <a:pt x="1398494" y="141194"/>
                      </a:cubicBezTo>
                      <a:cubicBezTo>
                        <a:pt x="1376333" y="122728"/>
                        <a:pt x="1380432" y="122632"/>
                        <a:pt x="1364876" y="100853"/>
                      </a:cubicBezTo>
                      <a:cubicBezTo>
                        <a:pt x="1358363" y="91734"/>
                        <a:pt x="1350645" y="83461"/>
                        <a:pt x="1344706" y="73959"/>
                      </a:cubicBezTo>
                      <a:cubicBezTo>
                        <a:pt x="1320334" y="34963"/>
                        <a:pt x="1345493" y="56554"/>
                        <a:pt x="1311088" y="33618"/>
                      </a:cubicBezTo>
                      <a:cubicBezTo>
                        <a:pt x="1306606" y="26894"/>
                        <a:pt x="1304493" y="17730"/>
                        <a:pt x="1297641" y="13447"/>
                      </a:cubicBezTo>
                      <a:cubicBezTo>
                        <a:pt x="1285621" y="5935"/>
                        <a:pt x="1257300" y="0"/>
                        <a:pt x="1257300" y="0"/>
                      </a:cubicBezTo>
                      <a:lnTo>
                        <a:pt x="1176618" y="26894"/>
                      </a:lnTo>
                      <a:cubicBezTo>
                        <a:pt x="1169894" y="29135"/>
                        <a:pt x="1163525" y="33246"/>
                        <a:pt x="1156447" y="33618"/>
                      </a:cubicBezTo>
                      <a:lnTo>
                        <a:pt x="1028700" y="40341"/>
                      </a:lnTo>
                      <a:cubicBezTo>
                        <a:pt x="1018323" y="42935"/>
                        <a:pt x="976729" y="53788"/>
                        <a:pt x="968188" y="53788"/>
                      </a:cubicBezTo>
                      <a:cubicBezTo>
                        <a:pt x="936428" y="53788"/>
                        <a:pt x="925868" y="38891"/>
                        <a:pt x="894229" y="33618"/>
                      </a:cubicBezTo>
                      <a:lnTo>
                        <a:pt x="853888" y="26894"/>
                      </a:lnTo>
                      <a:cubicBezTo>
                        <a:pt x="803181" y="43798"/>
                        <a:pt x="865693" y="20993"/>
                        <a:pt x="813547" y="47065"/>
                      </a:cubicBezTo>
                      <a:cubicBezTo>
                        <a:pt x="794773" y="56451"/>
                        <a:pt x="763651" y="58035"/>
                        <a:pt x="746312" y="60512"/>
                      </a:cubicBezTo>
                      <a:cubicBezTo>
                        <a:pt x="723900" y="58271"/>
                        <a:pt x="701214" y="57939"/>
                        <a:pt x="679076" y="53788"/>
                      </a:cubicBezTo>
                      <a:cubicBezTo>
                        <a:pt x="665144" y="51176"/>
                        <a:pt x="638735" y="40341"/>
                        <a:pt x="638735" y="40341"/>
                      </a:cubicBezTo>
                      <a:cubicBezTo>
                        <a:pt x="627529" y="42582"/>
                        <a:pt x="615521" y="42336"/>
                        <a:pt x="605118" y="47065"/>
                      </a:cubicBezTo>
                      <a:cubicBezTo>
                        <a:pt x="590405" y="53753"/>
                        <a:pt x="580108" y="68848"/>
                        <a:pt x="564776" y="73959"/>
                      </a:cubicBezTo>
                      <a:cubicBezTo>
                        <a:pt x="518661" y="89330"/>
                        <a:pt x="575909" y="71174"/>
                        <a:pt x="510988" y="87406"/>
                      </a:cubicBezTo>
                      <a:cubicBezTo>
                        <a:pt x="504113" y="89125"/>
                        <a:pt x="497541" y="91889"/>
                        <a:pt x="490818" y="94130"/>
                      </a:cubicBezTo>
                      <a:cubicBezTo>
                        <a:pt x="486336" y="100853"/>
                        <a:pt x="482419" y="107990"/>
                        <a:pt x="477371" y="114300"/>
                      </a:cubicBezTo>
                      <a:cubicBezTo>
                        <a:pt x="469034" y="124721"/>
                        <a:pt x="455399" y="135371"/>
                        <a:pt x="443753" y="141194"/>
                      </a:cubicBezTo>
                      <a:cubicBezTo>
                        <a:pt x="429968" y="148087"/>
                        <a:pt x="402755" y="152083"/>
                        <a:pt x="389965" y="154641"/>
                      </a:cubicBezTo>
                      <a:cubicBezTo>
                        <a:pt x="383241" y="159123"/>
                        <a:pt x="377178" y="164806"/>
                        <a:pt x="369794" y="168088"/>
                      </a:cubicBezTo>
                      <a:cubicBezTo>
                        <a:pt x="356841" y="173845"/>
                        <a:pt x="329453" y="181535"/>
                        <a:pt x="329453" y="181535"/>
                      </a:cubicBezTo>
                      <a:cubicBezTo>
                        <a:pt x="322729" y="186017"/>
                        <a:pt x="315592" y="189934"/>
                        <a:pt x="309282" y="194982"/>
                      </a:cubicBezTo>
                      <a:cubicBezTo>
                        <a:pt x="304332" y="198942"/>
                        <a:pt x="301271" y="205168"/>
                        <a:pt x="295835" y="208430"/>
                      </a:cubicBezTo>
                      <a:cubicBezTo>
                        <a:pt x="289758" y="212076"/>
                        <a:pt x="282388" y="212912"/>
                        <a:pt x="275665" y="215153"/>
                      </a:cubicBezTo>
                      <a:cubicBezTo>
                        <a:pt x="268941" y="221877"/>
                        <a:pt x="264776" y="233261"/>
                        <a:pt x="255494" y="235324"/>
                      </a:cubicBezTo>
                      <a:cubicBezTo>
                        <a:pt x="241297" y="238479"/>
                        <a:pt x="210860" y="227169"/>
                        <a:pt x="194982" y="221877"/>
                      </a:cubicBezTo>
                      <a:cubicBezTo>
                        <a:pt x="177578" y="204472"/>
                        <a:pt x="158599" y="182854"/>
                        <a:pt x="134471" y="174812"/>
                      </a:cubicBezTo>
                      <a:lnTo>
                        <a:pt x="94129" y="161365"/>
                      </a:lnTo>
                      <a:cubicBezTo>
                        <a:pt x="87406" y="159124"/>
                        <a:pt x="79856" y="158572"/>
                        <a:pt x="73959" y="154641"/>
                      </a:cubicBezTo>
                      <a:cubicBezTo>
                        <a:pt x="67235" y="150159"/>
                        <a:pt x="61016" y="144808"/>
                        <a:pt x="53788" y="141194"/>
                      </a:cubicBezTo>
                      <a:cubicBezTo>
                        <a:pt x="47449" y="138025"/>
                        <a:pt x="40432" y="136418"/>
                        <a:pt x="33618" y="134471"/>
                      </a:cubicBezTo>
                      <a:cubicBezTo>
                        <a:pt x="8181" y="127203"/>
                        <a:pt x="15083" y="127747"/>
                        <a:pt x="0" y="127747"/>
                      </a:cubicBezTo>
                      <a:lnTo>
                        <a:pt x="0" y="127747"/>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31" name="Freeform 14">
              <a:extLst>
                <a:ext uri="{FF2B5EF4-FFF2-40B4-BE49-F238E27FC236}">
                  <a16:creationId xmlns:a16="http://schemas.microsoft.com/office/drawing/2014/main" id="{72315F89-0B9B-1BEC-BEE6-AE3C51CC33F6}"/>
                </a:ext>
              </a:extLst>
            </p:cNvPr>
            <p:cNvSpPr/>
            <p:nvPr/>
          </p:nvSpPr>
          <p:spPr>
            <a:xfrm>
              <a:off x="3657600" y="3213100"/>
              <a:ext cx="3302000" cy="736600"/>
            </a:xfrm>
            <a:custGeom>
              <a:avLst/>
              <a:gdLst>
                <a:gd name="connsiteX0" fmla="*/ 0 w 3302000"/>
                <a:gd name="connsiteY0" fmla="*/ 107950 h 736600"/>
                <a:gd name="connsiteX1" fmla="*/ 0 w 3302000"/>
                <a:gd name="connsiteY1" fmla="*/ 107950 h 736600"/>
                <a:gd name="connsiteX2" fmla="*/ 101600 w 3302000"/>
                <a:gd name="connsiteY2" fmla="*/ 120650 h 736600"/>
                <a:gd name="connsiteX3" fmla="*/ 127000 w 3302000"/>
                <a:gd name="connsiteY3" fmla="*/ 127000 h 736600"/>
                <a:gd name="connsiteX4" fmla="*/ 165100 w 3302000"/>
                <a:gd name="connsiteY4" fmla="*/ 133350 h 736600"/>
                <a:gd name="connsiteX5" fmla="*/ 203200 w 3302000"/>
                <a:gd name="connsiteY5" fmla="*/ 146050 h 736600"/>
                <a:gd name="connsiteX6" fmla="*/ 222250 w 3302000"/>
                <a:gd name="connsiteY6" fmla="*/ 152400 h 736600"/>
                <a:gd name="connsiteX7" fmla="*/ 234950 w 3302000"/>
                <a:gd name="connsiteY7" fmla="*/ 171450 h 736600"/>
                <a:gd name="connsiteX8" fmla="*/ 254000 w 3302000"/>
                <a:gd name="connsiteY8" fmla="*/ 190500 h 736600"/>
                <a:gd name="connsiteX9" fmla="*/ 273050 w 3302000"/>
                <a:gd name="connsiteY9" fmla="*/ 228600 h 736600"/>
                <a:gd name="connsiteX10" fmla="*/ 292100 w 3302000"/>
                <a:gd name="connsiteY10" fmla="*/ 234950 h 736600"/>
                <a:gd name="connsiteX11" fmla="*/ 311150 w 3302000"/>
                <a:gd name="connsiteY11" fmla="*/ 247650 h 736600"/>
                <a:gd name="connsiteX12" fmla="*/ 355600 w 3302000"/>
                <a:gd name="connsiteY12" fmla="*/ 298450 h 736600"/>
                <a:gd name="connsiteX13" fmla="*/ 400050 w 3302000"/>
                <a:gd name="connsiteY13" fmla="*/ 342900 h 736600"/>
                <a:gd name="connsiteX14" fmla="*/ 444500 w 3302000"/>
                <a:gd name="connsiteY14" fmla="*/ 349250 h 736600"/>
                <a:gd name="connsiteX15" fmla="*/ 609600 w 3302000"/>
                <a:gd name="connsiteY15" fmla="*/ 336550 h 736600"/>
                <a:gd name="connsiteX16" fmla="*/ 628650 w 3302000"/>
                <a:gd name="connsiteY16" fmla="*/ 330200 h 736600"/>
                <a:gd name="connsiteX17" fmla="*/ 654050 w 3302000"/>
                <a:gd name="connsiteY17" fmla="*/ 323850 h 736600"/>
                <a:gd name="connsiteX18" fmla="*/ 781050 w 3302000"/>
                <a:gd name="connsiteY18" fmla="*/ 330200 h 736600"/>
                <a:gd name="connsiteX19" fmla="*/ 882650 w 3302000"/>
                <a:gd name="connsiteY19" fmla="*/ 317500 h 736600"/>
                <a:gd name="connsiteX20" fmla="*/ 901700 w 3302000"/>
                <a:gd name="connsiteY20" fmla="*/ 311150 h 736600"/>
                <a:gd name="connsiteX21" fmla="*/ 927100 w 3302000"/>
                <a:gd name="connsiteY21" fmla="*/ 304800 h 736600"/>
                <a:gd name="connsiteX22" fmla="*/ 1079500 w 3302000"/>
                <a:gd name="connsiteY22" fmla="*/ 311150 h 736600"/>
                <a:gd name="connsiteX23" fmla="*/ 1143000 w 3302000"/>
                <a:gd name="connsiteY23" fmla="*/ 323850 h 736600"/>
                <a:gd name="connsiteX24" fmla="*/ 1174750 w 3302000"/>
                <a:gd name="connsiteY24" fmla="*/ 330200 h 736600"/>
                <a:gd name="connsiteX25" fmla="*/ 1206500 w 3302000"/>
                <a:gd name="connsiteY25" fmla="*/ 336550 h 736600"/>
                <a:gd name="connsiteX26" fmla="*/ 1238250 w 3302000"/>
                <a:gd name="connsiteY26" fmla="*/ 342900 h 736600"/>
                <a:gd name="connsiteX27" fmla="*/ 1301750 w 3302000"/>
                <a:gd name="connsiteY27" fmla="*/ 349250 h 736600"/>
                <a:gd name="connsiteX28" fmla="*/ 1327150 w 3302000"/>
                <a:gd name="connsiteY28" fmla="*/ 361950 h 736600"/>
                <a:gd name="connsiteX29" fmla="*/ 1352550 w 3302000"/>
                <a:gd name="connsiteY29" fmla="*/ 381000 h 736600"/>
                <a:gd name="connsiteX30" fmla="*/ 1441450 w 3302000"/>
                <a:gd name="connsiteY30" fmla="*/ 400050 h 736600"/>
                <a:gd name="connsiteX31" fmla="*/ 1504950 w 3302000"/>
                <a:gd name="connsiteY31" fmla="*/ 425450 h 736600"/>
                <a:gd name="connsiteX32" fmla="*/ 1524000 w 3302000"/>
                <a:gd name="connsiteY32" fmla="*/ 431800 h 736600"/>
                <a:gd name="connsiteX33" fmla="*/ 1555750 w 3302000"/>
                <a:gd name="connsiteY33" fmla="*/ 438150 h 736600"/>
                <a:gd name="connsiteX34" fmla="*/ 1593850 w 3302000"/>
                <a:gd name="connsiteY34" fmla="*/ 450850 h 736600"/>
                <a:gd name="connsiteX35" fmla="*/ 1612900 w 3302000"/>
                <a:gd name="connsiteY35" fmla="*/ 457200 h 736600"/>
                <a:gd name="connsiteX36" fmla="*/ 1631950 w 3302000"/>
                <a:gd name="connsiteY36" fmla="*/ 469900 h 736600"/>
                <a:gd name="connsiteX37" fmla="*/ 1670050 w 3302000"/>
                <a:gd name="connsiteY37" fmla="*/ 482600 h 736600"/>
                <a:gd name="connsiteX38" fmla="*/ 1689100 w 3302000"/>
                <a:gd name="connsiteY38" fmla="*/ 488950 h 736600"/>
                <a:gd name="connsiteX39" fmla="*/ 1708150 w 3302000"/>
                <a:gd name="connsiteY39" fmla="*/ 495300 h 736600"/>
                <a:gd name="connsiteX40" fmla="*/ 1727200 w 3302000"/>
                <a:gd name="connsiteY40" fmla="*/ 508000 h 736600"/>
                <a:gd name="connsiteX41" fmla="*/ 1765300 w 3302000"/>
                <a:gd name="connsiteY41" fmla="*/ 520700 h 736600"/>
                <a:gd name="connsiteX42" fmla="*/ 1784350 w 3302000"/>
                <a:gd name="connsiteY42" fmla="*/ 527050 h 736600"/>
                <a:gd name="connsiteX43" fmla="*/ 1822450 w 3302000"/>
                <a:gd name="connsiteY43" fmla="*/ 558800 h 736600"/>
                <a:gd name="connsiteX44" fmla="*/ 1860550 w 3302000"/>
                <a:gd name="connsiteY44" fmla="*/ 565150 h 736600"/>
                <a:gd name="connsiteX45" fmla="*/ 1879600 w 3302000"/>
                <a:gd name="connsiteY45" fmla="*/ 571500 h 736600"/>
                <a:gd name="connsiteX46" fmla="*/ 1898650 w 3302000"/>
                <a:gd name="connsiteY46" fmla="*/ 590550 h 736600"/>
                <a:gd name="connsiteX47" fmla="*/ 1930400 w 3302000"/>
                <a:gd name="connsiteY47" fmla="*/ 596900 h 736600"/>
                <a:gd name="connsiteX48" fmla="*/ 1949450 w 3302000"/>
                <a:gd name="connsiteY48" fmla="*/ 603250 h 736600"/>
                <a:gd name="connsiteX49" fmla="*/ 1974850 w 3302000"/>
                <a:gd name="connsiteY49" fmla="*/ 641350 h 736600"/>
                <a:gd name="connsiteX50" fmla="*/ 1993900 w 3302000"/>
                <a:gd name="connsiteY50" fmla="*/ 660400 h 736600"/>
                <a:gd name="connsiteX51" fmla="*/ 2019300 w 3302000"/>
                <a:gd name="connsiteY51" fmla="*/ 698500 h 736600"/>
                <a:gd name="connsiteX52" fmla="*/ 2076450 w 3302000"/>
                <a:gd name="connsiteY52" fmla="*/ 711200 h 736600"/>
                <a:gd name="connsiteX53" fmla="*/ 2114550 w 3302000"/>
                <a:gd name="connsiteY53" fmla="*/ 723900 h 736600"/>
                <a:gd name="connsiteX54" fmla="*/ 2133600 w 3302000"/>
                <a:gd name="connsiteY54" fmla="*/ 736600 h 736600"/>
                <a:gd name="connsiteX55" fmla="*/ 2222500 w 3302000"/>
                <a:gd name="connsiteY55" fmla="*/ 717550 h 736600"/>
                <a:gd name="connsiteX56" fmla="*/ 2260600 w 3302000"/>
                <a:gd name="connsiteY56" fmla="*/ 692150 h 736600"/>
                <a:gd name="connsiteX57" fmla="*/ 2273300 w 3302000"/>
                <a:gd name="connsiteY57" fmla="*/ 673100 h 736600"/>
                <a:gd name="connsiteX58" fmla="*/ 2311400 w 3302000"/>
                <a:gd name="connsiteY58" fmla="*/ 647700 h 736600"/>
                <a:gd name="connsiteX59" fmla="*/ 2317750 w 3302000"/>
                <a:gd name="connsiteY59" fmla="*/ 628650 h 736600"/>
                <a:gd name="connsiteX60" fmla="*/ 2336800 w 3302000"/>
                <a:gd name="connsiteY60" fmla="*/ 615950 h 736600"/>
                <a:gd name="connsiteX61" fmla="*/ 2349500 w 3302000"/>
                <a:gd name="connsiteY61" fmla="*/ 596900 h 736600"/>
                <a:gd name="connsiteX62" fmla="*/ 2355850 w 3302000"/>
                <a:gd name="connsiteY62" fmla="*/ 501650 h 736600"/>
                <a:gd name="connsiteX63" fmla="*/ 2362200 w 3302000"/>
                <a:gd name="connsiteY63" fmla="*/ 482600 h 736600"/>
                <a:gd name="connsiteX64" fmla="*/ 2374900 w 3302000"/>
                <a:gd name="connsiteY64" fmla="*/ 431800 h 736600"/>
                <a:gd name="connsiteX65" fmla="*/ 2381250 w 3302000"/>
                <a:gd name="connsiteY65" fmla="*/ 406400 h 736600"/>
                <a:gd name="connsiteX66" fmla="*/ 2393950 w 3302000"/>
                <a:gd name="connsiteY66" fmla="*/ 368300 h 736600"/>
                <a:gd name="connsiteX67" fmla="*/ 2419350 w 3302000"/>
                <a:gd name="connsiteY67" fmla="*/ 330200 h 736600"/>
                <a:gd name="connsiteX68" fmla="*/ 2425700 w 3302000"/>
                <a:gd name="connsiteY68" fmla="*/ 292100 h 736600"/>
                <a:gd name="connsiteX69" fmla="*/ 2432050 w 3302000"/>
                <a:gd name="connsiteY69" fmla="*/ 273050 h 736600"/>
                <a:gd name="connsiteX70" fmla="*/ 2489200 w 3302000"/>
                <a:gd name="connsiteY70" fmla="*/ 241300 h 736600"/>
                <a:gd name="connsiteX71" fmla="*/ 2520950 w 3302000"/>
                <a:gd name="connsiteY71" fmla="*/ 234950 h 736600"/>
                <a:gd name="connsiteX72" fmla="*/ 2546350 w 3302000"/>
                <a:gd name="connsiteY72" fmla="*/ 228600 h 736600"/>
                <a:gd name="connsiteX73" fmla="*/ 2584450 w 3302000"/>
                <a:gd name="connsiteY73" fmla="*/ 215900 h 736600"/>
                <a:gd name="connsiteX74" fmla="*/ 2609850 w 3302000"/>
                <a:gd name="connsiteY74" fmla="*/ 196850 h 736600"/>
                <a:gd name="connsiteX75" fmla="*/ 2762250 w 3302000"/>
                <a:gd name="connsiteY75" fmla="*/ 190500 h 736600"/>
                <a:gd name="connsiteX76" fmla="*/ 2901950 w 3302000"/>
                <a:gd name="connsiteY76" fmla="*/ 190500 h 736600"/>
                <a:gd name="connsiteX77" fmla="*/ 2940050 w 3302000"/>
                <a:gd name="connsiteY77" fmla="*/ 165100 h 736600"/>
                <a:gd name="connsiteX78" fmla="*/ 2978150 w 3302000"/>
                <a:gd name="connsiteY78" fmla="*/ 146050 h 736600"/>
                <a:gd name="connsiteX79" fmla="*/ 3016250 w 3302000"/>
                <a:gd name="connsiteY79" fmla="*/ 114300 h 736600"/>
                <a:gd name="connsiteX80" fmla="*/ 3035300 w 3302000"/>
                <a:gd name="connsiteY80" fmla="*/ 95250 h 736600"/>
                <a:gd name="connsiteX81" fmla="*/ 3136900 w 3302000"/>
                <a:gd name="connsiteY81" fmla="*/ 76200 h 736600"/>
                <a:gd name="connsiteX82" fmla="*/ 3219450 w 3302000"/>
                <a:gd name="connsiteY82" fmla="*/ 69850 h 736600"/>
                <a:gd name="connsiteX83" fmla="*/ 3238500 w 3302000"/>
                <a:gd name="connsiteY83" fmla="*/ 63500 h 736600"/>
                <a:gd name="connsiteX84" fmla="*/ 3276600 w 3302000"/>
                <a:gd name="connsiteY84" fmla="*/ 38100 h 736600"/>
                <a:gd name="connsiteX85" fmla="*/ 3302000 w 3302000"/>
                <a:gd name="connsiteY85" fmla="*/ 0 h 736600"/>
                <a:gd name="connsiteX86" fmla="*/ 3302000 w 3302000"/>
                <a:gd name="connsiteY86"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02000" h="736600">
                  <a:moveTo>
                    <a:pt x="0" y="107950"/>
                  </a:moveTo>
                  <a:lnTo>
                    <a:pt x="0" y="107950"/>
                  </a:lnTo>
                  <a:cubicBezTo>
                    <a:pt x="27270" y="110980"/>
                    <a:pt x="73124" y="115472"/>
                    <a:pt x="101600" y="120650"/>
                  </a:cubicBezTo>
                  <a:cubicBezTo>
                    <a:pt x="110186" y="122211"/>
                    <a:pt x="118442" y="125288"/>
                    <a:pt x="127000" y="127000"/>
                  </a:cubicBezTo>
                  <a:cubicBezTo>
                    <a:pt x="139625" y="129525"/>
                    <a:pt x="152609" y="130227"/>
                    <a:pt x="165100" y="133350"/>
                  </a:cubicBezTo>
                  <a:cubicBezTo>
                    <a:pt x="178087" y="136597"/>
                    <a:pt x="190500" y="141817"/>
                    <a:pt x="203200" y="146050"/>
                  </a:cubicBezTo>
                  <a:lnTo>
                    <a:pt x="222250" y="152400"/>
                  </a:lnTo>
                  <a:cubicBezTo>
                    <a:pt x="226483" y="158750"/>
                    <a:pt x="230064" y="165587"/>
                    <a:pt x="234950" y="171450"/>
                  </a:cubicBezTo>
                  <a:cubicBezTo>
                    <a:pt x="240699" y="178349"/>
                    <a:pt x="249019" y="183028"/>
                    <a:pt x="254000" y="190500"/>
                  </a:cubicBezTo>
                  <a:cubicBezTo>
                    <a:pt x="267147" y="210220"/>
                    <a:pt x="251639" y="211471"/>
                    <a:pt x="273050" y="228600"/>
                  </a:cubicBezTo>
                  <a:cubicBezTo>
                    <a:pt x="278277" y="232781"/>
                    <a:pt x="286113" y="231957"/>
                    <a:pt x="292100" y="234950"/>
                  </a:cubicBezTo>
                  <a:cubicBezTo>
                    <a:pt x="298926" y="238363"/>
                    <a:pt x="304800" y="243417"/>
                    <a:pt x="311150" y="247650"/>
                  </a:cubicBezTo>
                  <a:cubicBezTo>
                    <a:pt x="340783" y="292100"/>
                    <a:pt x="323850" y="277283"/>
                    <a:pt x="355600" y="298450"/>
                  </a:cubicBezTo>
                  <a:cubicBezTo>
                    <a:pt x="376871" y="330356"/>
                    <a:pt x="369959" y="336882"/>
                    <a:pt x="400050" y="342900"/>
                  </a:cubicBezTo>
                  <a:cubicBezTo>
                    <a:pt x="414726" y="345835"/>
                    <a:pt x="429683" y="347133"/>
                    <a:pt x="444500" y="349250"/>
                  </a:cubicBezTo>
                  <a:cubicBezTo>
                    <a:pt x="565950" y="331900"/>
                    <a:pt x="374090" y="357960"/>
                    <a:pt x="609600" y="336550"/>
                  </a:cubicBezTo>
                  <a:cubicBezTo>
                    <a:pt x="616266" y="335944"/>
                    <a:pt x="622214" y="332039"/>
                    <a:pt x="628650" y="330200"/>
                  </a:cubicBezTo>
                  <a:cubicBezTo>
                    <a:pt x="637041" y="327802"/>
                    <a:pt x="645583" y="325967"/>
                    <a:pt x="654050" y="323850"/>
                  </a:cubicBezTo>
                  <a:cubicBezTo>
                    <a:pt x="696383" y="325967"/>
                    <a:pt x="738664" y="330200"/>
                    <a:pt x="781050" y="330200"/>
                  </a:cubicBezTo>
                  <a:cubicBezTo>
                    <a:pt x="808653" y="330200"/>
                    <a:pt x="852440" y="325053"/>
                    <a:pt x="882650" y="317500"/>
                  </a:cubicBezTo>
                  <a:cubicBezTo>
                    <a:pt x="889144" y="315877"/>
                    <a:pt x="895264" y="312989"/>
                    <a:pt x="901700" y="311150"/>
                  </a:cubicBezTo>
                  <a:cubicBezTo>
                    <a:pt x="910091" y="308752"/>
                    <a:pt x="918633" y="306917"/>
                    <a:pt x="927100" y="304800"/>
                  </a:cubicBezTo>
                  <a:cubicBezTo>
                    <a:pt x="977900" y="306917"/>
                    <a:pt x="1028853" y="306681"/>
                    <a:pt x="1079500" y="311150"/>
                  </a:cubicBezTo>
                  <a:cubicBezTo>
                    <a:pt x="1101002" y="313047"/>
                    <a:pt x="1121833" y="319617"/>
                    <a:pt x="1143000" y="323850"/>
                  </a:cubicBezTo>
                  <a:lnTo>
                    <a:pt x="1174750" y="330200"/>
                  </a:lnTo>
                  <a:lnTo>
                    <a:pt x="1206500" y="336550"/>
                  </a:lnTo>
                  <a:cubicBezTo>
                    <a:pt x="1217083" y="338667"/>
                    <a:pt x="1227511" y="341826"/>
                    <a:pt x="1238250" y="342900"/>
                  </a:cubicBezTo>
                  <a:lnTo>
                    <a:pt x="1301750" y="349250"/>
                  </a:lnTo>
                  <a:cubicBezTo>
                    <a:pt x="1310217" y="353483"/>
                    <a:pt x="1319123" y="356933"/>
                    <a:pt x="1327150" y="361950"/>
                  </a:cubicBezTo>
                  <a:cubicBezTo>
                    <a:pt x="1336125" y="367559"/>
                    <a:pt x="1343084" y="376267"/>
                    <a:pt x="1352550" y="381000"/>
                  </a:cubicBezTo>
                  <a:cubicBezTo>
                    <a:pt x="1382711" y="396080"/>
                    <a:pt x="1408124" y="395884"/>
                    <a:pt x="1441450" y="400050"/>
                  </a:cubicBezTo>
                  <a:cubicBezTo>
                    <a:pt x="1478824" y="418737"/>
                    <a:pt x="1457870" y="409757"/>
                    <a:pt x="1504950" y="425450"/>
                  </a:cubicBezTo>
                  <a:cubicBezTo>
                    <a:pt x="1511300" y="427567"/>
                    <a:pt x="1517436" y="430487"/>
                    <a:pt x="1524000" y="431800"/>
                  </a:cubicBezTo>
                  <a:cubicBezTo>
                    <a:pt x="1534583" y="433917"/>
                    <a:pt x="1545337" y="435310"/>
                    <a:pt x="1555750" y="438150"/>
                  </a:cubicBezTo>
                  <a:cubicBezTo>
                    <a:pt x="1568665" y="441672"/>
                    <a:pt x="1581150" y="446617"/>
                    <a:pt x="1593850" y="450850"/>
                  </a:cubicBezTo>
                  <a:cubicBezTo>
                    <a:pt x="1600200" y="452967"/>
                    <a:pt x="1607331" y="453487"/>
                    <a:pt x="1612900" y="457200"/>
                  </a:cubicBezTo>
                  <a:cubicBezTo>
                    <a:pt x="1619250" y="461433"/>
                    <a:pt x="1624976" y="466800"/>
                    <a:pt x="1631950" y="469900"/>
                  </a:cubicBezTo>
                  <a:cubicBezTo>
                    <a:pt x="1644183" y="475337"/>
                    <a:pt x="1657350" y="478367"/>
                    <a:pt x="1670050" y="482600"/>
                  </a:cubicBezTo>
                  <a:lnTo>
                    <a:pt x="1689100" y="488950"/>
                  </a:lnTo>
                  <a:cubicBezTo>
                    <a:pt x="1695450" y="491067"/>
                    <a:pt x="1702581" y="491587"/>
                    <a:pt x="1708150" y="495300"/>
                  </a:cubicBezTo>
                  <a:cubicBezTo>
                    <a:pt x="1714500" y="499533"/>
                    <a:pt x="1720226" y="504900"/>
                    <a:pt x="1727200" y="508000"/>
                  </a:cubicBezTo>
                  <a:cubicBezTo>
                    <a:pt x="1739433" y="513437"/>
                    <a:pt x="1752600" y="516467"/>
                    <a:pt x="1765300" y="520700"/>
                  </a:cubicBezTo>
                  <a:lnTo>
                    <a:pt x="1784350" y="527050"/>
                  </a:lnTo>
                  <a:cubicBezTo>
                    <a:pt x="1793192" y="535892"/>
                    <a:pt x="1809189" y="554380"/>
                    <a:pt x="1822450" y="558800"/>
                  </a:cubicBezTo>
                  <a:cubicBezTo>
                    <a:pt x="1834664" y="562871"/>
                    <a:pt x="1847981" y="562357"/>
                    <a:pt x="1860550" y="565150"/>
                  </a:cubicBezTo>
                  <a:cubicBezTo>
                    <a:pt x="1867084" y="566602"/>
                    <a:pt x="1873250" y="569383"/>
                    <a:pt x="1879600" y="571500"/>
                  </a:cubicBezTo>
                  <a:cubicBezTo>
                    <a:pt x="1885950" y="577850"/>
                    <a:pt x="1890618" y="586534"/>
                    <a:pt x="1898650" y="590550"/>
                  </a:cubicBezTo>
                  <a:cubicBezTo>
                    <a:pt x="1908303" y="595377"/>
                    <a:pt x="1919929" y="594282"/>
                    <a:pt x="1930400" y="596900"/>
                  </a:cubicBezTo>
                  <a:cubicBezTo>
                    <a:pt x="1936894" y="598523"/>
                    <a:pt x="1943100" y="601133"/>
                    <a:pt x="1949450" y="603250"/>
                  </a:cubicBezTo>
                  <a:cubicBezTo>
                    <a:pt x="2010221" y="664021"/>
                    <a:pt x="1938091" y="586211"/>
                    <a:pt x="1974850" y="641350"/>
                  </a:cubicBezTo>
                  <a:cubicBezTo>
                    <a:pt x="1979831" y="648822"/>
                    <a:pt x="1988387" y="653311"/>
                    <a:pt x="1993900" y="660400"/>
                  </a:cubicBezTo>
                  <a:cubicBezTo>
                    <a:pt x="2003271" y="672448"/>
                    <a:pt x="2004820" y="693673"/>
                    <a:pt x="2019300" y="698500"/>
                  </a:cubicBezTo>
                  <a:cubicBezTo>
                    <a:pt x="2073804" y="716668"/>
                    <a:pt x="1987045" y="688849"/>
                    <a:pt x="2076450" y="711200"/>
                  </a:cubicBezTo>
                  <a:cubicBezTo>
                    <a:pt x="2089437" y="714447"/>
                    <a:pt x="2103411" y="716474"/>
                    <a:pt x="2114550" y="723900"/>
                  </a:cubicBezTo>
                  <a:lnTo>
                    <a:pt x="2133600" y="736600"/>
                  </a:lnTo>
                  <a:cubicBezTo>
                    <a:pt x="2155096" y="733913"/>
                    <a:pt x="2201619" y="731470"/>
                    <a:pt x="2222500" y="717550"/>
                  </a:cubicBezTo>
                  <a:lnTo>
                    <a:pt x="2260600" y="692150"/>
                  </a:lnTo>
                  <a:cubicBezTo>
                    <a:pt x="2264833" y="685800"/>
                    <a:pt x="2267557" y="678126"/>
                    <a:pt x="2273300" y="673100"/>
                  </a:cubicBezTo>
                  <a:cubicBezTo>
                    <a:pt x="2284787" y="663049"/>
                    <a:pt x="2311400" y="647700"/>
                    <a:pt x="2311400" y="647700"/>
                  </a:cubicBezTo>
                  <a:cubicBezTo>
                    <a:pt x="2313517" y="641350"/>
                    <a:pt x="2313569" y="633877"/>
                    <a:pt x="2317750" y="628650"/>
                  </a:cubicBezTo>
                  <a:cubicBezTo>
                    <a:pt x="2322518" y="622691"/>
                    <a:pt x="2331404" y="621346"/>
                    <a:pt x="2336800" y="615950"/>
                  </a:cubicBezTo>
                  <a:cubicBezTo>
                    <a:pt x="2342196" y="610554"/>
                    <a:pt x="2345267" y="603250"/>
                    <a:pt x="2349500" y="596900"/>
                  </a:cubicBezTo>
                  <a:cubicBezTo>
                    <a:pt x="2351617" y="565150"/>
                    <a:pt x="2352336" y="533276"/>
                    <a:pt x="2355850" y="501650"/>
                  </a:cubicBezTo>
                  <a:cubicBezTo>
                    <a:pt x="2356589" y="494997"/>
                    <a:pt x="2360439" y="489058"/>
                    <a:pt x="2362200" y="482600"/>
                  </a:cubicBezTo>
                  <a:cubicBezTo>
                    <a:pt x="2366793" y="465761"/>
                    <a:pt x="2370667" y="448733"/>
                    <a:pt x="2374900" y="431800"/>
                  </a:cubicBezTo>
                  <a:cubicBezTo>
                    <a:pt x="2377017" y="423333"/>
                    <a:pt x="2378490" y="414679"/>
                    <a:pt x="2381250" y="406400"/>
                  </a:cubicBezTo>
                  <a:cubicBezTo>
                    <a:pt x="2385483" y="393700"/>
                    <a:pt x="2386524" y="379439"/>
                    <a:pt x="2393950" y="368300"/>
                  </a:cubicBezTo>
                  <a:lnTo>
                    <a:pt x="2419350" y="330200"/>
                  </a:lnTo>
                  <a:cubicBezTo>
                    <a:pt x="2421467" y="317500"/>
                    <a:pt x="2422907" y="304669"/>
                    <a:pt x="2425700" y="292100"/>
                  </a:cubicBezTo>
                  <a:cubicBezTo>
                    <a:pt x="2427152" y="285566"/>
                    <a:pt x="2427317" y="277783"/>
                    <a:pt x="2432050" y="273050"/>
                  </a:cubicBezTo>
                  <a:cubicBezTo>
                    <a:pt x="2447815" y="257285"/>
                    <a:pt x="2467907" y="246623"/>
                    <a:pt x="2489200" y="241300"/>
                  </a:cubicBezTo>
                  <a:cubicBezTo>
                    <a:pt x="2499671" y="238682"/>
                    <a:pt x="2510414" y="237291"/>
                    <a:pt x="2520950" y="234950"/>
                  </a:cubicBezTo>
                  <a:cubicBezTo>
                    <a:pt x="2529469" y="233057"/>
                    <a:pt x="2537991" y="231108"/>
                    <a:pt x="2546350" y="228600"/>
                  </a:cubicBezTo>
                  <a:cubicBezTo>
                    <a:pt x="2559172" y="224753"/>
                    <a:pt x="2584450" y="215900"/>
                    <a:pt x="2584450" y="215900"/>
                  </a:cubicBezTo>
                  <a:cubicBezTo>
                    <a:pt x="2592917" y="209550"/>
                    <a:pt x="2601238" y="203001"/>
                    <a:pt x="2609850" y="196850"/>
                  </a:cubicBezTo>
                  <a:cubicBezTo>
                    <a:pt x="2662422" y="159299"/>
                    <a:pt x="2641713" y="184760"/>
                    <a:pt x="2762250" y="190500"/>
                  </a:cubicBezTo>
                  <a:cubicBezTo>
                    <a:pt x="2815840" y="201218"/>
                    <a:pt x="2828329" y="206505"/>
                    <a:pt x="2901950" y="190500"/>
                  </a:cubicBezTo>
                  <a:cubicBezTo>
                    <a:pt x="2916865" y="187258"/>
                    <a:pt x="2927350" y="173567"/>
                    <a:pt x="2940050" y="165100"/>
                  </a:cubicBezTo>
                  <a:cubicBezTo>
                    <a:pt x="2964669" y="148687"/>
                    <a:pt x="2951860" y="154813"/>
                    <a:pt x="2978150" y="146050"/>
                  </a:cubicBezTo>
                  <a:cubicBezTo>
                    <a:pt x="3033805" y="90395"/>
                    <a:pt x="2963206" y="158503"/>
                    <a:pt x="3016250" y="114300"/>
                  </a:cubicBezTo>
                  <a:cubicBezTo>
                    <a:pt x="3023149" y="108551"/>
                    <a:pt x="3027450" y="99611"/>
                    <a:pt x="3035300" y="95250"/>
                  </a:cubicBezTo>
                  <a:cubicBezTo>
                    <a:pt x="3064597" y="78974"/>
                    <a:pt x="3106136" y="78875"/>
                    <a:pt x="3136900" y="76200"/>
                  </a:cubicBezTo>
                  <a:cubicBezTo>
                    <a:pt x="3164394" y="73809"/>
                    <a:pt x="3191933" y="71967"/>
                    <a:pt x="3219450" y="69850"/>
                  </a:cubicBezTo>
                  <a:cubicBezTo>
                    <a:pt x="3225800" y="67733"/>
                    <a:pt x="3232649" y="66751"/>
                    <a:pt x="3238500" y="63500"/>
                  </a:cubicBezTo>
                  <a:cubicBezTo>
                    <a:pt x="3251843" y="56087"/>
                    <a:pt x="3276600" y="38100"/>
                    <a:pt x="3276600" y="38100"/>
                  </a:cubicBezTo>
                  <a:lnTo>
                    <a:pt x="3302000" y="0"/>
                  </a:lnTo>
                  <a:lnTo>
                    <a:pt x="3302000" y="0"/>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Freeform 16">
              <a:extLst>
                <a:ext uri="{FF2B5EF4-FFF2-40B4-BE49-F238E27FC236}">
                  <a16:creationId xmlns:a16="http://schemas.microsoft.com/office/drawing/2014/main" id="{0F9083B9-90F7-3012-6E94-0F956261E7DF}"/>
                </a:ext>
              </a:extLst>
            </p:cNvPr>
            <p:cNvSpPr/>
            <p:nvPr/>
          </p:nvSpPr>
          <p:spPr>
            <a:xfrm>
              <a:off x="3162300" y="2190750"/>
              <a:ext cx="3117850" cy="1219200"/>
            </a:xfrm>
            <a:custGeom>
              <a:avLst/>
              <a:gdLst>
                <a:gd name="connsiteX0" fmla="*/ 0 w 3117850"/>
                <a:gd name="connsiteY0" fmla="*/ 88900 h 1219200"/>
                <a:gd name="connsiteX1" fmla="*/ 0 w 3117850"/>
                <a:gd name="connsiteY1" fmla="*/ 88900 h 1219200"/>
                <a:gd name="connsiteX2" fmla="*/ 101600 w 3117850"/>
                <a:gd name="connsiteY2" fmla="*/ 82550 h 1219200"/>
                <a:gd name="connsiteX3" fmla="*/ 139700 w 3117850"/>
                <a:gd name="connsiteY3" fmla="*/ 76200 h 1219200"/>
                <a:gd name="connsiteX4" fmla="*/ 190500 w 3117850"/>
                <a:gd name="connsiteY4" fmla="*/ 63500 h 1219200"/>
                <a:gd name="connsiteX5" fmla="*/ 508000 w 3117850"/>
                <a:gd name="connsiteY5" fmla="*/ 57150 h 1219200"/>
                <a:gd name="connsiteX6" fmla="*/ 603250 w 3117850"/>
                <a:gd name="connsiteY6" fmla="*/ 25400 h 1219200"/>
                <a:gd name="connsiteX7" fmla="*/ 641350 w 3117850"/>
                <a:gd name="connsiteY7" fmla="*/ 12700 h 1219200"/>
                <a:gd name="connsiteX8" fmla="*/ 660400 w 3117850"/>
                <a:gd name="connsiteY8" fmla="*/ 6350 h 1219200"/>
                <a:gd name="connsiteX9" fmla="*/ 704850 w 3117850"/>
                <a:gd name="connsiteY9" fmla="*/ 0 h 1219200"/>
                <a:gd name="connsiteX10" fmla="*/ 914400 w 3117850"/>
                <a:gd name="connsiteY10" fmla="*/ 12700 h 1219200"/>
                <a:gd name="connsiteX11" fmla="*/ 1003300 w 3117850"/>
                <a:gd name="connsiteY11" fmla="*/ 19050 h 1219200"/>
                <a:gd name="connsiteX12" fmla="*/ 1162050 w 3117850"/>
                <a:gd name="connsiteY12" fmla="*/ 25400 h 1219200"/>
                <a:gd name="connsiteX13" fmla="*/ 1257300 w 3117850"/>
                <a:gd name="connsiteY13" fmla="*/ 38100 h 1219200"/>
                <a:gd name="connsiteX14" fmla="*/ 1295400 w 3117850"/>
                <a:gd name="connsiteY14" fmla="*/ 50800 h 1219200"/>
                <a:gd name="connsiteX15" fmla="*/ 1314450 w 3117850"/>
                <a:gd name="connsiteY15" fmla="*/ 57150 h 1219200"/>
                <a:gd name="connsiteX16" fmla="*/ 1365250 w 3117850"/>
                <a:gd name="connsiteY16" fmla="*/ 69850 h 1219200"/>
                <a:gd name="connsiteX17" fmla="*/ 1403350 w 3117850"/>
                <a:gd name="connsiteY17" fmla="*/ 101600 h 1219200"/>
                <a:gd name="connsiteX18" fmla="*/ 1422400 w 3117850"/>
                <a:gd name="connsiteY18" fmla="*/ 114300 h 1219200"/>
                <a:gd name="connsiteX19" fmla="*/ 1460500 w 3117850"/>
                <a:gd name="connsiteY19" fmla="*/ 146050 h 1219200"/>
                <a:gd name="connsiteX20" fmla="*/ 1511300 w 3117850"/>
                <a:gd name="connsiteY20" fmla="*/ 158750 h 1219200"/>
                <a:gd name="connsiteX21" fmla="*/ 1530350 w 3117850"/>
                <a:gd name="connsiteY21" fmla="*/ 165100 h 1219200"/>
                <a:gd name="connsiteX22" fmla="*/ 1581150 w 3117850"/>
                <a:gd name="connsiteY22" fmla="*/ 177800 h 1219200"/>
                <a:gd name="connsiteX23" fmla="*/ 1619250 w 3117850"/>
                <a:gd name="connsiteY23" fmla="*/ 203200 h 1219200"/>
                <a:gd name="connsiteX24" fmla="*/ 1638300 w 3117850"/>
                <a:gd name="connsiteY24" fmla="*/ 215900 h 1219200"/>
                <a:gd name="connsiteX25" fmla="*/ 1689100 w 3117850"/>
                <a:gd name="connsiteY25" fmla="*/ 228600 h 1219200"/>
                <a:gd name="connsiteX26" fmla="*/ 1701800 w 3117850"/>
                <a:gd name="connsiteY26" fmla="*/ 247650 h 1219200"/>
                <a:gd name="connsiteX27" fmla="*/ 1739900 w 3117850"/>
                <a:gd name="connsiteY27" fmla="*/ 273050 h 1219200"/>
                <a:gd name="connsiteX28" fmla="*/ 1752600 w 3117850"/>
                <a:gd name="connsiteY28" fmla="*/ 292100 h 1219200"/>
                <a:gd name="connsiteX29" fmla="*/ 1790700 w 3117850"/>
                <a:gd name="connsiteY29" fmla="*/ 304800 h 1219200"/>
                <a:gd name="connsiteX30" fmla="*/ 1873250 w 3117850"/>
                <a:gd name="connsiteY30" fmla="*/ 298450 h 1219200"/>
                <a:gd name="connsiteX31" fmla="*/ 1911350 w 3117850"/>
                <a:gd name="connsiteY31" fmla="*/ 285750 h 1219200"/>
                <a:gd name="connsiteX32" fmla="*/ 1943100 w 3117850"/>
                <a:gd name="connsiteY32" fmla="*/ 292100 h 1219200"/>
                <a:gd name="connsiteX33" fmla="*/ 1981200 w 3117850"/>
                <a:gd name="connsiteY33" fmla="*/ 304800 h 1219200"/>
                <a:gd name="connsiteX34" fmla="*/ 2006600 w 3117850"/>
                <a:gd name="connsiteY34" fmla="*/ 311150 h 1219200"/>
                <a:gd name="connsiteX35" fmla="*/ 2044700 w 3117850"/>
                <a:gd name="connsiteY35" fmla="*/ 317500 h 1219200"/>
                <a:gd name="connsiteX36" fmla="*/ 2063750 w 3117850"/>
                <a:gd name="connsiteY36" fmla="*/ 323850 h 1219200"/>
                <a:gd name="connsiteX37" fmla="*/ 2165350 w 3117850"/>
                <a:gd name="connsiteY37" fmla="*/ 349250 h 1219200"/>
                <a:gd name="connsiteX38" fmla="*/ 2184400 w 3117850"/>
                <a:gd name="connsiteY38" fmla="*/ 355600 h 1219200"/>
                <a:gd name="connsiteX39" fmla="*/ 2222500 w 3117850"/>
                <a:gd name="connsiteY39" fmla="*/ 374650 h 1219200"/>
                <a:gd name="connsiteX40" fmla="*/ 2241550 w 3117850"/>
                <a:gd name="connsiteY40" fmla="*/ 387350 h 1219200"/>
                <a:gd name="connsiteX41" fmla="*/ 2279650 w 3117850"/>
                <a:gd name="connsiteY41" fmla="*/ 400050 h 1219200"/>
                <a:gd name="connsiteX42" fmla="*/ 2298700 w 3117850"/>
                <a:gd name="connsiteY42" fmla="*/ 412750 h 1219200"/>
                <a:gd name="connsiteX43" fmla="*/ 2336800 w 3117850"/>
                <a:gd name="connsiteY43" fmla="*/ 425450 h 1219200"/>
                <a:gd name="connsiteX44" fmla="*/ 2374900 w 3117850"/>
                <a:gd name="connsiteY44" fmla="*/ 438150 h 1219200"/>
                <a:gd name="connsiteX45" fmla="*/ 2393950 w 3117850"/>
                <a:gd name="connsiteY45" fmla="*/ 444500 h 1219200"/>
                <a:gd name="connsiteX46" fmla="*/ 2413000 w 3117850"/>
                <a:gd name="connsiteY46" fmla="*/ 457200 h 1219200"/>
                <a:gd name="connsiteX47" fmla="*/ 2432050 w 3117850"/>
                <a:gd name="connsiteY47" fmla="*/ 463550 h 1219200"/>
                <a:gd name="connsiteX48" fmla="*/ 2470150 w 3117850"/>
                <a:gd name="connsiteY48" fmla="*/ 488950 h 1219200"/>
                <a:gd name="connsiteX49" fmla="*/ 2489200 w 3117850"/>
                <a:gd name="connsiteY49" fmla="*/ 501650 h 1219200"/>
                <a:gd name="connsiteX50" fmla="*/ 2527300 w 3117850"/>
                <a:gd name="connsiteY50" fmla="*/ 514350 h 1219200"/>
                <a:gd name="connsiteX51" fmla="*/ 2546350 w 3117850"/>
                <a:gd name="connsiteY51" fmla="*/ 520700 h 1219200"/>
                <a:gd name="connsiteX52" fmla="*/ 2565400 w 3117850"/>
                <a:gd name="connsiteY52" fmla="*/ 533400 h 1219200"/>
                <a:gd name="connsiteX53" fmla="*/ 2571750 w 3117850"/>
                <a:gd name="connsiteY53" fmla="*/ 552450 h 1219200"/>
                <a:gd name="connsiteX54" fmla="*/ 2609850 w 3117850"/>
                <a:gd name="connsiteY54" fmla="*/ 577850 h 1219200"/>
                <a:gd name="connsiteX55" fmla="*/ 2622550 w 3117850"/>
                <a:gd name="connsiteY55" fmla="*/ 596900 h 1219200"/>
                <a:gd name="connsiteX56" fmla="*/ 2641600 w 3117850"/>
                <a:gd name="connsiteY56" fmla="*/ 615950 h 1219200"/>
                <a:gd name="connsiteX57" fmla="*/ 2654300 w 3117850"/>
                <a:gd name="connsiteY57" fmla="*/ 654050 h 1219200"/>
                <a:gd name="connsiteX58" fmla="*/ 2686050 w 3117850"/>
                <a:gd name="connsiteY58" fmla="*/ 749300 h 1219200"/>
                <a:gd name="connsiteX59" fmla="*/ 2692400 w 3117850"/>
                <a:gd name="connsiteY59" fmla="*/ 768350 h 1219200"/>
                <a:gd name="connsiteX60" fmla="*/ 2698750 w 3117850"/>
                <a:gd name="connsiteY60" fmla="*/ 787400 h 1219200"/>
                <a:gd name="connsiteX61" fmla="*/ 2711450 w 3117850"/>
                <a:gd name="connsiteY61" fmla="*/ 831850 h 1219200"/>
                <a:gd name="connsiteX62" fmla="*/ 2730500 w 3117850"/>
                <a:gd name="connsiteY62" fmla="*/ 850900 h 1219200"/>
                <a:gd name="connsiteX63" fmla="*/ 2749550 w 3117850"/>
                <a:gd name="connsiteY63" fmla="*/ 889000 h 1219200"/>
                <a:gd name="connsiteX64" fmla="*/ 2755900 w 3117850"/>
                <a:gd name="connsiteY64" fmla="*/ 908050 h 1219200"/>
                <a:gd name="connsiteX65" fmla="*/ 2774950 w 3117850"/>
                <a:gd name="connsiteY65" fmla="*/ 927100 h 1219200"/>
                <a:gd name="connsiteX66" fmla="*/ 2787650 w 3117850"/>
                <a:gd name="connsiteY66" fmla="*/ 946150 h 1219200"/>
                <a:gd name="connsiteX67" fmla="*/ 2806700 w 3117850"/>
                <a:gd name="connsiteY67" fmla="*/ 952500 h 1219200"/>
                <a:gd name="connsiteX68" fmla="*/ 2838450 w 3117850"/>
                <a:gd name="connsiteY68" fmla="*/ 984250 h 1219200"/>
                <a:gd name="connsiteX69" fmla="*/ 2876550 w 3117850"/>
                <a:gd name="connsiteY69" fmla="*/ 1009650 h 1219200"/>
                <a:gd name="connsiteX70" fmla="*/ 2895600 w 3117850"/>
                <a:gd name="connsiteY70" fmla="*/ 1028700 h 1219200"/>
                <a:gd name="connsiteX71" fmla="*/ 2927350 w 3117850"/>
                <a:gd name="connsiteY71" fmla="*/ 1066800 h 1219200"/>
                <a:gd name="connsiteX72" fmla="*/ 2946400 w 3117850"/>
                <a:gd name="connsiteY72" fmla="*/ 1073150 h 1219200"/>
                <a:gd name="connsiteX73" fmla="*/ 2965450 w 3117850"/>
                <a:gd name="connsiteY73" fmla="*/ 1085850 h 1219200"/>
                <a:gd name="connsiteX74" fmla="*/ 2984500 w 3117850"/>
                <a:gd name="connsiteY74" fmla="*/ 1092200 h 1219200"/>
                <a:gd name="connsiteX75" fmla="*/ 3022600 w 3117850"/>
                <a:gd name="connsiteY75" fmla="*/ 1117600 h 1219200"/>
                <a:gd name="connsiteX76" fmla="*/ 3041650 w 3117850"/>
                <a:gd name="connsiteY76" fmla="*/ 1130300 h 1219200"/>
                <a:gd name="connsiteX77" fmla="*/ 3067050 w 3117850"/>
                <a:gd name="connsiteY77" fmla="*/ 1168400 h 1219200"/>
                <a:gd name="connsiteX78" fmla="*/ 3073400 w 3117850"/>
                <a:gd name="connsiteY78" fmla="*/ 1187450 h 1219200"/>
                <a:gd name="connsiteX79" fmla="*/ 3086100 w 3117850"/>
                <a:gd name="connsiteY79" fmla="*/ 1206500 h 1219200"/>
                <a:gd name="connsiteX80" fmla="*/ 3105150 w 3117850"/>
                <a:gd name="connsiteY80" fmla="*/ 1212850 h 1219200"/>
                <a:gd name="connsiteX81" fmla="*/ 3117850 w 3117850"/>
                <a:gd name="connsiteY81" fmla="*/ 1219200 h 1219200"/>
                <a:gd name="connsiteX82" fmla="*/ 3117850 w 3117850"/>
                <a:gd name="connsiteY82"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117850" h="1219200">
                  <a:moveTo>
                    <a:pt x="0" y="88900"/>
                  </a:moveTo>
                  <a:lnTo>
                    <a:pt x="0" y="88900"/>
                  </a:lnTo>
                  <a:cubicBezTo>
                    <a:pt x="33867" y="86783"/>
                    <a:pt x="67807" y="85622"/>
                    <a:pt x="101600" y="82550"/>
                  </a:cubicBezTo>
                  <a:cubicBezTo>
                    <a:pt x="114422" y="81384"/>
                    <a:pt x="127131" y="78993"/>
                    <a:pt x="139700" y="76200"/>
                  </a:cubicBezTo>
                  <a:cubicBezTo>
                    <a:pt x="165579" y="70449"/>
                    <a:pt x="157685" y="64693"/>
                    <a:pt x="190500" y="63500"/>
                  </a:cubicBezTo>
                  <a:cubicBezTo>
                    <a:pt x="296285" y="59653"/>
                    <a:pt x="402167" y="59267"/>
                    <a:pt x="508000" y="57150"/>
                  </a:cubicBezTo>
                  <a:lnTo>
                    <a:pt x="603250" y="25400"/>
                  </a:lnTo>
                  <a:lnTo>
                    <a:pt x="641350" y="12700"/>
                  </a:lnTo>
                  <a:cubicBezTo>
                    <a:pt x="647700" y="10583"/>
                    <a:pt x="653774" y="7297"/>
                    <a:pt x="660400" y="6350"/>
                  </a:cubicBezTo>
                  <a:lnTo>
                    <a:pt x="704850" y="0"/>
                  </a:lnTo>
                  <a:cubicBezTo>
                    <a:pt x="791456" y="21652"/>
                    <a:pt x="710127" y="3199"/>
                    <a:pt x="914400" y="12700"/>
                  </a:cubicBezTo>
                  <a:cubicBezTo>
                    <a:pt x="944077" y="14080"/>
                    <a:pt x="973630" y="17528"/>
                    <a:pt x="1003300" y="19050"/>
                  </a:cubicBezTo>
                  <a:cubicBezTo>
                    <a:pt x="1056189" y="21762"/>
                    <a:pt x="1109133" y="23283"/>
                    <a:pt x="1162050" y="25400"/>
                  </a:cubicBezTo>
                  <a:cubicBezTo>
                    <a:pt x="1181077" y="27514"/>
                    <a:pt x="1234497" y="32399"/>
                    <a:pt x="1257300" y="38100"/>
                  </a:cubicBezTo>
                  <a:cubicBezTo>
                    <a:pt x="1270287" y="41347"/>
                    <a:pt x="1282700" y="46567"/>
                    <a:pt x="1295400" y="50800"/>
                  </a:cubicBezTo>
                  <a:cubicBezTo>
                    <a:pt x="1301750" y="52917"/>
                    <a:pt x="1307956" y="55527"/>
                    <a:pt x="1314450" y="57150"/>
                  </a:cubicBezTo>
                  <a:lnTo>
                    <a:pt x="1365250" y="69850"/>
                  </a:lnTo>
                  <a:cubicBezTo>
                    <a:pt x="1412548" y="101382"/>
                    <a:pt x="1354457" y="60856"/>
                    <a:pt x="1403350" y="101600"/>
                  </a:cubicBezTo>
                  <a:cubicBezTo>
                    <a:pt x="1409213" y="106486"/>
                    <a:pt x="1416537" y="109414"/>
                    <a:pt x="1422400" y="114300"/>
                  </a:cubicBezTo>
                  <a:cubicBezTo>
                    <a:pt x="1443466" y="131855"/>
                    <a:pt x="1436851" y="134226"/>
                    <a:pt x="1460500" y="146050"/>
                  </a:cubicBezTo>
                  <a:cubicBezTo>
                    <a:pt x="1475015" y="153308"/>
                    <a:pt x="1496809" y="155127"/>
                    <a:pt x="1511300" y="158750"/>
                  </a:cubicBezTo>
                  <a:cubicBezTo>
                    <a:pt x="1517794" y="160373"/>
                    <a:pt x="1523856" y="163477"/>
                    <a:pt x="1530350" y="165100"/>
                  </a:cubicBezTo>
                  <a:cubicBezTo>
                    <a:pt x="1540586" y="167659"/>
                    <a:pt x="1569274" y="171202"/>
                    <a:pt x="1581150" y="177800"/>
                  </a:cubicBezTo>
                  <a:cubicBezTo>
                    <a:pt x="1594493" y="185213"/>
                    <a:pt x="1606550" y="194733"/>
                    <a:pt x="1619250" y="203200"/>
                  </a:cubicBezTo>
                  <a:cubicBezTo>
                    <a:pt x="1625600" y="207433"/>
                    <a:pt x="1630816" y="214403"/>
                    <a:pt x="1638300" y="215900"/>
                  </a:cubicBezTo>
                  <a:cubicBezTo>
                    <a:pt x="1676614" y="223563"/>
                    <a:pt x="1659811" y="218837"/>
                    <a:pt x="1689100" y="228600"/>
                  </a:cubicBezTo>
                  <a:cubicBezTo>
                    <a:pt x="1693333" y="234950"/>
                    <a:pt x="1696057" y="242624"/>
                    <a:pt x="1701800" y="247650"/>
                  </a:cubicBezTo>
                  <a:cubicBezTo>
                    <a:pt x="1713287" y="257701"/>
                    <a:pt x="1739900" y="273050"/>
                    <a:pt x="1739900" y="273050"/>
                  </a:cubicBezTo>
                  <a:cubicBezTo>
                    <a:pt x="1744133" y="279400"/>
                    <a:pt x="1746128" y="288055"/>
                    <a:pt x="1752600" y="292100"/>
                  </a:cubicBezTo>
                  <a:cubicBezTo>
                    <a:pt x="1763952" y="299195"/>
                    <a:pt x="1790700" y="304800"/>
                    <a:pt x="1790700" y="304800"/>
                  </a:cubicBezTo>
                  <a:cubicBezTo>
                    <a:pt x="1818217" y="302683"/>
                    <a:pt x="1845990" y="302754"/>
                    <a:pt x="1873250" y="298450"/>
                  </a:cubicBezTo>
                  <a:cubicBezTo>
                    <a:pt x="1886473" y="296362"/>
                    <a:pt x="1911350" y="285750"/>
                    <a:pt x="1911350" y="285750"/>
                  </a:cubicBezTo>
                  <a:cubicBezTo>
                    <a:pt x="1921933" y="287867"/>
                    <a:pt x="1932687" y="289260"/>
                    <a:pt x="1943100" y="292100"/>
                  </a:cubicBezTo>
                  <a:cubicBezTo>
                    <a:pt x="1956015" y="295622"/>
                    <a:pt x="1968213" y="301553"/>
                    <a:pt x="1981200" y="304800"/>
                  </a:cubicBezTo>
                  <a:cubicBezTo>
                    <a:pt x="1989667" y="306917"/>
                    <a:pt x="1998042" y="309438"/>
                    <a:pt x="2006600" y="311150"/>
                  </a:cubicBezTo>
                  <a:cubicBezTo>
                    <a:pt x="2019225" y="313675"/>
                    <a:pt x="2032131" y="314707"/>
                    <a:pt x="2044700" y="317500"/>
                  </a:cubicBezTo>
                  <a:cubicBezTo>
                    <a:pt x="2051234" y="318952"/>
                    <a:pt x="2057228" y="322345"/>
                    <a:pt x="2063750" y="323850"/>
                  </a:cubicBezTo>
                  <a:cubicBezTo>
                    <a:pt x="2163365" y="346838"/>
                    <a:pt x="2092515" y="324972"/>
                    <a:pt x="2165350" y="349250"/>
                  </a:cubicBezTo>
                  <a:cubicBezTo>
                    <a:pt x="2171700" y="351367"/>
                    <a:pt x="2178831" y="351887"/>
                    <a:pt x="2184400" y="355600"/>
                  </a:cubicBezTo>
                  <a:cubicBezTo>
                    <a:pt x="2238995" y="391996"/>
                    <a:pt x="2169920" y="348360"/>
                    <a:pt x="2222500" y="374650"/>
                  </a:cubicBezTo>
                  <a:cubicBezTo>
                    <a:pt x="2229326" y="378063"/>
                    <a:pt x="2234576" y="384250"/>
                    <a:pt x="2241550" y="387350"/>
                  </a:cubicBezTo>
                  <a:cubicBezTo>
                    <a:pt x="2253783" y="392787"/>
                    <a:pt x="2268511" y="392624"/>
                    <a:pt x="2279650" y="400050"/>
                  </a:cubicBezTo>
                  <a:cubicBezTo>
                    <a:pt x="2286000" y="404283"/>
                    <a:pt x="2291726" y="409650"/>
                    <a:pt x="2298700" y="412750"/>
                  </a:cubicBezTo>
                  <a:cubicBezTo>
                    <a:pt x="2310933" y="418187"/>
                    <a:pt x="2324100" y="421217"/>
                    <a:pt x="2336800" y="425450"/>
                  </a:cubicBezTo>
                  <a:lnTo>
                    <a:pt x="2374900" y="438150"/>
                  </a:lnTo>
                  <a:cubicBezTo>
                    <a:pt x="2381250" y="440267"/>
                    <a:pt x="2388381" y="440787"/>
                    <a:pt x="2393950" y="444500"/>
                  </a:cubicBezTo>
                  <a:cubicBezTo>
                    <a:pt x="2400300" y="448733"/>
                    <a:pt x="2406174" y="453787"/>
                    <a:pt x="2413000" y="457200"/>
                  </a:cubicBezTo>
                  <a:cubicBezTo>
                    <a:pt x="2418987" y="460193"/>
                    <a:pt x="2426199" y="460299"/>
                    <a:pt x="2432050" y="463550"/>
                  </a:cubicBezTo>
                  <a:cubicBezTo>
                    <a:pt x="2445393" y="470963"/>
                    <a:pt x="2457450" y="480483"/>
                    <a:pt x="2470150" y="488950"/>
                  </a:cubicBezTo>
                  <a:cubicBezTo>
                    <a:pt x="2476500" y="493183"/>
                    <a:pt x="2481960" y="499237"/>
                    <a:pt x="2489200" y="501650"/>
                  </a:cubicBezTo>
                  <a:lnTo>
                    <a:pt x="2527300" y="514350"/>
                  </a:lnTo>
                  <a:cubicBezTo>
                    <a:pt x="2533650" y="516467"/>
                    <a:pt x="2540781" y="516987"/>
                    <a:pt x="2546350" y="520700"/>
                  </a:cubicBezTo>
                  <a:lnTo>
                    <a:pt x="2565400" y="533400"/>
                  </a:lnTo>
                  <a:cubicBezTo>
                    <a:pt x="2567517" y="539750"/>
                    <a:pt x="2567017" y="547717"/>
                    <a:pt x="2571750" y="552450"/>
                  </a:cubicBezTo>
                  <a:cubicBezTo>
                    <a:pt x="2582543" y="563243"/>
                    <a:pt x="2609850" y="577850"/>
                    <a:pt x="2609850" y="577850"/>
                  </a:cubicBezTo>
                  <a:cubicBezTo>
                    <a:pt x="2614083" y="584200"/>
                    <a:pt x="2617664" y="591037"/>
                    <a:pt x="2622550" y="596900"/>
                  </a:cubicBezTo>
                  <a:cubicBezTo>
                    <a:pt x="2628299" y="603799"/>
                    <a:pt x="2637239" y="608100"/>
                    <a:pt x="2641600" y="615950"/>
                  </a:cubicBezTo>
                  <a:cubicBezTo>
                    <a:pt x="2648101" y="627652"/>
                    <a:pt x="2650067" y="641350"/>
                    <a:pt x="2654300" y="654050"/>
                  </a:cubicBezTo>
                  <a:lnTo>
                    <a:pt x="2686050" y="749300"/>
                  </a:lnTo>
                  <a:lnTo>
                    <a:pt x="2692400" y="768350"/>
                  </a:lnTo>
                  <a:cubicBezTo>
                    <a:pt x="2694517" y="774700"/>
                    <a:pt x="2697127" y="780906"/>
                    <a:pt x="2698750" y="787400"/>
                  </a:cubicBezTo>
                  <a:cubicBezTo>
                    <a:pt x="2699597" y="790787"/>
                    <a:pt x="2707806" y="826384"/>
                    <a:pt x="2711450" y="831850"/>
                  </a:cubicBezTo>
                  <a:cubicBezTo>
                    <a:pt x="2716431" y="839322"/>
                    <a:pt x="2724150" y="844550"/>
                    <a:pt x="2730500" y="850900"/>
                  </a:cubicBezTo>
                  <a:cubicBezTo>
                    <a:pt x="2746461" y="898783"/>
                    <a:pt x="2724931" y="839761"/>
                    <a:pt x="2749550" y="889000"/>
                  </a:cubicBezTo>
                  <a:cubicBezTo>
                    <a:pt x="2752543" y="894987"/>
                    <a:pt x="2752187" y="902481"/>
                    <a:pt x="2755900" y="908050"/>
                  </a:cubicBezTo>
                  <a:cubicBezTo>
                    <a:pt x="2760881" y="915522"/>
                    <a:pt x="2769201" y="920201"/>
                    <a:pt x="2774950" y="927100"/>
                  </a:cubicBezTo>
                  <a:cubicBezTo>
                    <a:pt x="2779836" y="932963"/>
                    <a:pt x="2781691" y="941382"/>
                    <a:pt x="2787650" y="946150"/>
                  </a:cubicBezTo>
                  <a:cubicBezTo>
                    <a:pt x="2792877" y="950331"/>
                    <a:pt x="2800350" y="950383"/>
                    <a:pt x="2806700" y="952500"/>
                  </a:cubicBezTo>
                  <a:cubicBezTo>
                    <a:pt x="2829983" y="987425"/>
                    <a:pt x="2806700" y="957792"/>
                    <a:pt x="2838450" y="984250"/>
                  </a:cubicBezTo>
                  <a:cubicBezTo>
                    <a:pt x="2870161" y="1010676"/>
                    <a:pt x="2843072" y="998491"/>
                    <a:pt x="2876550" y="1009650"/>
                  </a:cubicBezTo>
                  <a:cubicBezTo>
                    <a:pt x="2882900" y="1016000"/>
                    <a:pt x="2889851" y="1021801"/>
                    <a:pt x="2895600" y="1028700"/>
                  </a:cubicBezTo>
                  <a:cubicBezTo>
                    <a:pt x="2910242" y="1046271"/>
                    <a:pt x="2906479" y="1052886"/>
                    <a:pt x="2927350" y="1066800"/>
                  </a:cubicBezTo>
                  <a:cubicBezTo>
                    <a:pt x="2932919" y="1070513"/>
                    <a:pt x="2940413" y="1070157"/>
                    <a:pt x="2946400" y="1073150"/>
                  </a:cubicBezTo>
                  <a:cubicBezTo>
                    <a:pt x="2953226" y="1076563"/>
                    <a:pt x="2958624" y="1082437"/>
                    <a:pt x="2965450" y="1085850"/>
                  </a:cubicBezTo>
                  <a:cubicBezTo>
                    <a:pt x="2971437" y="1088843"/>
                    <a:pt x="2978649" y="1088949"/>
                    <a:pt x="2984500" y="1092200"/>
                  </a:cubicBezTo>
                  <a:cubicBezTo>
                    <a:pt x="2997843" y="1099613"/>
                    <a:pt x="3009900" y="1109133"/>
                    <a:pt x="3022600" y="1117600"/>
                  </a:cubicBezTo>
                  <a:lnTo>
                    <a:pt x="3041650" y="1130300"/>
                  </a:lnTo>
                  <a:cubicBezTo>
                    <a:pt x="3050117" y="1143000"/>
                    <a:pt x="3062223" y="1153920"/>
                    <a:pt x="3067050" y="1168400"/>
                  </a:cubicBezTo>
                  <a:cubicBezTo>
                    <a:pt x="3069167" y="1174750"/>
                    <a:pt x="3070407" y="1181463"/>
                    <a:pt x="3073400" y="1187450"/>
                  </a:cubicBezTo>
                  <a:cubicBezTo>
                    <a:pt x="3076813" y="1194276"/>
                    <a:pt x="3080141" y="1201732"/>
                    <a:pt x="3086100" y="1206500"/>
                  </a:cubicBezTo>
                  <a:cubicBezTo>
                    <a:pt x="3091327" y="1210681"/>
                    <a:pt x="3098935" y="1210364"/>
                    <a:pt x="3105150" y="1212850"/>
                  </a:cubicBezTo>
                  <a:cubicBezTo>
                    <a:pt x="3109544" y="1214608"/>
                    <a:pt x="3113617" y="1217083"/>
                    <a:pt x="3117850" y="1219200"/>
                  </a:cubicBezTo>
                  <a:lnTo>
                    <a:pt x="3117850" y="1219200"/>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Freeform 22">
              <a:extLst>
                <a:ext uri="{FF2B5EF4-FFF2-40B4-BE49-F238E27FC236}">
                  <a16:creationId xmlns:a16="http://schemas.microsoft.com/office/drawing/2014/main" id="{6C88EE79-0468-9842-E4AA-1CEC1F185B32}"/>
                </a:ext>
              </a:extLst>
            </p:cNvPr>
            <p:cNvSpPr/>
            <p:nvPr/>
          </p:nvSpPr>
          <p:spPr>
            <a:xfrm>
              <a:off x="5657850" y="1739900"/>
              <a:ext cx="1009650" cy="1041400"/>
            </a:xfrm>
            <a:custGeom>
              <a:avLst/>
              <a:gdLst>
                <a:gd name="connsiteX0" fmla="*/ 0 w 1009650"/>
                <a:gd name="connsiteY0" fmla="*/ 0 h 1041400"/>
                <a:gd name="connsiteX1" fmla="*/ 0 w 1009650"/>
                <a:gd name="connsiteY1" fmla="*/ 0 h 1041400"/>
                <a:gd name="connsiteX2" fmla="*/ 31750 w 1009650"/>
                <a:gd name="connsiteY2" fmla="*/ 44450 h 1041400"/>
                <a:gd name="connsiteX3" fmla="*/ 63500 w 1009650"/>
                <a:gd name="connsiteY3" fmla="*/ 82550 h 1041400"/>
                <a:gd name="connsiteX4" fmla="*/ 69850 w 1009650"/>
                <a:gd name="connsiteY4" fmla="*/ 101600 h 1041400"/>
                <a:gd name="connsiteX5" fmla="*/ 95250 w 1009650"/>
                <a:gd name="connsiteY5" fmla="*/ 139700 h 1041400"/>
                <a:gd name="connsiteX6" fmla="*/ 107950 w 1009650"/>
                <a:gd name="connsiteY6" fmla="*/ 177800 h 1041400"/>
                <a:gd name="connsiteX7" fmla="*/ 114300 w 1009650"/>
                <a:gd name="connsiteY7" fmla="*/ 260350 h 1041400"/>
                <a:gd name="connsiteX8" fmla="*/ 127000 w 1009650"/>
                <a:gd name="connsiteY8" fmla="*/ 298450 h 1041400"/>
                <a:gd name="connsiteX9" fmla="*/ 139700 w 1009650"/>
                <a:gd name="connsiteY9" fmla="*/ 349250 h 1041400"/>
                <a:gd name="connsiteX10" fmla="*/ 158750 w 1009650"/>
                <a:gd name="connsiteY10" fmla="*/ 463550 h 1041400"/>
                <a:gd name="connsiteX11" fmla="*/ 177800 w 1009650"/>
                <a:gd name="connsiteY11" fmla="*/ 501650 h 1041400"/>
                <a:gd name="connsiteX12" fmla="*/ 196850 w 1009650"/>
                <a:gd name="connsiteY12" fmla="*/ 514350 h 1041400"/>
                <a:gd name="connsiteX13" fmla="*/ 209550 w 1009650"/>
                <a:gd name="connsiteY13" fmla="*/ 533400 h 1041400"/>
                <a:gd name="connsiteX14" fmla="*/ 222250 w 1009650"/>
                <a:gd name="connsiteY14" fmla="*/ 571500 h 1041400"/>
                <a:gd name="connsiteX15" fmla="*/ 260350 w 1009650"/>
                <a:gd name="connsiteY15" fmla="*/ 603250 h 1041400"/>
                <a:gd name="connsiteX16" fmla="*/ 317500 w 1009650"/>
                <a:gd name="connsiteY16" fmla="*/ 622300 h 1041400"/>
                <a:gd name="connsiteX17" fmla="*/ 336550 w 1009650"/>
                <a:gd name="connsiteY17" fmla="*/ 628650 h 1041400"/>
                <a:gd name="connsiteX18" fmla="*/ 355600 w 1009650"/>
                <a:gd name="connsiteY18" fmla="*/ 635000 h 1041400"/>
                <a:gd name="connsiteX19" fmla="*/ 596900 w 1009650"/>
                <a:gd name="connsiteY19" fmla="*/ 635000 h 1041400"/>
                <a:gd name="connsiteX20" fmla="*/ 635000 w 1009650"/>
                <a:gd name="connsiteY20" fmla="*/ 641350 h 1041400"/>
                <a:gd name="connsiteX21" fmla="*/ 673100 w 1009650"/>
                <a:gd name="connsiteY21" fmla="*/ 654050 h 1041400"/>
                <a:gd name="connsiteX22" fmla="*/ 736600 w 1009650"/>
                <a:gd name="connsiteY22" fmla="*/ 698500 h 1041400"/>
                <a:gd name="connsiteX23" fmla="*/ 755650 w 1009650"/>
                <a:gd name="connsiteY23" fmla="*/ 711200 h 1041400"/>
                <a:gd name="connsiteX24" fmla="*/ 781050 w 1009650"/>
                <a:gd name="connsiteY24" fmla="*/ 749300 h 1041400"/>
                <a:gd name="connsiteX25" fmla="*/ 793750 w 1009650"/>
                <a:gd name="connsiteY25" fmla="*/ 787400 h 1041400"/>
                <a:gd name="connsiteX26" fmla="*/ 800100 w 1009650"/>
                <a:gd name="connsiteY26" fmla="*/ 806450 h 1041400"/>
                <a:gd name="connsiteX27" fmla="*/ 812800 w 1009650"/>
                <a:gd name="connsiteY27" fmla="*/ 825500 h 1041400"/>
                <a:gd name="connsiteX28" fmla="*/ 819150 w 1009650"/>
                <a:gd name="connsiteY28" fmla="*/ 844550 h 1041400"/>
                <a:gd name="connsiteX29" fmla="*/ 857250 w 1009650"/>
                <a:gd name="connsiteY29" fmla="*/ 882650 h 1041400"/>
                <a:gd name="connsiteX30" fmla="*/ 908050 w 1009650"/>
                <a:gd name="connsiteY30" fmla="*/ 927100 h 1041400"/>
                <a:gd name="connsiteX31" fmla="*/ 927100 w 1009650"/>
                <a:gd name="connsiteY31" fmla="*/ 939800 h 1041400"/>
                <a:gd name="connsiteX32" fmla="*/ 958850 w 1009650"/>
                <a:gd name="connsiteY32" fmla="*/ 971550 h 1041400"/>
                <a:gd name="connsiteX33" fmla="*/ 990600 w 1009650"/>
                <a:gd name="connsiteY33" fmla="*/ 1003300 h 1041400"/>
                <a:gd name="connsiteX34" fmla="*/ 1009650 w 1009650"/>
                <a:gd name="connsiteY34" fmla="*/ 1035050 h 1041400"/>
                <a:gd name="connsiteX35" fmla="*/ 1009650 w 1009650"/>
                <a:gd name="connsiteY35"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9650" h="1041400">
                  <a:moveTo>
                    <a:pt x="0" y="0"/>
                  </a:moveTo>
                  <a:lnTo>
                    <a:pt x="0" y="0"/>
                  </a:lnTo>
                  <a:cubicBezTo>
                    <a:pt x="10583" y="14817"/>
                    <a:pt x="20375" y="30232"/>
                    <a:pt x="31750" y="44450"/>
                  </a:cubicBezTo>
                  <a:cubicBezTo>
                    <a:pt x="50475" y="67856"/>
                    <a:pt x="50681" y="56912"/>
                    <a:pt x="63500" y="82550"/>
                  </a:cubicBezTo>
                  <a:cubicBezTo>
                    <a:pt x="66493" y="88537"/>
                    <a:pt x="66599" y="95749"/>
                    <a:pt x="69850" y="101600"/>
                  </a:cubicBezTo>
                  <a:cubicBezTo>
                    <a:pt x="77263" y="114943"/>
                    <a:pt x="90423" y="125220"/>
                    <a:pt x="95250" y="139700"/>
                  </a:cubicBezTo>
                  <a:lnTo>
                    <a:pt x="107950" y="177800"/>
                  </a:lnTo>
                  <a:cubicBezTo>
                    <a:pt x="110067" y="205317"/>
                    <a:pt x="109996" y="233090"/>
                    <a:pt x="114300" y="260350"/>
                  </a:cubicBezTo>
                  <a:cubicBezTo>
                    <a:pt x="116388" y="273573"/>
                    <a:pt x="122767" y="285750"/>
                    <a:pt x="127000" y="298450"/>
                  </a:cubicBezTo>
                  <a:cubicBezTo>
                    <a:pt x="136763" y="327739"/>
                    <a:pt x="132037" y="310936"/>
                    <a:pt x="139700" y="349250"/>
                  </a:cubicBezTo>
                  <a:cubicBezTo>
                    <a:pt x="147162" y="438791"/>
                    <a:pt x="137990" y="401270"/>
                    <a:pt x="158750" y="463550"/>
                  </a:cubicBezTo>
                  <a:cubicBezTo>
                    <a:pt x="163915" y="479044"/>
                    <a:pt x="165490" y="489340"/>
                    <a:pt x="177800" y="501650"/>
                  </a:cubicBezTo>
                  <a:cubicBezTo>
                    <a:pt x="183196" y="507046"/>
                    <a:pt x="190500" y="510117"/>
                    <a:pt x="196850" y="514350"/>
                  </a:cubicBezTo>
                  <a:cubicBezTo>
                    <a:pt x="201083" y="520700"/>
                    <a:pt x="206450" y="526426"/>
                    <a:pt x="209550" y="533400"/>
                  </a:cubicBezTo>
                  <a:cubicBezTo>
                    <a:pt x="214987" y="545633"/>
                    <a:pt x="212784" y="562034"/>
                    <a:pt x="222250" y="571500"/>
                  </a:cubicBezTo>
                  <a:cubicBezTo>
                    <a:pt x="234213" y="583463"/>
                    <a:pt x="244437" y="596177"/>
                    <a:pt x="260350" y="603250"/>
                  </a:cubicBezTo>
                  <a:lnTo>
                    <a:pt x="317500" y="622300"/>
                  </a:lnTo>
                  <a:lnTo>
                    <a:pt x="336550" y="628650"/>
                  </a:lnTo>
                  <a:lnTo>
                    <a:pt x="355600" y="635000"/>
                  </a:lnTo>
                  <a:cubicBezTo>
                    <a:pt x="474123" y="625883"/>
                    <a:pt x="442871" y="625063"/>
                    <a:pt x="596900" y="635000"/>
                  </a:cubicBezTo>
                  <a:cubicBezTo>
                    <a:pt x="609748" y="635829"/>
                    <a:pt x="622509" y="638227"/>
                    <a:pt x="635000" y="641350"/>
                  </a:cubicBezTo>
                  <a:cubicBezTo>
                    <a:pt x="647987" y="644597"/>
                    <a:pt x="673100" y="654050"/>
                    <a:pt x="673100" y="654050"/>
                  </a:cubicBezTo>
                  <a:cubicBezTo>
                    <a:pt x="710711" y="682258"/>
                    <a:pt x="689694" y="667229"/>
                    <a:pt x="736600" y="698500"/>
                  </a:cubicBezTo>
                  <a:lnTo>
                    <a:pt x="755650" y="711200"/>
                  </a:lnTo>
                  <a:cubicBezTo>
                    <a:pt x="764117" y="723900"/>
                    <a:pt x="776223" y="734820"/>
                    <a:pt x="781050" y="749300"/>
                  </a:cubicBezTo>
                  <a:lnTo>
                    <a:pt x="793750" y="787400"/>
                  </a:lnTo>
                  <a:cubicBezTo>
                    <a:pt x="795867" y="793750"/>
                    <a:pt x="796387" y="800881"/>
                    <a:pt x="800100" y="806450"/>
                  </a:cubicBezTo>
                  <a:cubicBezTo>
                    <a:pt x="804333" y="812800"/>
                    <a:pt x="809387" y="818674"/>
                    <a:pt x="812800" y="825500"/>
                  </a:cubicBezTo>
                  <a:cubicBezTo>
                    <a:pt x="815793" y="831487"/>
                    <a:pt x="815041" y="839266"/>
                    <a:pt x="819150" y="844550"/>
                  </a:cubicBezTo>
                  <a:cubicBezTo>
                    <a:pt x="830177" y="858727"/>
                    <a:pt x="847287" y="867706"/>
                    <a:pt x="857250" y="882650"/>
                  </a:cubicBezTo>
                  <a:cubicBezTo>
                    <a:pt x="878417" y="914400"/>
                    <a:pt x="863600" y="897467"/>
                    <a:pt x="908050" y="927100"/>
                  </a:cubicBezTo>
                  <a:lnTo>
                    <a:pt x="927100" y="939800"/>
                  </a:lnTo>
                  <a:cubicBezTo>
                    <a:pt x="960967" y="990600"/>
                    <a:pt x="916517" y="929217"/>
                    <a:pt x="958850" y="971550"/>
                  </a:cubicBezTo>
                  <a:cubicBezTo>
                    <a:pt x="1001183" y="1013883"/>
                    <a:pt x="939800" y="969433"/>
                    <a:pt x="990600" y="1003300"/>
                  </a:cubicBezTo>
                  <a:cubicBezTo>
                    <a:pt x="1005925" y="1026288"/>
                    <a:pt x="999887" y="1015524"/>
                    <a:pt x="1009650" y="1035050"/>
                  </a:cubicBezTo>
                  <a:lnTo>
                    <a:pt x="1009650" y="1041400"/>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2" name="Title 1">
            <a:extLst>
              <a:ext uri="{FF2B5EF4-FFF2-40B4-BE49-F238E27FC236}">
                <a16:creationId xmlns:a16="http://schemas.microsoft.com/office/drawing/2014/main" id="{8862BE6F-680A-4AA3-9EEF-41E102F81A11}"/>
              </a:ext>
            </a:extLst>
          </p:cNvPr>
          <p:cNvSpPr txBox="1">
            <a:spLocks/>
          </p:cNvSpPr>
          <p:nvPr/>
        </p:nvSpPr>
        <p:spPr>
          <a:xfrm>
            <a:off x="554038" y="379819"/>
            <a:ext cx="7790758" cy="5127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F2D52"/>
                </a:solidFill>
                <a:effectLst/>
                <a:uLnTx/>
                <a:uFillTx/>
                <a:latin typeface="Gotham"/>
                <a:ea typeface="+mj-ea"/>
                <a:cs typeface="+mj-cs"/>
              </a:rPr>
              <a:t>Water Sources for Our State</a:t>
            </a:r>
            <a:endParaRPr kumimoji="0" lang="en-US" sz="3600" b="0" i="0" u="none" strike="noStrike" kern="1200" cap="none" spc="0" normalizeH="0" baseline="0" noProof="0" dirty="0">
              <a:ln>
                <a:noFill/>
              </a:ln>
              <a:solidFill>
                <a:srgbClr val="0F2D52"/>
              </a:solidFill>
              <a:effectLst/>
              <a:uLnTx/>
              <a:uFillTx/>
              <a:latin typeface="Gotham"/>
              <a:ea typeface="+mj-ea"/>
              <a:cs typeface="+mj-cs"/>
            </a:endParaRPr>
          </a:p>
        </p:txBody>
      </p:sp>
    </p:spTree>
    <p:extLst>
      <p:ext uri="{BB962C8B-B14F-4D97-AF65-F5344CB8AC3E}">
        <p14:creationId xmlns:p14="http://schemas.microsoft.com/office/powerpoint/2010/main" val="191502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5E54CDF-25EB-B58A-7EA3-CDA248C97EBB}"/>
              </a:ext>
            </a:extLst>
          </p:cNvPr>
          <p:cNvSpPr/>
          <p:nvPr/>
        </p:nvSpPr>
        <p:spPr>
          <a:xfrm>
            <a:off x="584790" y="3126927"/>
            <a:ext cx="7644809" cy="12291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640F60AE-00F8-1D97-0071-AFE0911F3E31}"/>
              </a:ext>
            </a:extLst>
          </p:cNvPr>
          <p:cNvSpPr/>
          <p:nvPr/>
        </p:nvSpPr>
        <p:spPr>
          <a:xfrm>
            <a:off x="584789" y="4404159"/>
            <a:ext cx="7644809" cy="113922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DF3653E7-B2CE-5CCC-8E3A-DD78C5B6B56C}"/>
              </a:ext>
            </a:extLst>
          </p:cNvPr>
          <p:cNvSpPr/>
          <p:nvPr/>
        </p:nvSpPr>
        <p:spPr>
          <a:xfrm>
            <a:off x="584791" y="1850065"/>
            <a:ext cx="7644809" cy="12291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2C4BB555-F2D8-72D2-021C-401D77A73E96}"/>
              </a:ext>
            </a:extLst>
          </p:cNvPr>
          <p:cNvSpPr>
            <a:spLocks noGrp="1" noChangeArrowheads="1"/>
          </p:cNvSpPr>
          <p:nvPr>
            <p:ph type="title"/>
          </p:nvPr>
        </p:nvSpPr>
        <p:spPr>
          <a:xfrm>
            <a:off x="368180" y="224758"/>
            <a:ext cx="11823819" cy="1325562"/>
          </a:xfrm>
        </p:spPr>
        <p:txBody>
          <a:bodyPr/>
          <a:lstStyle/>
          <a:p>
            <a:pPr eaLnBrk="1" hangingPunct="1"/>
            <a:r>
              <a:rPr lang="en-US" altLang="en-US">
                <a:solidFill>
                  <a:srgbClr val="0F2D52"/>
                </a:solidFill>
              </a:rPr>
              <a:t>Kansas Water Plan Vision: 5 Guiding Principles</a:t>
            </a:r>
            <a:endParaRPr lang="en-US" altLang="en-US" b="1">
              <a:solidFill>
                <a:srgbClr val="0F2D52"/>
              </a:solidFill>
            </a:endParaRPr>
          </a:p>
        </p:txBody>
      </p:sp>
      <p:sp>
        <p:nvSpPr>
          <p:cNvPr id="7" name="TextBox 6">
            <a:extLst>
              <a:ext uri="{FF2B5EF4-FFF2-40B4-BE49-F238E27FC236}">
                <a16:creationId xmlns:a16="http://schemas.microsoft.com/office/drawing/2014/main" id="{879D234A-30F1-6173-1A17-C598BA9E5BDF}"/>
              </a:ext>
            </a:extLst>
          </p:cNvPr>
          <p:cNvSpPr txBox="1"/>
          <p:nvPr/>
        </p:nvSpPr>
        <p:spPr>
          <a:xfrm>
            <a:off x="2381692" y="2006939"/>
            <a:ext cx="6119431" cy="3095335"/>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1800"/>
              </a:spcBef>
              <a:spcAft>
                <a:spcPts val="900"/>
              </a:spcAft>
              <a:buClrTx/>
              <a:buSzTx/>
              <a:buFont typeface="+mj-lt"/>
              <a:buAutoNum type="arabicPeriod"/>
              <a:tabLst/>
              <a:defRPr/>
            </a:pPr>
            <a:r>
              <a:rPr kumimoji="0" lang="en-US" sz="2400" b="0"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Conserve and Extend the High </a:t>
            </a:r>
            <a:br>
              <a:rPr kumimoji="0" lang="en-US" sz="2400" b="0"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br>
            <a:r>
              <a:rPr kumimoji="0" lang="en-US" sz="2400" b="0"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Plains </a:t>
            </a:r>
            <a:r>
              <a:rPr kumimoji="0" lang="en-US" sz="2800" b="1"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Aquifer</a:t>
            </a:r>
            <a:endParaRPr kumimoji="0" lang="en-US" sz="1600" b="1" i="0" u="none" strike="noStrike" kern="100" cap="none" spc="0" normalizeH="0" baseline="0" noProof="0">
              <a:ln>
                <a:noFill/>
              </a:ln>
              <a:solidFill>
                <a:srgbClr val="0F2D52"/>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1800"/>
              </a:spcBef>
              <a:spcAft>
                <a:spcPts val="900"/>
              </a:spcAft>
              <a:buClrTx/>
              <a:buSzTx/>
              <a:buFont typeface="+mj-lt"/>
              <a:buAutoNum type="arabicPeriod"/>
              <a:tabLst/>
              <a:defRPr/>
            </a:pPr>
            <a:r>
              <a:rPr kumimoji="0" lang="en-US" sz="2400" b="0"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Secure, Protect and Restore Our </a:t>
            </a:r>
            <a:br>
              <a:rPr kumimoji="0" lang="en-US" sz="2400" b="0"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br>
            <a:r>
              <a:rPr kumimoji="0" lang="en-US" sz="2400" b="0"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Kansas </a:t>
            </a:r>
            <a:r>
              <a:rPr kumimoji="0" lang="en-US" sz="2800" b="1"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Reservoirs</a:t>
            </a:r>
            <a:endParaRPr kumimoji="0" lang="en-US" sz="1600" b="1" i="0" u="none" strike="noStrike" kern="100" cap="none" spc="0" normalizeH="0" baseline="0" noProof="0">
              <a:ln>
                <a:noFill/>
              </a:ln>
              <a:solidFill>
                <a:srgbClr val="0F2D52"/>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15000"/>
              </a:lnSpc>
              <a:spcBef>
                <a:spcPts val="1800"/>
              </a:spcBef>
              <a:spcAft>
                <a:spcPts val="900"/>
              </a:spcAft>
              <a:buClrTx/>
              <a:buSzTx/>
              <a:buFont typeface="+mj-lt"/>
              <a:buAutoNum type="arabicPeriod"/>
              <a:tabLst/>
              <a:defRPr/>
            </a:pPr>
            <a:r>
              <a:rPr kumimoji="0" lang="en-US" sz="2400" b="0"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Improve the State’ s </a:t>
            </a:r>
            <a:r>
              <a:rPr kumimoji="0" lang="en-US" sz="2800" b="1" i="0" u="none" strike="noStrike" kern="0" cap="none" spc="0" normalizeH="0" baseline="0" noProof="0">
                <a:ln>
                  <a:noFill/>
                </a:ln>
                <a:solidFill>
                  <a:srgbClr val="0F2D52"/>
                </a:solidFill>
                <a:effectLst/>
                <a:uLnTx/>
                <a:uFillTx/>
                <a:latin typeface="Avenir Next"/>
                <a:ea typeface="Times New Roman" panose="02020603050405020304" pitchFamily="18" charset="0"/>
                <a:cs typeface="Times New Roman" panose="02020603050405020304" pitchFamily="18" charset="0"/>
              </a:rPr>
              <a:t>Water Quality</a:t>
            </a:r>
            <a:endParaRPr kumimoji="0" lang="en-US" sz="1400" b="1" i="0" u="none" strike="noStrike" kern="100" cap="none" spc="0" normalizeH="0" baseline="0" noProof="0">
              <a:ln>
                <a:noFill/>
              </a:ln>
              <a:solidFill>
                <a:srgbClr val="0F2D52"/>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025BE113-BF01-9EFD-5B17-5501A7F7ED77}"/>
              </a:ext>
            </a:extLst>
          </p:cNvPr>
          <p:cNvSpPr txBox="1"/>
          <p:nvPr/>
        </p:nvSpPr>
        <p:spPr>
          <a:xfrm>
            <a:off x="8501123" y="1850065"/>
            <a:ext cx="3343626" cy="3693319"/>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F2D52"/>
                </a:solidFill>
                <a:effectLst/>
                <a:uLnTx/>
                <a:uFillTx/>
                <a:latin typeface="Arial"/>
                <a:ea typeface="+mn-ea"/>
                <a:cs typeface="+mn-cs"/>
              </a:rPr>
              <a:t>4. Reduce Our Vulnerability to Extreme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F2D52"/>
                </a:solidFill>
                <a:effectLst/>
                <a:uLnTx/>
                <a:uFillTx/>
                <a:latin typeface="Arial"/>
                <a:ea typeface="+mn-ea"/>
                <a:cs typeface="+mn-cs"/>
              </a:rPr>
              <a:t>5. Increased Awareness of Kansas Water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F2D52"/>
                </a:solidFill>
                <a:effectLst/>
                <a:uLnTx/>
                <a:uFillTx/>
                <a:latin typeface="Arial"/>
                <a:ea typeface="+mn-ea"/>
                <a:cs typeface="+mn-cs"/>
              </a:rPr>
              <a:t>Embedded within these 3.</a:t>
            </a:r>
          </a:p>
        </p:txBody>
      </p:sp>
      <p:sp>
        <p:nvSpPr>
          <p:cNvPr id="6" name="TextBox 5">
            <a:extLst>
              <a:ext uri="{FF2B5EF4-FFF2-40B4-BE49-F238E27FC236}">
                <a16:creationId xmlns:a16="http://schemas.microsoft.com/office/drawing/2014/main" id="{2D69CC24-B4DD-D0EF-A44F-2B320C1520DF}"/>
              </a:ext>
            </a:extLst>
          </p:cNvPr>
          <p:cNvSpPr txBox="1"/>
          <p:nvPr/>
        </p:nvSpPr>
        <p:spPr>
          <a:xfrm>
            <a:off x="2730977" y="5582684"/>
            <a:ext cx="709822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F2D52"/>
                </a:solidFill>
                <a:effectLst/>
                <a:uLnTx/>
                <a:uFillTx/>
                <a:latin typeface="Arial"/>
                <a:ea typeface="+mn-ea"/>
                <a:cs typeface="+mn-cs"/>
              </a:rPr>
              <a:t>We are organizing around the big 3</a:t>
            </a:r>
          </a:p>
        </p:txBody>
      </p:sp>
      <p:pic>
        <p:nvPicPr>
          <p:cNvPr id="3" name="Picture 2" descr="A blue square with a blue drop and yellow and blue background&#10;&#10;Description automatically generated">
            <a:extLst>
              <a:ext uri="{FF2B5EF4-FFF2-40B4-BE49-F238E27FC236}">
                <a16:creationId xmlns:a16="http://schemas.microsoft.com/office/drawing/2014/main" id="{C0729427-1724-D642-8A12-E44E2FD24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785" y="1943602"/>
            <a:ext cx="1072314" cy="1097694"/>
          </a:xfrm>
          <a:prstGeom prst="rect">
            <a:avLst/>
          </a:prstGeom>
        </p:spPr>
      </p:pic>
      <p:pic>
        <p:nvPicPr>
          <p:cNvPr id="4" name="Picture 3" descr="A blue square with a white sailboat and water&#10;&#10;Description automatically generated">
            <a:extLst>
              <a:ext uri="{FF2B5EF4-FFF2-40B4-BE49-F238E27FC236}">
                <a16:creationId xmlns:a16="http://schemas.microsoft.com/office/drawing/2014/main" id="{7F056DF6-28B7-C82B-6FDC-8C22B6417D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958" y="3200748"/>
            <a:ext cx="1088176" cy="1081831"/>
          </a:xfrm>
          <a:prstGeom prst="rect">
            <a:avLst/>
          </a:prstGeom>
        </p:spPr>
      </p:pic>
      <p:pic>
        <p:nvPicPr>
          <p:cNvPr id="9" name="Picture 8" descr="A blue square with a clipboard and a drop of water&#10;&#10;Description automatically generated">
            <a:extLst>
              <a:ext uri="{FF2B5EF4-FFF2-40B4-BE49-F238E27FC236}">
                <a16:creationId xmlns:a16="http://schemas.microsoft.com/office/drawing/2014/main" id="{7A828DE0-7830-B720-8AC0-2ADD05CCDB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785" y="4447908"/>
            <a:ext cx="1091349" cy="1097694"/>
          </a:xfrm>
          <a:prstGeom prst="rect">
            <a:avLst/>
          </a:prstGeom>
        </p:spPr>
      </p:pic>
      <p:pic>
        <p:nvPicPr>
          <p:cNvPr id="11" name="Picture 10" descr="A blue and white logo with a drop of water&#10;&#10;Description automatically generated">
            <a:extLst>
              <a:ext uri="{FF2B5EF4-FFF2-40B4-BE49-F238E27FC236}">
                <a16:creationId xmlns:a16="http://schemas.microsoft.com/office/drawing/2014/main" id="{A560012F-474B-5200-6BB3-5B9E5819A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5856" y="1943602"/>
            <a:ext cx="1132230" cy="1112424"/>
          </a:xfrm>
          <a:prstGeom prst="rect">
            <a:avLst/>
          </a:prstGeom>
        </p:spPr>
      </p:pic>
    </p:spTree>
    <p:extLst>
      <p:ext uri="{BB962C8B-B14F-4D97-AF65-F5344CB8AC3E}">
        <p14:creationId xmlns:p14="http://schemas.microsoft.com/office/powerpoint/2010/main" val="1332133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A09946-6632-36B1-03FD-BF32BACCF3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0467" y="127591"/>
            <a:ext cx="7763373" cy="5992221"/>
          </a:xfrm>
          <a:prstGeom prst="rect">
            <a:avLst/>
          </a:prstGeom>
          <a:noFill/>
          <a:ln>
            <a:noFill/>
          </a:ln>
        </p:spPr>
      </p:pic>
      <p:pic>
        <p:nvPicPr>
          <p:cNvPr id="7" name="Picture 6" descr="A blue square with a blue drop and yellow and blue background&#10;&#10;Description automatically generated">
            <a:extLst>
              <a:ext uri="{FF2B5EF4-FFF2-40B4-BE49-F238E27FC236}">
                <a16:creationId xmlns:a16="http://schemas.microsoft.com/office/drawing/2014/main" id="{D4855DCD-E181-2461-2576-ED2342760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747" y="367008"/>
            <a:ext cx="1072314" cy="1097694"/>
          </a:xfrm>
          <a:prstGeom prst="rect">
            <a:avLst/>
          </a:prstGeom>
        </p:spPr>
      </p:pic>
      <p:sp>
        <p:nvSpPr>
          <p:cNvPr id="8" name="TextBox 7">
            <a:extLst>
              <a:ext uri="{FF2B5EF4-FFF2-40B4-BE49-F238E27FC236}">
                <a16:creationId xmlns:a16="http://schemas.microsoft.com/office/drawing/2014/main" id="{2A4FCB11-125B-8D3F-5B9F-98284099856E}"/>
              </a:ext>
            </a:extLst>
          </p:cNvPr>
          <p:cNvSpPr txBox="1"/>
          <p:nvPr/>
        </p:nvSpPr>
        <p:spPr>
          <a:xfrm>
            <a:off x="518160" y="1846876"/>
            <a:ext cx="3607273" cy="40934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F2D52"/>
                </a:solidFill>
                <a:effectLst/>
                <a:uLnTx/>
                <a:uFillTx/>
                <a:latin typeface="Arial"/>
                <a:ea typeface="+mn-ea"/>
                <a:cs typeface="+mn-cs"/>
              </a:rPr>
              <a:t>Estimated usable life varies across aquifer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F2D52"/>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60"/>
                </a:solidFill>
                <a:effectLst/>
                <a:highlight>
                  <a:srgbClr val="FFFFFF"/>
                </a:highlight>
                <a:uLnTx/>
                <a:uFillTx/>
                <a:latin typeface="Roboto" panose="02000000000000000000" pitchFamily="2" charset="0"/>
                <a:ea typeface="+mn-ea"/>
                <a:cs typeface="+mn-cs"/>
              </a:rPr>
              <a:t>Without decreasing usage, </a:t>
            </a:r>
            <a:r>
              <a:rPr kumimoji="0" lang="en-US" sz="2000" b="1" i="0" u="none" strike="noStrike" kern="1200" cap="none" spc="0" normalizeH="0" baseline="0" noProof="0" dirty="0">
                <a:ln>
                  <a:noFill/>
                </a:ln>
                <a:solidFill>
                  <a:srgbClr val="003D60"/>
                </a:solidFill>
                <a:effectLst/>
                <a:highlight>
                  <a:srgbClr val="FFFFFF"/>
                </a:highlight>
                <a:uLnTx/>
                <a:uFillTx/>
                <a:latin typeface="Roboto" panose="02000000000000000000" pitchFamily="2" charset="0"/>
                <a:ea typeface="+mn-ea"/>
                <a:cs typeface="+mn-cs"/>
              </a:rPr>
              <a:t>some of the region’s farms and towns could vanish within a </a:t>
            </a:r>
            <a:r>
              <a:rPr kumimoji="0" lang="en-US" sz="2000" b="1" i="0" u="sng" strike="noStrike" kern="1200" cap="none" spc="0" normalizeH="0" baseline="0" noProof="0" dirty="0">
                <a:ln>
                  <a:noFill/>
                </a:ln>
                <a:solidFill>
                  <a:srgbClr val="003D60"/>
                </a:solidFill>
                <a:effectLst/>
                <a:highlight>
                  <a:srgbClr val="FFFFFF"/>
                </a:highlight>
                <a:uLnTx/>
                <a:uFillTx/>
                <a:latin typeface="Roboto" panose="02000000000000000000" pitchFamily="2" charset="0"/>
                <a:ea typeface="+mn-ea"/>
                <a:cs typeface="+mn-cs"/>
              </a:rPr>
              <a:t>generation or two.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sng" strike="noStrike" kern="1200" cap="none" spc="0" normalizeH="0" baseline="0" noProof="0" dirty="0">
              <a:ln>
                <a:noFill/>
              </a:ln>
              <a:solidFill>
                <a:srgbClr val="003D60"/>
              </a:solidFill>
              <a:effectLst/>
              <a:highlight>
                <a:srgbClr val="FFFFFF"/>
              </a:highlight>
              <a:uLnTx/>
              <a:uFillTx/>
              <a:latin typeface="Roboto"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3D60"/>
                </a:solidFill>
                <a:effectLst/>
                <a:highlight>
                  <a:srgbClr val="FFFFFF"/>
                </a:highlight>
                <a:uLnTx/>
                <a:uFillTx/>
                <a:latin typeface="Roboto" panose="02000000000000000000" pitchFamily="2" charset="0"/>
                <a:ea typeface="+mn-ea"/>
                <a:cs typeface="+mn-cs"/>
              </a:rPr>
              <a:t>Counties reliant on the aquifer account for </a:t>
            </a:r>
            <a:r>
              <a:rPr kumimoji="0" lang="en-US" sz="2000" b="1" i="0" u="none" strike="noStrike" kern="1200" cap="none" spc="0" normalizeH="0" baseline="0" noProof="0" dirty="0">
                <a:ln>
                  <a:noFill/>
                </a:ln>
                <a:solidFill>
                  <a:srgbClr val="003D60"/>
                </a:solidFill>
                <a:effectLst/>
                <a:highlight>
                  <a:srgbClr val="FFFFFF"/>
                </a:highlight>
                <a:uLnTx/>
                <a:uFillTx/>
                <a:latin typeface="Roboto" panose="02000000000000000000" pitchFamily="2" charset="0"/>
                <a:ea typeface="+mn-ea"/>
                <a:cs typeface="+mn-cs"/>
              </a:rPr>
              <a:t>$57 billion in economic output </a:t>
            </a:r>
            <a:r>
              <a:rPr kumimoji="0" lang="en-US" sz="2000" b="0" i="0" u="none" strike="noStrike" kern="1200" cap="none" spc="0" normalizeH="0" baseline="0" noProof="0" dirty="0">
                <a:ln>
                  <a:noFill/>
                </a:ln>
                <a:solidFill>
                  <a:srgbClr val="003D60"/>
                </a:solidFill>
                <a:effectLst/>
                <a:highlight>
                  <a:srgbClr val="FFFFFF"/>
                </a:highlight>
                <a:uLnTx/>
                <a:uFillTx/>
                <a:latin typeface="Roboto" panose="02000000000000000000" pitchFamily="2" charset="0"/>
                <a:ea typeface="+mn-ea"/>
                <a:cs typeface="+mn-cs"/>
              </a:rPr>
              <a:t>annually for Kansas</a:t>
            </a:r>
            <a:endParaRPr kumimoji="0" lang="en-US" sz="2000" b="0" i="0" u="none" strike="noStrike" kern="1200" cap="none" spc="0" normalizeH="0" baseline="0" noProof="0" dirty="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F2D52"/>
              </a:solidFill>
              <a:effectLst/>
              <a:uLnTx/>
              <a:uFillTx/>
              <a:latin typeface="Arial"/>
              <a:ea typeface="+mn-ea"/>
              <a:cs typeface="+mn-cs"/>
            </a:endParaRPr>
          </a:p>
        </p:txBody>
      </p:sp>
    </p:spTree>
    <p:extLst>
      <p:ext uri="{BB962C8B-B14F-4D97-AF65-F5344CB8AC3E}">
        <p14:creationId xmlns:p14="http://schemas.microsoft.com/office/powerpoint/2010/main" val="3217590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square with a white sailboat and water&#10;&#10;Description automatically generated">
            <a:extLst>
              <a:ext uri="{FF2B5EF4-FFF2-40B4-BE49-F238E27FC236}">
                <a16:creationId xmlns:a16="http://schemas.microsoft.com/office/drawing/2014/main" id="{120F4568-32FC-DC26-2BBD-CB7EBEE191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114" y="374426"/>
            <a:ext cx="1088176" cy="1081831"/>
          </a:xfrm>
          <a:prstGeom prst="rect">
            <a:avLst/>
          </a:prstGeom>
        </p:spPr>
      </p:pic>
      <p:sp>
        <p:nvSpPr>
          <p:cNvPr id="5" name="Arrow: Right 4">
            <a:extLst>
              <a:ext uri="{FF2B5EF4-FFF2-40B4-BE49-F238E27FC236}">
                <a16:creationId xmlns:a16="http://schemas.microsoft.com/office/drawing/2014/main" id="{AB91D4A4-109C-90D7-9843-D43C8DB2D810}"/>
              </a:ext>
            </a:extLst>
          </p:cNvPr>
          <p:cNvSpPr/>
          <p:nvPr/>
        </p:nvSpPr>
        <p:spPr>
          <a:xfrm>
            <a:off x="175267" y="3531555"/>
            <a:ext cx="11855866" cy="1860847"/>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Isosceles Triangle 5">
            <a:extLst>
              <a:ext uri="{FF2B5EF4-FFF2-40B4-BE49-F238E27FC236}">
                <a16:creationId xmlns:a16="http://schemas.microsoft.com/office/drawing/2014/main" id="{06DC218E-087A-B206-B74E-C67BD9827E9E}"/>
              </a:ext>
            </a:extLst>
          </p:cNvPr>
          <p:cNvSpPr/>
          <p:nvPr/>
        </p:nvSpPr>
        <p:spPr>
          <a:xfrm rot="10800000">
            <a:off x="307729" y="4930930"/>
            <a:ext cx="709301" cy="376015"/>
          </a:xfrm>
          <a:prstGeom prs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51882238-DFCB-783E-B233-CE459E48ACFB}"/>
              </a:ext>
            </a:extLst>
          </p:cNvPr>
          <p:cNvSpPr txBox="1"/>
          <p:nvPr/>
        </p:nvSpPr>
        <p:spPr>
          <a:xfrm>
            <a:off x="-160867" y="5306945"/>
            <a:ext cx="150976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2D52"/>
                </a:solidFill>
                <a:effectLst/>
                <a:uLnTx/>
                <a:uFillTx/>
                <a:latin typeface="Arial"/>
                <a:ea typeface="+mn-ea"/>
                <a:cs typeface="+mn-cs"/>
              </a:rPr>
              <a:t>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2D52"/>
                </a:solidFill>
                <a:effectLst/>
                <a:uLnTx/>
                <a:uFillTx/>
                <a:latin typeface="Arial"/>
                <a:ea typeface="+mn-ea"/>
                <a:cs typeface="+mn-cs"/>
              </a:rPr>
              <a:t>Year</a:t>
            </a:r>
          </a:p>
        </p:txBody>
      </p:sp>
      <p:sp>
        <p:nvSpPr>
          <p:cNvPr id="8" name="TextBox 7">
            <a:extLst>
              <a:ext uri="{FF2B5EF4-FFF2-40B4-BE49-F238E27FC236}">
                <a16:creationId xmlns:a16="http://schemas.microsoft.com/office/drawing/2014/main" id="{4097C061-CD93-8C59-3291-90C1F07F80AB}"/>
              </a:ext>
            </a:extLst>
          </p:cNvPr>
          <p:cNvSpPr txBox="1"/>
          <p:nvPr/>
        </p:nvSpPr>
        <p:spPr>
          <a:xfrm>
            <a:off x="5146068" y="5306945"/>
            <a:ext cx="150976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2D52"/>
                </a:solidFill>
                <a:effectLst/>
                <a:uLnTx/>
                <a:uFillTx/>
                <a:latin typeface="Arial"/>
                <a:ea typeface="+mn-ea"/>
                <a:cs typeface="+mn-cs"/>
              </a:rPr>
              <a:t>50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2D52"/>
                </a:solidFill>
                <a:effectLst/>
                <a:uLnTx/>
                <a:uFillTx/>
                <a:latin typeface="Arial"/>
                <a:ea typeface="+mn-ea"/>
                <a:cs typeface="+mn-cs"/>
              </a:rPr>
              <a:t>Years</a:t>
            </a:r>
          </a:p>
        </p:txBody>
      </p:sp>
      <p:sp>
        <p:nvSpPr>
          <p:cNvPr id="9" name="Isosceles Triangle 8">
            <a:extLst>
              <a:ext uri="{FF2B5EF4-FFF2-40B4-BE49-F238E27FC236}">
                <a16:creationId xmlns:a16="http://schemas.microsoft.com/office/drawing/2014/main" id="{4B6A959B-832C-0DF4-4066-AB12DCE15E8A}"/>
              </a:ext>
            </a:extLst>
          </p:cNvPr>
          <p:cNvSpPr/>
          <p:nvPr/>
        </p:nvSpPr>
        <p:spPr>
          <a:xfrm rot="10800000">
            <a:off x="5546298" y="4930930"/>
            <a:ext cx="709301" cy="376015"/>
          </a:xfrm>
          <a:prstGeom prs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9ADCA858-E126-21B1-6ACF-F2665C046E64}"/>
              </a:ext>
            </a:extLst>
          </p:cNvPr>
          <p:cNvSpPr txBox="1"/>
          <p:nvPr/>
        </p:nvSpPr>
        <p:spPr>
          <a:xfrm>
            <a:off x="9698123" y="5349674"/>
            <a:ext cx="150976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2D52"/>
                </a:solidFill>
                <a:effectLst/>
                <a:uLnTx/>
                <a:uFillTx/>
                <a:latin typeface="Arial"/>
                <a:ea typeface="+mn-ea"/>
                <a:cs typeface="+mn-cs"/>
              </a:rPr>
              <a:t>100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2D52"/>
                </a:solidFill>
                <a:effectLst/>
                <a:uLnTx/>
                <a:uFillTx/>
                <a:latin typeface="Arial"/>
                <a:ea typeface="+mn-ea"/>
                <a:cs typeface="+mn-cs"/>
              </a:rPr>
              <a:t>Years</a:t>
            </a:r>
          </a:p>
        </p:txBody>
      </p:sp>
      <p:sp>
        <p:nvSpPr>
          <p:cNvPr id="11" name="TextBox 10">
            <a:extLst>
              <a:ext uri="{FF2B5EF4-FFF2-40B4-BE49-F238E27FC236}">
                <a16:creationId xmlns:a16="http://schemas.microsoft.com/office/drawing/2014/main" id="{EF02029C-44B1-AA5E-4F97-15C448DEAFBC}"/>
              </a:ext>
            </a:extLst>
          </p:cNvPr>
          <p:cNvSpPr txBox="1"/>
          <p:nvPr/>
        </p:nvSpPr>
        <p:spPr>
          <a:xfrm>
            <a:off x="6163249" y="4205607"/>
            <a:ext cx="517163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-Projected sedimentation lifespan-</a:t>
            </a:r>
          </a:p>
        </p:txBody>
      </p:sp>
      <p:sp>
        <p:nvSpPr>
          <p:cNvPr id="12" name="Isosceles Triangle 11">
            <a:extLst>
              <a:ext uri="{FF2B5EF4-FFF2-40B4-BE49-F238E27FC236}">
                <a16:creationId xmlns:a16="http://schemas.microsoft.com/office/drawing/2014/main" id="{5EBF2CE0-FFE9-4945-9615-44601635C1AF}"/>
              </a:ext>
            </a:extLst>
          </p:cNvPr>
          <p:cNvSpPr/>
          <p:nvPr/>
        </p:nvSpPr>
        <p:spPr>
          <a:xfrm rot="10800000">
            <a:off x="10143931" y="4939478"/>
            <a:ext cx="709301" cy="376015"/>
          </a:xfrm>
          <a:prstGeom prst="triangl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58A04C06-3E12-7FAB-B707-5A2700ACCDBE}"/>
              </a:ext>
            </a:extLst>
          </p:cNvPr>
          <p:cNvSpPr/>
          <p:nvPr/>
        </p:nvSpPr>
        <p:spPr>
          <a:xfrm>
            <a:off x="175268" y="3998855"/>
            <a:ext cx="5600338" cy="926245"/>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10E47DC4-4177-A4BB-9D86-BF883C61BCB7}"/>
              </a:ext>
            </a:extLst>
          </p:cNvPr>
          <p:cNvCxnSpPr>
            <a:cxnSpLocks/>
          </p:cNvCxnSpPr>
          <p:nvPr/>
        </p:nvCxnSpPr>
        <p:spPr>
          <a:xfrm flipH="1" flipV="1">
            <a:off x="8848895" y="2973509"/>
            <a:ext cx="3916" cy="69839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4C45EEA-5CD6-12B1-E90C-2C10CFC230F6}"/>
              </a:ext>
            </a:extLst>
          </p:cNvPr>
          <p:cNvSpPr txBox="1"/>
          <p:nvPr/>
        </p:nvSpPr>
        <p:spPr>
          <a:xfrm>
            <a:off x="8097931" y="1838783"/>
            <a:ext cx="150192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2D52"/>
                </a:solidFill>
                <a:effectLst/>
                <a:uLnTx/>
                <a:uFillTx/>
                <a:latin typeface="Arial"/>
                <a:ea typeface="+mn-ea"/>
                <a:cs typeface="+mn-cs"/>
              </a:rPr>
              <a:t>76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2D52"/>
                </a:solidFill>
                <a:effectLst/>
                <a:uLnTx/>
                <a:uFillTx/>
                <a:latin typeface="Arial"/>
                <a:ea typeface="+mn-ea"/>
                <a:cs typeface="+mn-cs"/>
              </a:rPr>
              <a:t>Years</a:t>
            </a:r>
          </a:p>
        </p:txBody>
      </p:sp>
      <p:sp>
        <p:nvSpPr>
          <p:cNvPr id="19" name="Isosceles Triangle 18">
            <a:extLst>
              <a:ext uri="{FF2B5EF4-FFF2-40B4-BE49-F238E27FC236}">
                <a16:creationId xmlns:a16="http://schemas.microsoft.com/office/drawing/2014/main" id="{8DDCF99D-B70B-28E4-FEC0-35BDD46E5742}"/>
              </a:ext>
            </a:extLst>
          </p:cNvPr>
          <p:cNvSpPr/>
          <p:nvPr/>
        </p:nvSpPr>
        <p:spPr>
          <a:xfrm>
            <a:off x="8498161" y="3614173"/>
            <a:ext cx="709301" cy="376015"/>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TextBox 20">
            <a:extLst>
              <a:ext uri="{FF2B5EF4-FFF2-40B4-BE49-F238E27FC236}">
                <a16:creationId xmlns:a16="http://schemas.microsoft.com/office/drawing/2014/main" id="{4BA80559-A9B0-4AFD-6633-811BFB1F2B6A}"/>
              </a:ext>
            </a:extLst>
          </p:cNvPr>
          <p:cNvSpPr txBox="1"/>
          <p:nvPr/>
        </p:nvSpPr>
        <p:spPr>
          <a:xfrm>
            <a:off x="7870745" y="1079462"/>
            <a:ext cx="211224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err="1">
                <a:ln>
                  <a:noFill/>
                </a:ln>
                <a:solidFill>
                  <a:srgbClr val="FCB31C"/>
                </a:solidFill>
                <a:effectLst/>
                <a:uLnTx/>
                <a:uFillTx/>
                <a:latin typeface="Arial"/>
                <a:ea typeface="+mn-ea"/>
                <a:cs typeface="+mn-cs"/>
              </a:rPr>
              <a:t>Kanopolis</a:t>
            </a:r>
            <a:r>
              <a:rPr kumimoji="0" lang="en-US" sz="2800" b="1" i="0" u="none" strike="noStrike" kern="1200" cap="none" spc="0" normalizeH="0" baseline="0" noProof="0">
                <a:ln>
                  <a:noFill/>
                </a:ln>
                <a:solidFill>
                  <a:srgbClr val="FCB31C"/>
                </a:solidFill>
                <a:effectLst/>
                <a:uLnTx/>
                <a:uFillTx/>
                <a:latin typeface="Arial"/>
                <a:ea typeface="+mn-ea"/>
                <a:cs typeface="+mn-cs"/>
              </a:rPr>
              <a:t> Lake</a:t>
            </a:r>
          </a:p>
        </p:txBody>
      </p:sp>
      <p:sp>
        <p:nvSpPr>
          <p:cNvPr id="24" name="Rectangle 23">
            <a:extLst>
              <a:ext uri="{FF2B5EF4-FFF2-40B4-BE49-F238E27FC236}">
                <a16:creationId xmlns:a16="http://schemas.microsoft.com/office/drawing/2014/main" id="{A0BCA3DB-AC94-3E83-7C91-F25D8B0E0A35}"/>
              </a:ext>
            </a:extLst>
          </p:cNvPr>
          <p:cNvSpPr/>
          <p:nvPr/>
        </p:nvSpPr>
        <p:spPr>
          <a:xfrm>
            <a:off x="7385769" y="735465"/>
            <a:ext cx="3082196" cy="297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F2D52"/>
                </a:solidFill>
                <a:effectLst/>
                <a:uLnTx/>
                <a:uFillTx/>
                <a:latin typeface="Arial"/>
                <a:ea typeface="+mn-ea"/>
                <a:cs typeface="+mn-cs"/>
              </a:rPr>
              <a:t>Oldest Reservoir</a:t>
            </a:r>
          </a:p>
        </p:txBody>
      </p:sp>
      <p:cxnSp>
        <p:nvCxnSpPr>
          <p:cNvPr id="25" name="Straight Connector 24">
            <a:extLst>
              <a:ext uri="{FF2B5EF4-FFF2-40B4-BE49-F238E27FC236}">
                <a16:creationId xmlns:a16="http://schemas.microsoft.com/office/drawing/2014/main" id="{5A8F0C0E-6F34-3052-55C3-D807A0DA6929}"/>
              </a:ext>
            </a:extLst>
          </p:cNvPr>
          <p:cNvCxnSpPr>
            <a:cxnSpLocks/>
          </p:cNvCxnSpPr>
          <p:nvPr/>
        </p:nvCxnSpPr>
        <p:spPr>
          <a:xfrm flipH="1" flipV="1">
            <a:off x="4657710" y="2973509"/>
            <a:ext cx="3916" cy="698390"/>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BE6924A5-C96B-4C5C-0767-B6B96856B2CE}"/>
              </a:ext>
            </a:extLst>
          </p:cNvPr>
          <p:cNvSpPr txBox="1"/>
          <p:nvPr/>
        </p:nvSpPr>
        <p:spPr>
          <a:xfrm>
            <a:off x="3906746" y="1838783"/>
            <a:ext cx="1501927"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2D52"/>
                </a:solidFill>
                <a:effectLst/>
                <a:uLnTx/>
                <a:uFillTx/>
                <a:latin typeface="Arial"/>
                <a:ea typeface="+mn-ea"/>
                <a:cs typeface="+mn-cs"/>
              </a:rPr>
              <a:t>42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2D52"/>
                </a:solidFill>
                <a:effectLst/>
                <a:uLnTx/>
                <a:uFillTx/>
                <a:latin typeface="Arial"/>
                <a:ea typeface="+mn-ea"/>
                <a:cs typeface="+mn-cs"/>
              </a:rPr>
              <a:t>Years</a:t>
            </a:r>
          </a:p>
        </p:txBody>
      </p:sp>
      <p:sp>
        <p:nvSpPr>
          <p:cNvPr id="27" name="Isosceles Triangle 26">
            <a:extLst>
              <a:ext uri="{FF2B5EF4-FFF2-40B4-BE49-F238E27FC236}">
                <a16:creationId xmlns:a16="http://schemas.microsoft.com/office/drawing/2014/main" id="{B5F14F14-D7E8-6361-8700-564562220180}"/>
              </a:ext>
            </a:extLst>
          </p:cNvPr>
          <p:cNvSpPr/>
          <p:nvPr/>
        </p:nvSpPr>
        <p:spPr>
          <a:xfrm>
            <a:off x="4306976" y="3614173"/>
            <a:ext cx="709301" cy="376015"/>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8" name="TextBox 27">
            <a:extLst>
              <a:ext uri="{FF2B5EF4-FFF2-40B4-BE49-F238E27FC236}">
                <a16:creationId xmlns:a16="http://schemas.microsoft.com/office/drawing/2014/main" id="{048EB86E-ADBB-487E-0918-FC2E941DD122}"/>
              </a:ext>
            </a:extLst>
          </p:cNvPr>
          <p:cNvSpPr txBox="1"/>
          <p:nvPr/>
        </p:nvSpPr>
        <p:spPr>
          <a:xfrm>
            <a:off x="3679560" y="1079462"/>
            <a:ext cx="211224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CB31C"/>
                </a:solidFill>
                <a:effectLst/>
                <a:uLnTx/>
                <a:uFillTx/>
                <a:latin typeface="Arial"/>
                <a:ea typeface="+mn-ea"/>
                <a:cs typeface="+mn-cs"/>
              </a:rPr>
              <a:t>Hillsdale Lake</a:t>
            </a:r>
          </a:p>
        </p:txBody>
      </p:sp>
      <p:sp>
        <p:nvSpPr>
          <p:cNvPr id="29" name="Rectangle 28">
            <a:extLst>
              <a:ext uri="{FF2B5EF4-FFF2-40B4-BE49-F238E27FC236}">
                <a16:creationId xmlns:a16="http://schemas.microsoft.com/office/drawing/2014/main" id="{6897D3BF-144C-B8D7-9F85-8C3259CD0979}"/>
              </a:ext>
            </a:extLst>
          </p:cNvPr>
          <p:cNvSpPr/>
          <p:nvPr/>
        </p:nvSpPr>
        <p:spPr>
          <a:xfrm>
            <a:off x="3194584" y="687226"/>
            <a:ext cx="3082196" cy="2975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F2D52"/>
                </a:solidFill>
                <a:effectLst/>
                <a:uLnTx/>
                <a:uFillTx/>
                <a:latin typeface="Arial"/>
                <a:ea typeface="+mn-ea"/>
                <a:cs typeface="+mn-cs"/>
              </a:rPr>
              <a:t>Newest Reservoir</a:t>
            </a:r>
          </a:p>
        </p:txBody>
      </p:sp>
      <p:sp>
        <p:nvSpPr>
          <p:cNvPr id="31" name="TextBox 30">
            <a:extLst>
              <a:ext uri="{FF2B5EF4-FFF2-40B4-BE49-F238E27FC236}">
                <a16:creationId xmlns:a16="http://schemas.microsoft.com/office/drawing/2014/main" id="{1A8CED33-CAB9-3615-F3E0-27EB0C4FC8A9}"/>
              </a:ext>
            </a:extLst>
          </p:cNvPr>
          <p:cNvSpPr txBox="1"/>
          <p:nvPr/>
        </p:nvSpPr>
        <p:spPr>
          <a:xfrm>
            <a:off x="6353913" y="1856843"/>
            <a:ext cx="132468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F2D52"/>
                </a:solidFill>
                <a:effectLst/>
                <a:uLnTx/>
                <a:uFillTx/>
                <a:latin typeface="Arial"/>
                <a:ea typeface="+mn-ea"/>
                <a:cs typeface="+mn-cs"/>
              </a:rPr>
              <a:t>62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2D52"/>
                </a:solidFill>
                <a:effectLst/>
                <a:uLnTx/>
                <a:uFillTx/>
                <a:latin typeface="Arial"/>
                <a:ea typeface="+mn-ea"/>
                <a:cs typeface="+mn-cs"/>
              </a:rPr>
              <a:t>Years</a:t>
            </a:r>
          </a:p>
        </p:txBody>
      </p:sp>
      <p:sp>
        <p:nvSpPr>
          <p:cNvPr id="32" name="Isosceles Triangle 31">
            <a:extLst>
              <a:ext uri="{FF2B5EF4-FFF2-40B4-BE49-F238E27FC236}">
                <a16:creationId xmlns:a16="http://schemas.microsoft.com/office/drawing/2014/main" id="{E19D8FEA-33A1-C2B3-681F-D1BE3396BD9E}"/>
              </a:ext>
            </a:extLst>
          </p:cNvPr>
          <p:cNvSpPr/>
          <p:nvPr/>
        </p:nvSpPr>
        <p:spPr>
          <a:xfrm>
            <a:off x="6843888" y="3604897"/>
            <a:ext cx="709301" cy="376015"/>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TextBox 32">
            <a:extLst>
              <a:ext uri="{FF2B5EF4-FFF2-40B4-BE49-F238E27FC236}">
                <a16:creationId xmlns:a16="http://schemas.microsoft.com/office/drawing/2014/main" id="{15D4CAD8-E4BD-9D0A-7AFA-5580D28D398E}"/>
              </a:ext>
            </a:extLst>
          </p:cNvPr>
          <p:cNvSpPr txBox="1"/>
          <p:nvPr/>
        </p:nvSpPr>
        <p:spPr>
          <a:xfrm>
            <a:off x="5951448" y="1099644"/>
            <a:ext cx="211224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CB31C"/>
                </a:solidFill>
                <a:effectLst/>
                <a:uLnTx/>
                <a:uFillTx/>
                <a:latin typeface="Arial"/>
                <a:ea typeface="+mn-ea"/>
                <a:cs typeface="+mn-cs"/>
              </a:rPr>
              <a:t>Tuttle Creek Lake</a:t>
            </a:r>
          </a:p>
        </p:txBody>
      </p:sp>
      <p:sp>
        <p:nvSpPr>
          <p:cNvPr id="16" name="Title 3">
            <a:extLst>
              <a:ext uri="{FF2B5EF4-FFF2-40B4-BE49-F238E27FC236}">
                <a16:creationId xmlns:a16="http://schemas.microsoft.com/office/drawing/2014/main" id="{4969AC10-BD3F-9FCF-FF53-7A6B6524BB6F}"/>
              </a:ext>
            </a:extLst>
          </p:cNvPr>
          <p:cNvSpPr txBox="1">
            <a:spLocks/>
          </p:cNvSpPr>
          <p:nvPr/>
        </p:nvSpPr>
        <p:spPr>
          <a:xfrm>
            <a:off x="520381" y="1838102"/>
            <a:ext cx="2861752" cy="1687623"/>
          </a:xfrm>
          <a:prstGeom prst="rect">
            <a:avLst/>
          </a:prstGeom>
          <a:solidFill>
            <a:schemeClr val="accent1">
              <a:lumMod val="20000"/>
              <a:lumOff val="8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F2D52"/>
                </a:solidFill>
                <a:effectLst/>
                <a:uLnTx/>
                <a:uFillTx/>
                <a:latin typeface="Gotham"/>
                <a:ea typeface="+mj-ea"/>
                <a:cs typeface="+mj-cs"/>
              </a:rPr>
              <a:t>66% of Kansans rely on Reservoirs, and they are losing capacity due to sedimentation</a:t>
            </a:r>
          </a:p>
        </p:txBody>
      </p:sp>
      <p:cxnSp>
        <p:nvCxnSpPr>
          <p:cNvPr id="3" name="Straight Connector 2">
            <a:extLst>
              <a:ext uri="{FF2B5EF4-FFF2-40B4-BE49-F238E27FC236}">
                <a16:creationId xmlns:a16="http://schemas.microsoft.com/office/drawing/2014/main" id="{AA096D25-F759-1D9F-14D7-9F33FB1D7732}"/>
              </a:ext>
            </a:extLst>
          </p:cNvPr>
          <p:cNvCxnSpPr>
            <a:cxnSpLocks/>
          </p:cNvCxnSpPr>
          <p:nvPr/>
        </p:nvCxnSpPr>
        <p:spPr>
          <a:xfrm flipH="1" flipV="1">
            <a:off x="7198538" y="2973509"/>
            <a:ext cx="3916" cy="69839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433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90A3-0676-52AA-F217-D7E18E64E999}"/>
              </a:ext>
            </a:extLst>
          </p:cNvPr>
          <p:cNvSpPr>
            <a:spLocks noGrp="1"/>
          </p:cNvSpPr>
          <p:nvPr>
            <p:ph type="title"/>
          </p:nvPr>
        </p:nvSpPr>
        <p:spPr>
          <a:xfrm>
            <a:off x="1759827" y="532747"/>
            <a:ext cx="10051173" cy="781051"/>
          </a:xfrm>
        </p:spPr>
        <p:txBody>
          <a:bodyPr/>
          <a:lstStyle/>
          <a:p>
            <a:r>
              <a:rPr lang="en-US" sz="3200" dirty="0"/>
              <a:t>Water Quality Challenge: Reacting to water contaminants is more costly than protecting waters from contamination</a:t>
            </a:r>
          </a:p>
        </p:txBody>
      </p:sp>
      <p:pic>
        <p:nvPicPr>
          <p:cNvPr id="14" name="Picture 13" descr="A blue square with a clipboard and a drop of water&#10;&#10;Description automatically generated">
            <a:extLst>
              <a:ext uri="{FF2B5EF4-FFF2-40B4-BE49-F238E27FC236}">
                <a16:creationId xmlns:a16="http://schemas.microsoft.com/office/drawing/2014/main" id="{38F2CDB9-2887-2A20-F00A-7867A69B1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14" y="374426"/>
            <a:ext cx="1091349" cy="1097694"/>
          </a:xfrm>
          <a:prstGeom prst="rect">
            <a:avLst/>
          </a:prstGeom>
        </p:spPr>
      </p:pic>
      <p:pic>
        <p:nvPicPr>
          <p:cNvPr id="3" name="Picture 2">
            <a:extLst>
              <a:ext uri="{FF2B5EF4-FFF2-40B4-BE49-F238E27FC236}">
                <a16:creationId xmlns:a16="http://schemas.microsoft.com/office/drawing/2014/main" id="{4F472E95-7B16-C4FC-C95C-FC76F50A4473}"/>
              </a:ext>
            </a:extLst>
          </p:cNvPr>
          <p:cNvPicPr>
            <a:picLocks noChangeAspect="1"/>
          </p:cNvPicPr>
          <p:nvPr/>
        </p:nvPicPr>
        <p:blipFill>
          <a:blip r:embed="rId4"/>
          <a:stretch>
            <a:fillRect/>
          </a:stretch>
        </p:blipFill>
        <p:spPr>
          <a:xfrm>
            <a:off x="290564" y="2604851"/>
            <a:ext cx="11430000" cy="3429000"/>
          </a:xfrm>
          <a:prstGeom prst="rect">
            <a:avLst/>
          </a:prstGeom>
        </p:spPr>
      </p:pic>
      <p:sp>
        <p:nvSpPr>
          <p:cNvPr id="4" name="TextBox 3">
            <a:extLst>
              <a:ext uri="{FF2B5EF4-FFF2-40B4-BE49-F238E27FC236}">
                <a16:creationId xmlns:a16="http://schemas.microsoft.com/office/drawing/2014/main" id="{B38134E2-C5F1-7251-98D9-EC4DE57C07CE}"/>
              </a:ext>
            </a:extLst>
          </p:cNvPr>
          <p:cNvSpPr txBox="1"/>
          <p:nvPr/>
        </p:nvSpPr>
        <p:spPr>
          <a:xfrm>
            <a:off x="790469" y="2143186"/>
            <a:ext cx="104301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a:ea typeface="+mn-ea"/>
                <a:cs typeface="+mn-cs"/>
              </a:rPr>
              <a:t>Kansas Lakes &amp; Reservoirs Conditions prior to Treatment</a:t>
            </a:r>
          </a:p>
        </p:txBody>
      </p:sp>
    </p:spTree>
    <p:extLst>
      <p:ext uri="{BB962C8B-B14F-4D97-AF65-F5344CB8AC3E}">
        <p14:creationId xmlns:p14="http://schemas.microsoft.com/office/powerpoint/2010/main" val="1567927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29167F42-2B6F-CDFB-A7BC-1923E1E0268A}"/>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3541713" y="-63500"/>
            <a:ext cx="8650287" cy="6165850"/>
          </a:xfrm>
          <a:prstGeom prst="rect">
            <a:avLst/>
          </a:prstGeom>
        </p:spPr>
      </p:pic>
      <p:sp>
        <p:nvSpPr>
          <p:cNvPr id="6" name="Title 1">
            <a:extLst>
              <a:ext uri="{FF2B5EF4-FFF2-40B4-BE49-F238E27FC236}">
                <a16:creationId xmlns:a16="http://schemas.microsoft.com/office/drawing/2014/main" id="{6D77AFF6-F325-5550-211F-504C39ACC731}"/>
              </a:ext>
            </a:extLst>
          </p:cNvPr>
          <p:cNvSpPr txBox="1">
            <a:spLocks/>
          </p:cNvSpPr>
          <p:nvPr/>
        </p:nvSpPr>
        <p:spPr>
          <a:xfrm>
            <a:off x="134633" y="702400"/>
            <a:ext cx="3796432" cy="78105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About a 100 communities vulnerable to similar event </a:t>
            </a:r>
          </a:p>
        </p:txBody>
      </p:sp>
    </p:spTree>
    <p:extLst>
      <p:ext uri="{BB962C8B-B14F-4D97-AF65-F5344CB8AC3E}">
        <p14:creationId xmlns:p14="http://schemas.microsoft.com/office/powerpoint/2010/main" val="1932259905"/>
      </p:ext>
    </p:extLst>
  </p:cSld>
  <p:clrMapOvr>
    <a:masterClrMapping/>
  </p:clrMapOvr>
  <p:extLst>
    <p:ext uri="{6950BFC3-D8DA-4A85-94F7-54DA5524770B}">
      <p188:commentRel xmlns:p188="http://schemas.microsoft.com/office/powerpoint/2018/8/main" xmlns="" r:id="rId4"/>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5C095-8E68-AC80-3B9E-4A7E5A97E4FA}"/>
              </a:ext>
            </a:extLst>
          </p:cNvPr>
          <p:cNvSpPr>
            <a:spLocks noGrp="1"/>
          </p:cNvSpPr>
          <p:nvPr>
            <p:ph type="title"/>
          </p:nvPr>
        </p:nvSpPr>
        <p:spPr>
          <a:xfrm>
            <a:off x="397401" y="263475"/>
            <a:ext cx="11628198" cy="781051"/>
          </a:xfrm>
        </p:spPr>
        <p:txBody>
          <a:bodyPr/>
          <a:lstStyle/>
          <a:p>
            <a:r>
              <a:rPr lang="en-US"/>
              <a:t>Seeking Your Input Today in 3 Key Areas</a:t>
            </a:r>
          </a:p>
        </p:txBody>
      </p:sp>
      <p:sp>
        <p:nvSpPr>
          <p:cNvPr id="4" name="Content Placeholder 3">
            <a:extLst>
              <a:ext uri="{FF2B5EF4-FFF2-40B4-BE49-F238E27FC236}">
                <a16:creationId xmlns:a16="http://schemas.microsoft.com/office/drawing/2014/main" id="{A59849DA-2C90-641D-40DD-6C9DC24B15DD}"/>
              </a:ext>
            </a:extLst>
          </p:cNvPr>
          <p:cNvSpPr>
            <a:spLocks noGrp="1"/>
          </p:cNvSpPr>
          <p:nvPr>
            <p:ph idx="1"/>
          </p:nvPr>
        </p:nvSpPr>
        <p:spPr>
          <a:xfrm>
            <a:off x="8420260" y="3078887"/>
            <a:ext cx="3423661" cy="4905116"/>
          </a:xfrm>
        </p:spPr>
        <p:txBody>
          <a:bodyPr/>
          <a:lstStyle/>
          <a:p>
            <a:pPr marL="0" indent="0" algn="ctr">
              <a:buNone/>
            </a:pPr>
            <a:r>
              <a:rPr lang="en-US" b="1"/>
              <a:t>Performance</a:t>
            </a:r>
          </a:p>
          <a:p>
            <a:pPr algn="ctr"/>
            <a:r>
              <a:rPr lang="en-US"/>
              <a:t>How are we managing water in the state?  Where could we improve our programs?</a:t>
            </a:r>
          </a:p>
        </p:txBody>
      </p:sp>
      <p:sp>
        <p:nvSpPr>
          <p:cNvPr id="5" name="Oval 4">
            <a:extLst>
              <a:ext uri="{FF2B5EF4-FFF2-40B4-BE49-F238E27FC236}">
                <a16:creationId xmlns:a16="http://schemas.microsoft.com/office/drawing/2014/main" id="{187F7E39-636C-748D-BBE1-577DCB25EF25}"/>
              </a:ext>
            </a:extLst>
          </p:cNvPr>
          <p:cNvSpPr/>
          <p:nvPr/>
        </p:nvSpPr>
        <p:spPr>
          <a:xfrm>
            <a:off x="1430332" y="1543695"/>
            <a:ext cx="1069384" cy="11007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a:ea typeface="+mn-ea"/>
                <a:cs typeface="+mn-cs"/>
              </a:rPr>
              <a:t>1</a:t>
            </a:r>
          </a:p>
        </p:txBody>
      </p:sp>
      <p:sp>
        <p:nvSpPr>
          <p:cNvPr id="6" name="Content Placeholder 3">
            <a:extLst>
              <a:ext uri="{FF2B5EF4-FFF2-40B4-BE49-F238E27FC236}">
                <a16:creationId xmlns:a16="http://schemas.microsoft.com/office/drawing/2014/main" id="{8C6E9F04-FAA0-3F67-C9AF-17E7DAC83262}"/>
              </a:ext>
            </a:extLst>
          </p:cNvPr>
          <p:cNvSpPr txBox="1">
            <a:spLocks/>
          </p:cNvSpPr>
          <p:nvPr/>
        </p:nvSpPr>
        <p:spPr>
          <a:xfrm>
            <a:off x="4093095" y="3078887"/>
            <a:ext cx="4154665" cy="490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Investment Prioritization</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F2D52"/>
                </a:solidFill>
                <a:effectLst/>
                <a:uLnTx/>
                <a:uFillTx/>
                <a:latin typeface="Arial"/>
                <a:ea typeface="+mn-ea"/>
                <a:cs typeface="+mn-cs"/>
              </a:rPr>
              <a:t>Why do you value investments in one Guiding Principle over another if forced to choose?</a:t>
            </a:r>
          </a:p>
        </p:txBody>
      </p:sp>
      <p:sp>
        <p:nvSpPr>
          <p:cNvPr id="7" name="Oval 6">
            <a:extLst>
              <a:ext uri="{FF2B5EF4-FFF2-40B4-BE49-F238E27FC236}">
                <a16:creationId xmlns:a16="http://schemas.microsoft.com/office/drawing/2014/main" id="{B2438734-619D-3C7E-F925-CA18B32B72BB}"/>
              </a:ext>
            </a:extLst>
          </p:cNvPr>
          <p:cNvSpPr/>
          <p:nvPr/>
        </p:nvSpPr>
        <p:spPr>
          <a:xfrm>
            <a:off x="5676808" y="1543695"/>
            <a:ext cx="1069384" cy="1100764"/>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a:ea typeface="+mn-ea"/>
                <a:cs typeface="+mn-cs"/>
              </a:rPr>
              <a:t>2</a:t>
            </a:r>
          </a:p>
        </p:txBody>
      </p:sp>
      <p:sp>
        <p:nvSpPr>
          <p:cNvPr id="8" name="Content Placeholder 3">
            <a:extLst>
              <a:ext uri="{FF2B5EF4-FFF2-40B4-BE49-F238E27FC236}">
                <a16:creationId xmlns:a16="http://schemas.microsoft.com/office/drawing/2014/main" id="{B9BEAC81-BCA4-498D-FDB8-A6E3D6B44846}"/>
              </a:ext>
            </a:extLst>
          </p:cNvPr>
          <p:cNvSpPr txBox="1">
            <a:spLocks/>
          </p:cNvSpPr>
          <p:nvPr/>
        </p:nvSpPr>
        <p:spPr>
          <a:xfrm>
            <a:off x="203575" y="3078887"/>
            <a:ext cx="3423661" cy="490511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Regional Goals</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F2D52"/>
                </a:solidFill>
                <a:effectLst/>
                <a:uLnTx/>
                <a:uFillTx/>
                <a:latin typeface="Arial"/>
                <a:ea typeface="+mn-ea"/>
                <a:cs typeface="+mn-cs"/>
              </a:rPr>
              <a:t>Where is there alignment within your region and across the state?</a:t>
            </a:r>
          </a:p>
        </p:txBody>
      </p:sp>
      <p:sp>
        <p:nvSpPr>
          <p:cNvPr id="9" name="Oval 8">
            <a:extLst>
              <a:ext uri="{FF2B5EF4-FFF2-40B4-BE49-F238E27FC236}">
                <a16:creationId xmlns:a16="http://schemas.microsoft.com/office/drawing/2014/main" id="{58118F72-FDFE-899E-B70D-55BE8DD750B3}"/>
              </a:ext>
            </a:extLst>
          </p:cNvPr>
          <p:cNvSpPr/>
          <p:nvPr/>
        </p:nvSpPr>
        <p:spPr>
          <a:xfrm>
            <a:off x="9597398" y="1511324"/>
            <a:ext cx="1069384" cy="110076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a:ea typeface="+mn-ea"/>
                <a:cs typeface="+mn-cs"/>
              </a:rPr>
              <a:t>3</a:t>
            </a:r>
          </a:p>
        </p:txBody>
      </p:sp>
    </p:spTree>
    <p:extLst>
      <p:ext uri="{BB962C8B-B14F-4D97-AF65-F5344CB8AC3E}">
        <p14:creationId xmlns:p14="http://schemas.microsoft.com/office/powerpoint/2010/main" val="606989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1E58-DDE9-74FB-BA59-15CB0159BB5A}"/>
              </a:ext>
            </a:extLst>
          </p:cNvPr>
          <p:cNvSpPr>
            <a:spLocks noGrp="1"/>
          </p:cNvSpPr>
          <p:nvPr>
            <p:ph type="title"/>
          </p:nvPr>
        </p:nvSpPr>
        <p:spPr/>
        <p:txBody>
          <a:bodyPr/>
          <a:lstStyle/>
          <a:p>
            <a:r>
              <a:rPr lang="en-US" dirty="0"/>
              <a:t>Breakout Session: Regional Goals Alignment Input Session</a:t>
            </a:r>
          </a:p>
        </p:txBody>
      </p:sp>
      <p:sp>
        <p:nvSpPr>
          <p:cNvPr id="5" name="Text Placeholder 4">
            <a:extLst>
              <a:ext uri="{FF2B5EF4-FFF2-40B4-BE49-F238E27FC236}">
                <a16:creationId xmlns:a16="http://schemas.microsoft.com/office/drawing/2014/main" id="{89856E71-E619-6B4D-E599-46AB2B07CD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3347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B2E00EB-23B1-C1CD-2E80-F1FC0449BEE2}"/>
              </a:ext>
            </a:extLst>
          </p:cNvPr>
          <p:cNvGraphicFramePr>
            <a:graphicFrameLocks noGrp="1"/>
          </p:cNvGraphicFramePr>
          <p:nvPr/>
        </p:nvGraphicFramePr>
        <p:xfrm>
          <a:off x="406400" y="655320"/>
          <a:ext cx="5168900" cy="554736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806609698"/>
                    </a:ext>
                  </a:extLst>
                </a:gridCol>
                <a:gridCol w="723900">
                  <a:extLst>
                    <a:ext uri="{9D8B030D-6E8A-4147-A177-3AD203B41FA5}">
                      <a16:colId xmlns:a16="http://schemas.microsoft.com/office/drawing/2014/main" val="1915473719"/>
                    </a:ext>
                  </a:extLst>
                </a:gridCol>
                <a:gridCol w="1473200">
                  <a:extLst>
                    <a:ext uri="{9D8B030D-6E8A-4147-A177-3AD203B41FA5}">
                      <a16:colId xmlns:a16="http://schemas.microsoft.com/office/drawing/2014/main" val="4284351676"/>
                    </a:ext>
                  </a:extLst>
                </a:gridCol>
              </a:tblGrid>
              <a:tr h="370840">
                <a:tc>
                  <a:txBody>
                    <a:bodyPr/>
                    <a:lstStyle/>
                    <a:p>
                      <a:r>
                        <a:rPr lang="en-US" sz="2000" b="1">
                          <a:solidFill>
                            <a:schemeClr val="bg1"/>
                          </a:solidFill>
                        </a:rPr>
                        <a:t>Upper Republican</a:t>
                      </a:r>
                    </a:p>
                  </a:txBody>
                  <a:tcPr>
                    <a:solidFill>
                      <a:srgbClr val="25AAE1"/>
                    </a:solidFill>
                  </a:tcPr>
                </a:tc>
                <a:tc>
                  <a:txBody>
                    <a:bodyPr/>
                    <a:lstStyle/>
                    <a:p>
                      <a:endParaRPr lang="en-US"/>
                    </a:p>
                  </a:txBody>
                  <a:tcPr>
                    <a:noFill/>
                  </a:tcPr>
                </a:tc>
                <a:tc>
                  <a:txBody>
                    <a:bodyPr/>
                    <a:lstStyle/>
                    <a:p>
                      <a:r>
                        <a:rPr lang="en-US" sz="2000" b="0">
                          <a:solidFill>
                            <a:srgbClr val="080808"/>
                          </a:solidFill>
                        </a:rPr>
                        <a:t>Priorities</a:t>
                      </a:r>
                    </a:p>
                  </a:txBody>
                  <a:tcPr>
                    <a:noFill/>
                  </a:tcPr>
                </a:tc>
                <a:extLst>
                  <a:ext uri="{0D108BD9-81ED-4DB2-BD59-A6C34878D82A}">
                    <a16:rowId xmlns:a16="http://schemas.microsoft.com/office/drawing/2014/main" val="869304110"/>
                  </a:ext>
                </a:extLst>
              </a:tr>
              <a:tr h="370840">
                <a:tc>
                  <a:txBody>
                    <a:bodyPr/>
                    <a:lstStyle/>
                    <a:p>
                      <a:r>
                        <a:rPr lang="en-US" sz="2000" b="1">
                          <a:solidFill>
                            <a:schemeClr val="bg1"/>
                          </a:solidFill>
                        </a:rPr>
                        <a:t>Upper Smoky Hill</a:t>
                      </a:r>
                    </a:p>
                  </a:txBody>
                  <a:tcPr>
                    <a:solidFill>
                      <a:srgbClr val="25AAE1"/>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3984322151"/>
                  </a:ext>
                </a:extLst>
              </a:tr>
              <a:tr h="370840">
                <a:tc>
                  <a:txBody>
                    <a:bodyPr/>
                    <a:lstStyle/>
                    <a:p>
                      <a:r>
                        <a:rPr lang="en-US" sz="2000" b="1">
                          <a:solidFill>
                            <a:schemeClr val="bg1"/>
                          </a:solidFill>
                        </a:rPr>
                        <a:t>Upper Arkansas</a:t>
                      </a:r>
                    </a:p>
                  </a:txBody>
                  <a:tcPr>
                    <a:solidFill>
                      <a:srgbClr val="BE9545"/>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2028371565"/>
                  </a:ext>
                </a:extLst>
              </a:tr>
              <a:tr h="370840">
                <a:tc>
                  <a:txBody>
                    <a:bodyPr/>
                    <a:lstStyle/>
                    <a:p>
                      <a:r>
                        <a:rPr lang="en-US" sz="2000" b="1">
                          <a:solidFill>
                            <a:schemeClr val="bg1"/>
                          </a:solidFill>
                        </a:rPr>
                        <a:t>Cimarron</a:t>
                      </a:r>
                    </a:p>
                  </a:txBody>
                  <a:tcPr>
                    <a:solidFill>
                      <a:srgbClr val="BE9545"/>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1518069942"/>
                  </a:ext>
                </a:extLst>
              </a:tr>
              <a:tr h="370840">
                <a:tc>
                  <a:txBody>
                    <a:bodyPr/>
                    <a:lstStyle/>
                    <a:p>
                      <a:r>
                        <a:rPr lang="en-US" sz="2000" b="1">
                          <a:solidFill>
                            <a:schemeClr val="bg1"/>
                          </a:solidFill>
                        </a:rPr>
                        <a:t>Solomon-Republican</a:t>
                      </a:r>
                    </a:p>
                  </a:txBody>
                  <a:tcPr>
                    <a:solidFill>
                      <a:srgbClr val="7E6F4D"/>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1585996277"/>
                  </a:ext>
                </a:extLst>
              </a:tr>
              <a:tr h="370840">
                <a:tc>
                  <a:txBody>
                    <a:bodyPr/>
                    <a:lstStyle/>
                    <a:p>
                      <a:r>
                        <a:rPr lang="en-US" sz="2000" b="1">
                          <a:solidFill>
                            <a:schemeClr val="bg1"/>
                          </a:solidFill>
                        </a:rPr>
                        <a:t>Smoky-Hill Saline</a:t>
                      </a:r>
                    </a:p>
                  </a:txBody>
                  <a:tcPr>
                    <a:solidFill>
                      <a:srgbClr val="7E6F4D"/>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71885812"/>
                  </a:ext>
                </a:extLst>
              </a:tr>
              <a:tr h="370840">
                <a:tc>
                  <a:txBody>
                    <a:bodyPr/>
                    <a:lstStyle/>
                    <a:p>
                      <a:r>
                        <a:rPr lang="en-US" sz="2000" b="1">
                          <a:solidFill>
                            <a:schemeClr val="bg1"/>
                          </a:solidFill>
                        </a:rPr>
                        <a:t>Great Bend Prairie</a:t>
                      </a:r>
                    </a:p>
                  </a:txBody>
                  <a:tcPr>
                    <a:solidFill>
                      <a:srgbClr val="0E2D52"/>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2468913"/>
                  </a:ext>
                </a:extLst>
              </a:tr>
              <a:tr h="370840">
                <a:tc>
                  <a:txBody>
                    <a:bodyPr/>
                    <a:lstStyle/>
                    <a:p>
                      <a:r>
                        <a:rPr lang="en-US" sz="2000" b="1">
                          <a:solidFill>
                            <a:schemeClr val="bg1"/>
                          </a:solidFill>
                        </a:rPr>
                        <a:t>Red Hills</a:t>
                      </a:r>
                    </a:p>
                  </a:txBody>
                  <a:tcPr>
                    <a:solidFill>
                      <a:srgbClr val="0E2D52"/>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2882259645"/>
                  </a:ext>
                </a:extLst>
              </a:tr>
              <a:tr h="370840">
                <a:tc>
                  <a:txBody>
                    <a:bodyPr/>
                    <a:lstStyle/>
                    <a:p>
                      <a:r>
                        <a:rPr lang="en-US" sz="2000" b="1">
                          <a:solidFill>
                            <a:schemeClr val="bg1"/>
                          </a:solidFill>
                        </a:rPr>
                        <a:t>Equus-Walnut</a:t>
                      </a:r>
                    </a:p>
                  </a:txBody>
                  <a:tcPr>
                    <a:solidFill>
                      <a:srgbClr val="0E2D52"/>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3999215353"/>
                  </a:ext>
                </a:extLst>
              </a:tr>
              <a:tr h="370840">
                <a:tc>
                  <a:txBody>
                    <a:bodyPr/>
                    <a:lstStyle/>
                    <a:p>
                      <a:r>
                        <a:rPr lang="en-US" sz="2000" b="1">
                          <a:solidFill>
                            <a:schemeClr val="bg1"/>
                          </a:solidFill>
                        </a:rPr>
                        <a:t>Missouri</a:t>
                      </a:r>
                    </a:p>
                  </a:txBody>
                  <a:tcPr>
                    <a:solidFill>
                      <a:schemeClr val="accent6"/>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148608128"/>
                  </a:ext>
                </a:extLst>
              </a:tr>
              <a:tr h="370840">
                <a:tc>
                  <a:txBody>
                    <a:bodyPr/>
                    <a:lstStyle/>
                    <a:p>
                      <a:r>
                        <a:rPr lang="en-US" sz="2000" b="1">
                          <a:solidFill>
                            <a:schemeClr val="bg1"/>
                          </a:solidFill>
                        </a:rPr>
                        <a:t>Kansas</a:t>
                      </a:r>
                    </a:p>
                  </a:txBody>
                  <a:tcPr>
                    <a:solidFill>
                      <a:srgbClr val="8DC63F"/>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1828733406"/>
                  </a:ext>
                </a:extLst>
              </a:tr>
              <a:tr h="370840">
                <a:tc>
                  <a:txBody>
                    <a:bodyPr/>
                    <a:lstStyle/>
                    <a:p>
                      <a:r>
                        <a:rPr lang="en-US" sz="2000" b="1">
                          <a:solidFill>
                            <a:schemeClr val="bg1"/>
                          </a:solidFill>
                        </a:rPr>
                        <a:t>Marias des Cygnes</a:t>
                      </a:r>
                    </a:p>
                  </a:txBody>
                  <a:tcPr>
                    <a:solidFill>
                      <a:srgbClr val="8DC63F"/>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853715506"/>
                  </a:ext>
                </a:extLst>
              </a:tr>
              <a:tr h="370840">
                <a:tc>
                  <a:txBody>
                    <a:bodyPr/>
                    <a:lstStyle/>
                    <a:p>
                      <a:r>
                        <a:rPr lang="en-US" sz="2000" b="1">
                          <a:solidFill>
                            <a:schemeClr val="bg1"/>
                          </a:solidFill>
                        </a:rPr>
                        <a:t>Verdigris</a:t>
                      </a:r>
                    </a:p>
                  </a:txBody>
                  <a:tcPr>
                    <a:solidFill>
                      <a:srgbClr val="FCB21B"/>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4131268736"/>
                  </a:ext>
                </a:extLst>
              </a:tr>
              <a:tr h="370840">
                <a:tc>
                  <a:txBody>
                    <a:bodyPr/>
                    <a:lstStyle/>
                    <a:p>
                      <a:r>
                        <a:rPr lang="en-US" sz="2000" b="1">
                          <a:solidFill>
                            <a:schemeClr val="bg1"/>
                          </a:solidFill>
                        </a:rPr>
                        <a:t>Neosho</a:t>
                      </a:r>
                    </a:p>
                  </a:txBody>
                  <a:tcPr>
                    <a:solidFill>
                      <a:srgbClr val="FCB21B"/>
                    </a:solidFill>
                  </a:tcPr>
                </a:tc>
                <a:tc>
                  <a:txBody>
                    <a:bodyPr/>
                    <a:lstStyle/>
                    <a:p>
                      <a:endParaRPr lang="en-US"/>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80808"/>
                          </a:solidFill>
                          <a:effectLst/>
                          <a:uLnTx/>
                          <a:uFillTx/>
                          <a:latin typeface="Arial"/>
                          <a:ea typeface="+mn-ea"/>
                          <a:cs typeface="+mn-cs"/>
                        </a:rPr>
                        <a:t>Priorities</a:t>
                      </a:r>
                    </a:p>
                  </a:txBody>
                  <a:tcPr>
                    <a:noFill/>
                  </a:tcPr>
                </a:tc>
                <a:extLst>
                  <a:ext uri="{0D108BD9-81ED-4DB2-BD59-A6C34878D82A}">
                    <a16:rowId xmlns:a16="http://schemas.microsoft.com/office/drawing/2014/main" val="1662233444"/>
                  </a:ext>
                </a:extLst>
              </a:tr>
            </a:tbl>
          </a:graphicData>
        </a:graphic>
      </p:graphicFrame>
      <p:grpSp>
        <p:nvGrpSpPr>
          <p:cNvPr id="5" name="Group 4">
            <a:extLst>
              <a:ext uri="{FF2B5EF4-FFF2-40B4-BE49-F238E27FC236}">
                <a16:creationId xmlns:a16="http://schemas.microsoft.com/office/drawing/2014/main" id="{BB72FC34-2BDC-72A0-0D9C-342826E3D996}"/>
              </a:ext>
            </a:extLst>
          </p:cNvPr>
          <p:cNvGrpSpPr/>
          <p:nvPr/>
        </p:nvGrpSpPr>
        <p:grpSpPr>
          <a:xfrm>
            <a:off x="3556000" y="727710"/>
            <a:ext cx="406400" cy="640080"/>
            <a:chOff x="7124700" y="637540"/>
            <a:chExt cx="406400" cy="640080"/>
          </a:xfrm>
          <a:solidFill>
            <a:schemeClr val="tx2"/>
          </a:solidFill>
        </p:grpSpPr>
        <p:sp>
          <p:nvSpPr>
            <p:cNvPr id="3" name="Arrow: Right 2">
              <a:extLst>
                <a:ext uri="{FF2B5EF4-FFF2-40B4-BE49-F238E27FC236}">
                  <a16:creationId xmlns:a16="http://schemas.microsoft.com/office/drawing/2014/main" id="{87AC6F70-A00A-90E7-2BE5-64B181C2D330}"/>
                </a:ext>
              </a:extLst>
            </p:cNvPr>
            <p:cNvSpPr/>
            <p:nvPr/>
          </p:nvSpPr>
          <p:spPr>
            <a:xfrm>
              <a:off x="7124700" y="63754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Arrow: Right 3">
              <a:extLst>
                <a:ext uri="{FF2B5EF4-FFF2-40B4-BE49-F238E27FC236}">
                  <a16:creationId xmlns:a16="http://schemas.microsoft.com/office/drawing/2014/main" id="{A98A3ED2-1D80-3EFF-85AA-C78768529C83}"/>
                </a:ext>
              </a:extLst>
            </p:cNvPr>
            <p:cNvSpPr/>
            <p:nvPr/>
          </p:nvSpPr>
          <p:spPr>
            <a:xfrm>
              <a:off x="7124700" y="103632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6" name="Group 5">
            <a:extLst>
              <a:ext uri="{FF2B5EF4-FFF2-40B4-BE49-F238E27FC236}">
                <a16:creationId xmlns:a16="http://schemas.microsoft.com/office/drawing/2014/main" id="{D8476BD0-68E6-2328-3D60-B75634EA1794}"/>
              </a:ext>
            </a:extLst>
          </p:cNvPr>
          <p:cNvGrpSpPr/>
          <p:nvPr/>
        </p:nvGrpSpPr>
        <p:grpSpPr>
          <a:xfrm>
            <a:off x="3556000" y="1573530"/>
            <a:ext cx="406400" cy="640080"/>
            <a:chOff x="7124700" y="637540"/>
            <a:chExt cx="406400" cy="640080"/>
          </a:xfrm>
          <a:solidFill>
            <a:schemeClr val="tx2"/>
          </a:solidFill>
        </p:grpSpPr>
        <p:sp>
          <p:nvSpPr>
            <p:cNvPr id="7" name="Arrow: Right 6">
              <a:extLst>
                <a:ext uri="{FF2B5EF4-FFF2-40B4-BE49-F238E27FC236}">
                  <a16:creationId xmlns:a16="http://schemas.microsoft.com/office/drawing/2014/main" id="{63A8B173-9D7D-4CF7-FF50-D8D9892BCE60}"/>
                </a:ext>
              </a:extLst>
            </p:cNvPr>
            <p:cNvSpPr/>
            <p:nvPr/>
          </p:nvSpPr>
          <p:spPr>
            <a:xfrm>
              <a:off x="7124700" y="63754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Arrow: Right 7">
              <a:extLst>
                <a:ext uri="{FF2B5EF4-FFF2-40B4-BE49-F238E27FC236}">
                  <a16:creationId xmlns:a16="http://schemas.microsoft.com/office/drawing/2014/main" id="{8FFBF372-EE24-8FFC-03E5-3EF9CEA2FE80}"/>
                </a:ext>
              </a:extLst>
            </p:cNvPr>
            <p:cNvSpPr/>
            <p:nvPr/>
          </p:nvSpPr>
          <p:spPr>
            <a:xfrm>
              <a:off x="7124700" y="103632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CA096AA6-490F-895B-0D69-531978B937C3}"/>
              </a:ext>
            </a:extLst>
          </p:cNvPr>
          <p:cNvGrpSpPr/>
          <p:nvPr/>
        </p:nvGrpSpPr>
        <p:grpSpPr>
          <a:xfrm>
            <a:off x="3556000" y="2371090"/>
            <a:ext cx="406400" cy="640080"/>
            <a:chOff x="7124700" y="637540"/>
            <a:chExt cx="406400" cy="640080"/>
          </a:xfrm>
          <a:solidFill>
            <a:schemeClr val="tx2"/>
          </a:solidFill>
        </p:grpSpPr>
        <p:sp>
          <p:nvSpPr>
            <p:cNvPr id="10" name="Arrow: Right 9">
              <a:extLst>
                <a:ext uri="{FF2B5EF4-FFF2-40B4-BE49-F238E27FC236}">
                  <a16:creationId xmlns:a16="http://schemas.microsoft.com/office/drawing/2014/main" id="{BB06DD52-FE49-91BE-C337-FD98C395926F}"/>
                </a:ext>
              </a:extLst>
            </p:cNvPr>
            <p:cNvSpPr/>
            <p:nvPr/>
          </p:nvSpPr>
          <p:spPr>
            <a:xfrm>
              <a:off x="7124700" y="63754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Arrow: Right 10">
              <a:extLst>
                <a:ext uri="{FF2B5EF4-FFF2-40B4-BE49-F238E27FC236}">
                  <a16:creationId xmlns:a16="http://schemas.microsoft.com/office/drawing/2014/main" id="{149E418B-0864-772F-3B6C-E532E7A3F78F}"/>
                </a:ext>
              </a:extLst>
            </p:cNvPr>
            <p:cNvSpPr/>
            <p:nvPr/>
          </p:nvSpPr>
          <p:spPr>
            <a:xfrm>
              <a:off x="7124700" y="103632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12AE0266-2DE5-E20D-0485-0CD600DD8434}"/>
              </a:ext>
            </a:extLst>
          </p:cNvPr>
          <p:cNvGrpSpPr/>
          <p:nvPr/>
        </p:nvGrpSpPr>
        <p:grpSpPr>
          <a:xfrm>
            <a:off x="3556000" y="3169285"/>
            <a:ext cx="406400" cy="640080"/>
            <a:chOff x="7124700" y="637540"/>
            <a:chExt cx="406400" cy="640080"/>
          </a:xfrm>
          <a:solidFill>
            <a:schemeClr val="tx2"/>
          </a:solidFill>
        </p:grpSpPr>
        <p:sp>
          <p:nvSpPr>
            <p:cNvPr id="13" name="Arrow: Right 12">
              <a:extLst>
                <a:ext uri="{FF2B5EF4-FFF2-40B4-BE49-F238E27FC236}">
                  <a16:creationId xmlns:a16="http://schemas.microsoft.com/office/drawing/2014/main" id="{5D1CF202-BC5F-2F11-155A-A011B938AD0B}"/>
                </a:ext>
              </a:extLst>
            </p:cNvPr>
            <p:cNvSpPr/>
            <p:nvPr/>
          </p:nvSpPr>
          <p:spPr>
            <a:xfrm>
              <a:off x="7124700" y="63754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Arrow: Right 13">
              <a:extLst>
                <a:ext uri="{FF2B5EF4-FFF2-40B4-BE49-F238E27FC236}">
                  <a16:creationId xmlns:a16="http://schemas.microsoft.com/office/drawing/2014/main" id="{87B20B3B-C6A4-F178-966D-C734DBE96772}"/>
                </a:ext>
              </a:extLst>
            </p:cNvPr>
            <p:cNvSpPr/>
            <p:nvPr/>
          </p:nvSpPr>
          <p:spPr>
            <a:xfrm>
              <a:off x="7124700" y="103632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3B5E8B8D-E2F6-8B58-2569-E0717618D6E9}"/>
              </a:ext>
            </a:extLst>
          </p:cNvPr>
          <p:cNvGrpSpPr/>
          <p:nvPr/>
        </p:nvGrpSpPr>
        <p:grpSpPr>
          <a:xfrm>
            <a:off x="3556000" y="3922395"/>
            <a:ext cx="406400" cy="640080"/>
            <a:chOff x="7124700" y="637540"/>
            <a:chExt cx="406400" cy="640080"/>
          </a:xfrm>
          <a:solidFill>
            <a:schemeClr val="tx2"/>
          </a:solidFill>
        </p:grpSpPr>
        <p:sp>
          <p:nvSpPr>
            <p:cNvPr id="16" name="Arrow: Right 15">
              <a:extLst>
                <a:ext uri="{FF2B5EF4-FFF2-40B4-BE49-F238E27FC236}">
                  <a16:creationId xmlns:a16="http://schemas.microsoft.com/office/drawing/2014/main" id="{5606D6DA-322B-462E-4012-C794A5589BDC}"/>
                </a:ext>
              </a:extLst>
            </p:cNvPr>
            <p:cNvSpPr/>
            <p:nvPr/>
          </p:nvSpPr>
          <p:spPr>
            <a:xfrm>
              <a:off x="7124700" y="63754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Arrow: Right 16">
              <a:extLst>
                <a:ext uri="{FF2B5EF4-FFF2-40B4-BE49-F238E27FC236}">
                  <a16:creationId xmlns:a16="http://schemas.microsoft.com/office/drawing/2014/main" id="{714AAE28-AACC-9861-898A-8114F0FBBDDB}"/>
                </a:ext>
              </a:extLst>
            </p:cNvPr>
            <p:cNvSpPr/>
            <p:nvPr/>
          </p:nvSpPr>
          <p:spPr>
            <a:xfrm>
              <a:off x="7124700" y="103632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2FB5D2F7-7E25-7326-BBBE-6B2F901F4A12}"/>
              </a:ext>
            </a:extLst>
          </p:cNvPr>
          <p:cNvGrpSpPr/>
          <p:nvPr/>
        </p:nvGrpSpPr>
        <p:grpSpPr>
          <a:xfrm>
            <a:off x="3556000" y="4742497"/>
            <a:ext cx="406400" cy="640080"/>
            <a:chOff x="7124700" y="637540"/>
            <a:chExt cx="406400" cy="640080"/>
          </a:xfrm>
          <a:solidFill>
            <a:schemeClr val="tx2"/>
          </a:solidFill>
        </p:grpSpPr>
        <p:sp>
          <p:nvSpPr>
            <p:cNvPr id="19" name="Arrow: Right 18">
              <a:extLst>
                <a:ext uri="{FF2B5EF4-FFF2-40B4-BE49-F238E27FC236}">
                  <a16:creationId xmlns:a16="http://schemas.microsoft.com/office/drawing/2014/main" id="{A34EF3BB-5EB2-A99F-E2F2-0FB37DFAB5DD}"/>
                </a:ext>
              </a:extLst>
            </p:cNvPr>
            <p:cNvSpPr/>
            <p:nvPr/>
          </p:nvSpPr>
          <p:spPr>
            <a:xfrm>
              <a:off x="7124700" y="63754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Arrow: Right 19">
              <a:extLst>
                <a:ext uri="{FF2B5EF4-FFF2-40B4-BE49-F238E27FC236}">
                  <a16:creationId xmlns:a16="http://schemas.microsoft.com/office/drawing/2014/main" id="{AA15967E-043A-3A75-BCE5-88A161D01737}"/>
                </a:ext>
              </a:extLst>
            </p:cNvPr>
            <p:cNvSpPr/>
            <p:nvPr/>
          </p:nvSpPr>
          <p:spPr>
            <a:xfrm>
              <a:off x="7124700" y="103632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297BEF3B-1F8E-0978-BC5F-3D19C79467CD}"/>
              </a:ext>
            </a:extLst>
          </p:cNvPr>
          <p:cNvGrpSpPr/>
          <p:nvPr/>
        </p:nvGrpSpPr>
        <p:grpSpPr>
          <a:xfrm>
            <a:off x="3556000" y="5494654"/>
            <a:ext cx="406400" cy="640080"/>
            <a:chOff x="7124700" y="637540"/>
            <a:chExt cx="406400" cy="640080"/>
          </a:xfrm>
          <a:solidFill>
            <a:schemeClr val="tx2"/>
          </a:solidFill>
        </p:grpSpPr>
        <p:sp>
          <p:nvSpPr>
            <p:cNvPr id="22" name="Arrow: Right 21">
              <a:extLst>
                <a:ext uri="{FF2B5EF4-FFF2-40B4-BE49-F238E27FC236}">
                  <a16:creationId xmlns:a16="http://schemas.microsoft.com/office/drawing/2014/main" id="{29575AC8-D83E-4EA4-BE77-8221F6C00D85}"/>
                </a:ext>
              </a:extLst>
            </p:cNvPr>
            <p:cNvSpPr/>
            <p:nvPr/>
          </p:nvSpPr>
          <p:spPr>
            <a:xfrm>
              <a:off x="7124700" y="63754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 name="Arrow: Right 22">
              <a:extLst>
                <a:ext uri="{FF2B5EF4-FFF2-40B4-BE49-F238E27FC236}">
                  <a16:creationId xmlns:a16="http://schemas.microsoft.com/office/drawing/2014/main" id="{428BBBFF-306E-E8A7-DAE9-33DDFE568AF8}"/>
                </a:ext>
              </a:extLst>
            </p:cNvPr>
            <p:cNvSpPr/>
            <p:nvPr/>
          </p:nvSpPr>
          <p:spPr>
            <a:xfrm>
              <a:off x="7124700" y="1036320"/>
              <a:ext cx="406400" cy="241300"/>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4" name="Right Brace 23">
            <a:extLst>
              <a:ext uri="{FF2B5EF4-FFF2-40B4-BE49-F238E27FC236}">
                <a16:creationId xmlns:a16="http://schemas.microsoft.com/office/drawing/2014/main" id="{A63CDE6D-4976-0DC2-9AFC-3598C21EF428}"/>
              </a:ext>
            </a:extLst>
          </p:cNvPr>
          <p:cNvSpPr/>
          <p:nvPr/>
        </p:nvSpPr>
        <p:spPr>
          <a:xfrm>
            <a:off x="5375320" y="655320"/>
            <a:ext cx="871656" cy="5547360"/>
          </a:xfrm>
          <a:prstGeom prst="rightBrace">
            <a:avLst>
              <a:gd name="adj1" fmla="val 51415"/>
              <a:gd name="adj2" fmla="val 50000"/>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2D52"/>
              </a:solidFill>
              <a:effectLst/>
              <a:uLnTx/>
              <a:uFillTx/>
              <a:latin typeface="Arial"/>
              <a:ea typeface="+mn-ea"/>
              <a:cs typeface="+mn-cs"/>
            </a:endParaRPr>
          </a:p>
        </p:txBody>
      </p:sp>
      <p:sp>
        <p:nvSpPr>
          <p:cNvPr id="25" name="TextBox 24">
            <a:extLst>
              <a:ext uri="{FF2B5EF4-FFF2-40B4-BE49-F238E27FC236}">
                <a16:creationId xmlns:a16="http://schemas.microsoft.com/office/drawing/2014/main" id="{AF928867-AFE8-492E-5535-B8E54391496C}"/>
              </a:ext>
            </a:extLst>
          </p:cNvPr>
          <p:cNvSpPr txBox="1"/>
          <p:nvPr/>
        </p:nvSpPr>
        <p:spPr>
          <a:xfrm>
            <a:off x="6246976" y="2985969"/>
            <a:ext cx="43767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Kansas Water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F2D52"/>
                </a:solidFill>
                <a:effectLst/>
                <a:uLnTx/>
                <a:uFillTx/>
                <a:latin typeface="Arial"/>
                <a:ea typeface="+mn-ea"/>
                <a:cs typeface="+mn-cs"/>
              </a:rPr>
              <a:t>5 Guiding Principles</a:t>
            </a:r>
          </a:p>
        </p:txBody>
      </p:sp>
      <p:sp>
        <p:nvSpPr>
          <p:cNvPr id="30" name="TextBox 29">
            <a:extLst>
              <a:ext uri="{FF2B5EF4-FFF2-40B4-BE49-F238E27FC236}">
                <a16:creationId xmlns:a16="http://schemas.microsoft.com/office/drawing/2014/main" id="{40CAC6EE-55BE-AB89-782B-FFAFDB49D13B}"/>
              </a:ext>
            </a:extLst>
          </p:cNvPr>
          <p:cNvSpPr txBox="1"/>
          <p:nvPr/>
        </p:nvSpPr>
        <p:spPr>
          <a:xfrm>
            <a:off x="343731" y="229473"/>
            <a:ext cx="54503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3D60"/>
                </a:solidFill>
                <a:effectLst/>
                <a:uLnTx/>
                <a:uFillTx/>
                <a:latin typeface="Arial"/>
                <a:ea typeface="+mn-ea"/>
                <a:cs typeface="+mn-cs"/>
              </a:rPr>
              <a:t>Regional Advisory Committees</a:t>
            </a:r>
          </a:p>
        </p:txBody>
      </p:sp>
    </p:spTree>
    <p:extLst>
      <p:ext uri="{BB962C8B-B14F-4D97-AF65-F5344CB8AC3E}">
        <p14:creationId xmlns:p14="http://schemas.microsoft.com/office/powerpoint/2010/main" val="247530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A5BB-2C58-9710-8D2B-4C483F7D08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AB7C6F-420C-EE88-FA58-E42E559ED80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CE9B599-B23D-875C-6D3B-E970572C8E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4000" y="0"/>
            <a:ext cx="8128000" cy="6858000"/>
          </a:xfrm>
          <a:prstGeom prst="rect">
            <a:avLst/>
          </a:prstGeom>
        </p:spPr>
      </p:pic>
      <p:sp>
        <p:nvSpPr>
          <p:cNvPr id="5" name="Rectangle 4">
            <a:extLst>
              <a:ext uri="{FF2B5EF4-FFF2-40B4-BE49-F238E27FC236}">
                <a16:creationId xmlns:a16="http://schemas.microsoft.com/office/drawing/2014/main" id="{566EF983-F0BB-54C9-FB19-5DA4FA656F7D}"/>
              </a:ext>
            </a:extLst>
          </p:cNvPr>
          <p:cNvSpPr/>
          <p:nvPr/>
        </p:nvSpPr>
        <p:spPr>
          <a:xfrm>
            <a:off x="0" y="-51284"/>
            <a:ext cx="4236098" cy="7145338"/>
          </a:xfrm>
          <a:prstGeom prst="rect">
            <a:avLst/>
          </a:prstGeom>
          <a:solidFill>
            <a:srgbClr val="051A3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Gotha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Gotha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Gotham"/>
                <a:ea typeface="+mn-ea"/>
                <a:cs typeface="+mn-cs"/>
              </a:rPr>
              <a:t>“Water is for everyone.”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Gotha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Gotham"/>
                <a:ea typeface="+mn-ea"/>
                <a:cs typeface="+mn-cs"/>
              </a:rPr>
              <a:t>A shared resource AND a shared responsibility</a:t>
            </a:r>
          </a:p>
        </p:txBody>
      </p:sp>
      <p:sp>
        <p:nvSpPr>
          <p:cNvPr id="7" name="Slide Number Placeholder 6">
            <a:extLst>
              <a:ext uri="{FF2B5EF4-FFF2-40B4-BE49-F238E27FC236}">
                <a16:creationId xmlns:a16="http://schemas.microsoft.com/office/drawing/2014/main" id="{64602E5C-865E-591E-EBA0-3BCF07729BAE}"/>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1">
                    <a:tint val="82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989311-6252-42E9-B9D2-4782B94CBD2C}" type="slidenum">
              <a:rPr kumimoji="0" lang="en-US" sz="1200" b="0" i="0" u="none" strike="noStrike" kern="1200" cap="none" spc="0" normalizeH="0" baseline="0" noProof="0" smtClean="0">
                <a:ln>
                  <a:noFill/>
                </a:ln>
                <a:solidFill>
                  <a:srgbClr val="0F2D52">
                    <a:tint val="82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srgbClr val="0F2D52"/>
              </a:solidFill>
              <a:effectLst/>
              <a:uLnTx/>
              <a:uFillTx/>
              <a:latin typeface="Arial"/>
              <a:ea typeface="+mn-ea"/>
              <a:cs typeface="+mn-cs"/>
            </a:endParaRPr>
          </a:p>
        </p:txBody>
      </p:sp>
      <p:sp>
        <p:nvSpPr>
          <p:cNvPr id="8" name="Slide Number Placeholder 5">
            <a:extLst>
              <a:ext uri="{FF2B5EF4-FFF2-40B4-BE49-F238E27FC236}">
                <a16:creationId xmlns:a16="http://schemas.microsoft.com/office/drawing/2014/main" id="{7826A7CF-6F16-05D6-ADA5-C5349637410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1">
                    <a:tint val="82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1DDF6A3-AAE5-4931-895C-3032DCBB5AED}" type="slidenum">
              <a:rPr kumimoji="0" lang="en-US" sz="1200" b="0" i="0" u="none" strike="noStrike" kern="1200" cap="none" spc="0" normalizeH="0" baseline="0" noProof="0" smtClean="0">
                <a:ln>
                  <a:noFill/>
                </a:ln>
                <a:solidFill>
                  <a:srgbClr val="0F2D52">
                    <a:tint val="82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F2D52">
                  <a:tint val="82000"/>
                </a:srgbClr>
              </a:solidFill>
              <a:effectLst/>
              <a:uLnTx/>
              <a:uFillTx/>
              <a:latin typeface="Arial"/>
              <a:ea typeface="+mn-ea"/>
              <a:cs typeface="+mn-cs"/>
            </a:endParaRPr>
          </a:p>
        </p:txBody>
      </p:sp>
      <p:pic>
        <p:nvPicPr>
          <p:cNvPr id="6" name="Graphic 5">
            <a:extLst>
              <a:ext uri="{FF2B5EF4-FFF2-40B4-BE49-F238E27FC236}">
                <a16:creationId xmlns:a16="http://schemas.microsoft.com/office/drawing/2014/main" id="{4D93870F-3C7F-4616-A426-12ED450C5E46}"/>
              </a:ext>
            </a:extLst>
          </p:cNvPr>
          <p:cNvPicPr>
            <a:picLocks/>
          </p:cNvPicPr>
          <p:nvPr/>
        </p:nvPicPr>
        <p:blipFill>
          <a:blip r:embed="rId4">
            <a:extLst>
              <a:ext uri="{96DAC541-7B7A-43D3-8B79-37D633B846F1}">
                <asvg:svgBlip xmlns="" xmlns:asvg="http://schemas.microsoft.com/office/drawing/2016/SVG/main" r:embed="rId5"/>
              </a:ext>
            </a:extLst>
          </a:blip>
          <a:stretch>
            <a:fillRect/>
          </a:stretch>
        </p:blipFill>
        <p:spPr>
          <a:xfrm>
            <a:off x="1337021" y="444075"/>
            <a:ext cx="1671860" cy="1671860"/>
          </a:xfrm>
          <a:prstGeom prst="rect">
            <a:avLst/>
          </a:prstGeom>
        </p:spPr>
      </p:pic>
    </p:spTree>
    <p:extLst>
      <p:ext uri="{BB962C8B-B14F-4D97-AF65-F5344CB8AC3E}">
        <p14:creationId xmlns:p14="http://schemas.microsoft.com/office/powerpoint/2010/main" val="11759453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D220-EF9E-419C-3AD2-21B4B32FBAD9}"/>
              </a:ext>
            </a:extLst>
          </p:cNvPr>
          <p:cNvSpPr>
            <a:spLocks noGrp="1"/>
          </p:cNvSpPr>
          <p:nvPr>
            <p:ph type="title"/>
          </p:nvPr>
        </p:nvSpPr>
        <p:spPr/>
        <p:txBody>
          <a:bodyPr/>
          <a:lstStyle/>
          <a:p>
            <a:r>
              <a:rPr lang="en-US"/>
              <a:t>Today we’re asking you to broaden out</a:t>
            </a:r>
          </a:p>
        </p:txBody>
      </p:sp>
      <p:sp>
        <p:nvSpPr>
          <p:cNvPr id="5" name="TextBox 4">
            <a:extLst>
              <a:ext uri="{FF2B5EF4-FFF2-40B4-BE49-F238E27FC236}">
                <a16:creationId xmlns:a16="http://schemas.microsoft.com/office/drawing/2014/main" id="{E1A7137F-0B86-3083-20D7-A8ABA3E81184}"/>
              </a:ext>
            </a:extLst>
          </p:cNvPr>
          <p:cNvSpPr txBox="1"/>
          <p:nvPr/>
        </p:nvSpPr>
        <p:spPr>
          <a:xfrm>
            <a:off x="9897404" y="2050054"/>
            <a:ext cx="229459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From 14 RACs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6 Regions</a:t>
            </a:r>
            <a:endParaRPr kumimoji="0" lang="en-US" sz="3200" b="1" i="0" u="none" strike="noStrike" kern="1200" cap="none" spc="0" normalizeH="0" baseline="0" noProof="0">
              <a:ln>
                <a:noFill/>
              </a:ln>
              <a:solidFill>
                <a:srgbClr val="0F2D52"/>
              </a:solidFill>
              <a:effectLst/>
              <a:uLnTx/>
              <a:uFillTx/>
              <a:latin typeface="Arial"/>
              <a:ea typeface="+mn-ea"/>
              <a:cs typeface="+mn-cs"/>
            </a:endParaRPr>
          </a:p>
        </p:txBody>
      </p:sp>
      <p:pic>
        <p:nvPicPr>
          <p:cNvPr id="6" name="Picture 5" descr="A map of different colors&#10;&#10;Description automatically generated">
            <a:extLst>
              <a:ext uri="{FF2B5EF4-FFF2-40B4-BE49-F238E27FC236}">
                <a16:creationId xmlns:a16="http://schemas.microsoft.com/office/drawing/2014/main" id="{258CCF6A-2D53-9CDE-6E1A-CA54B34E1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078" y="223835"/>
            <a:ext cx="12192000" cy="6857999"/>
          </a:xfrm>
          <a:prstGeom prst="rect">
            <a:avLst/>
          </a:prstGeom>
        </p:spPr>
      </p:pic>
    </p:spTree>
    <p:extLst>
      <p:ext uri="{BB962C8B-B14F-4D97-AF65-F5344CB8AC3E}">
        <p14:creationId xmlns:p14="http://schemas.microsoft.com/office/powerpoint/2010/main" val="8423257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D220-EF9E-419C-3AD2-21B4B32FBAD9}"/>
              </a:ext>
            </a:extLst>
          </p:cNvPr>
          <p:cNvSpPr>
            <a:spLocks noGrp="1"/>
          </p:cNvSpPr>
          <p:nvPr>
            <p:ph type="title"/>
          </p:nvPr>
        </p:nvSpPr>
        <p:spPr/>
        <p:txBody>
          <a:bodyPr/>
          <a:lstStyle/>
          <a:p>
            <a:r>
              <a:rPr lang="en-US"/>
              <a:t>Today we’re asking you to broaden out</a:t>
            </a:r>
          </a:p>
        </p:txBody>
      </p:sp>
      <p:sp>
        <p:nvSpPr>
          <p:cNvPr id="5" name="TextBox 4">
            <a:extLst>
              <a:ext uri="{FF2B5EF4-FFF2-40B4-BE49-F238E27FC236}">
                <a16:creationId xmlns:a16="http://schemas.microsoft.com/office/drawing/2014/main" id="{E1A7137F-0B86-3083-20D7-A8ABA3E81184}"/>
              </a:ext>
            </a:extLst>
          </p:cNvPr>
          <p:cNvSpPr txBox="1"/>
          <p:nvPr/>
        </p:nvSpPr>
        <p:spPr>
          <a:xfrm>
            <a:off x="9897404" y="2050054"/>
            <a:ext cx="2294596"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From 14 RACs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F2D52"/>
                </a:solidFill>
                <a:effectLst/>
                <a:uLnTx/>
                <a:uFillTx/>
                <a:latin typeface="Arial"/>
                <a:ea typeface="+mn-ea"/>
                <a:cs typeface="+mn-cs"/>
              </a:rPr>
              <a:t>6 Regions</a:t>
            </a:r>
            <a:endParaRPr kumimoji="0" lang="en-US" sz="3200" b="1" i="0" u="none" strike="noStrike" kern="1200" cap="none" spc="0" normalizeH="0" baseline="0" noProof="0">
              <a:ln>
                <a:noFill/>
              </a:ln>
              <a:solidFill>
                <a:srgbClr val="0F2D52"/>
              </a:solidFill>
              <a:effectLst/>
              <a:uLnTx/>
              <a:uFillTx/>
              <a:latin typeface="Arial"/>
              <a:ea typeface="+mn-ea"/>
              <a:cs typeface="+mn-cs"/>
            </a:endParaRPr>
          </a:p>
        </p:txBody>
      </p:sp>
      <p:pic>
        <p:nvPicPr>
          <p:cNvPr id="6" name="Picture 5">
            <a:extLst>
              <a:ext uri="{FF2B5EF4-FFF2-40B4-BE49-F238E27FC236}">
                <a16:creationId xmlns:a16="http://schemas.microsoft.com/office/drawing/2014/main" id="{258CCF6A-2D53-9CDE-6E1A-CA54B34E15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6078" y="223835"/>
            <a:ext cx="12191999" cy="6857999"/>
          </a:xfrm>
          <a:prstGeom prst="rect">
            <a:avLst/>
          </a:prstGeom>
        </p:spPr>
      </p:pic>
    </p:spTree>
    <p:extLst>
      <p:ext uri="{BB962C8B-B14F-4D97-AF65-F5344CB8AC3E}">
        <p14:creationId xmlns:p14="http://schemas.microsoft.com/office/powerpoint/2010/main" val="992378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2">
            <a:extLst>
              <a:ext uri="{FF2B5EF4-FFF2-40B4-BE49-F238E27FC236}">
                <a16:creationId xmlns:a16="http://schemas.microsoft.com/office/drawing/2014/main" id="{9F54732E-EB74-49F3-7500-EC045AB03A5A}"/>
              </a:ext>
            </a:extLst>
          </p:cNvPr>
          <p:cNvSpPr txBox="1">
            <a:spLocks noChangeArrowheads="1"/>
          </p:cNvSpPr>
          <p:nvPr/>
        </p:nvSpPr>
        <p:spPr bwMode="auto">
          <a:xfrm>
            <a:off x="530225" y="253126"/>
            <a:ext cx="113139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a:ln>
                  <a:noFill/>
                </a:ln>
                <a:solidFill>
                  <a:srgbClr val="0F2D52"/>
                </a:solidFill>
                <a:effectLst/>
                <a:uLnTx/>
                <a:uFillTx/>
                <a:latin typeface="Aptos" panose="020B0004020202020204" pitchFamily="34" charset="0"/>
                <a:ea typeface="+mn-ea"/>
                <a:cs typeface="+mn-cs"/>
              </a:rPr>
              <a:t>Kansas Water Authority Simplified Draft Goals </a:t>
            </a:r>
            <a:endParaRPr kumimoji="0" lang="en-US" altLang="en-US" sz="4000" b="1" i="0" u="none" strike="noStrike" kern="1200" cap="none" spc="0" normalizeH="0" baseline="0" noProof="0">
              <a:ln>
                <a:noFill/>
              </a:ln>
              <a:solidFill>
                <a:srgbClr val="051A35"/>
              </a:solidFill>
              <a:effectLst/>
              <a:uLnTx/>
              <a:uFillTx/>
              <a:latin typeface="Aptos" panose="020B0004020202020204" pitchFamily="34" charset="0"/>
              <a:ea typeface="+mn-ea"/>
              <a:cs typeface="+mn-cs"/>
            </a:endParaRPr>
          </a:p>
        </p:txBody>
      </p:sp>
      <p:sp>
        <p:nvSpPr>
          <p:cNvPr id="9220" name="TextBox 14">
            <a:extLst>
              <a:ext uri="{FF2B5EF4-FFF2-40B4-BE49-F238E27FC236}">
                <a16:creationId xmlns:a16="http://schemas.microsoft.com/office/drawing/2014/main" id="{8B6649DE-4DBB-F7C6-2801-AE46BD4C8E84}"/>
              </a:ext>
            </a:extLst>
          </p:cNvPr>
          <p:cNvSpPr txBox="1">
            <a:spLocks noChangeArrowheads="1"/>
          </p:cNvSpPr>
          <p:nvPr/>
        </p:nvSpPr>
        <p:spPr bwMode="auto">
          <a:xfrm>
            <a:off x="2330245" y="1557338"/>
            <a:ext cx="828378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a:ln>
                  <a:noFill/>
                </a:ln>
                <a:solidFill>
                  <a:srgbClr val="0F2D52"/>
                </a:solidFill>
                <a:effectLst/>
                <a:uLnTx/>
                <a:uFillTx/>
                <a:latin typeface="Aptos" panose="020B0004020202020204" pitchFamily="34" charset="0"/>
                <a:ea typeface="+mn-ea"/>
                <a:cs typeface="+mn-cs"/>
              </a:rPr>
              <a:t>High Plains Aquifer</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rPr>
              <a:t>Halt the decline of the Ogallala</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rPr>
              <a:t>Restore and maintain natural streamflow</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rPr>
              <a:t>Maximize the economic output of all water users</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a:ln>
                  <a:noFill/>
                </a:ln>
                <a:solidFill>
                  <a:srgbClr val="0F2D52"/>
                </a:solidFill>
                <a:effectLst/>
                <a:uLnTx/>
                <a:uFillTx/>
                <a:latin typeface="Aptos" panose="020B0004020202020204" pitchFamily="34" charset="0"/>
                <a:ea typeface="+mn-ea"/>
                <a:cs typeface="+mn-cs"/>
              </a:rPr>
              <a:t>Reservoir</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rPr>
              <a:t>Adequate storage for all climate conditions</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rPr>
              <a:t>Promote and incentivize regionalization</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rPr>
              <a:t>Promote land management practices to reduce sedimentation</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2800" b="1" i="0" u="none" strike="noStrike" kern="1200" cap="none" spc="0" normalizeH="0" baseline="0" noProof="0">
                <a:ln>
                  <a:noFill/>
                </a:ln>
                <a:solidFill>
                  <a:srgbClr val="0F2D52"/>
                </a:solidFill>
                <a:effectLst/>
                <a:uLnTx/>
                <a:uFillTx/>
                <a:latin typeface="Aptos" panose="020B0004020202020204" pitchFamily="34" charset="0"/>
                <a:ea typeface="+mn-ea"/>
                <a:cs typeface="+mn-cs"/>
              </a:rPr>
              <a:t>Water Quality</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rPr>
              <a:t>All water sources are free of all forms of pollution and contaminants</a:t>
            </a:r>
          </a:p>
          <a:p>
            <a:pPr marL="742950" marR="0" lvl="1"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en-US" altLang="en-US" sz="2400" b="0" i="0" u="none" strike="noStrike" kern="1200" cap="none" spc="0" normalizeH="0" baseline="0" noProof="0">
              <a:ln>
                <a:noFill/>
              </a:ln>
              <a:solidFill>
                <a:srgbClr val="0F2D52"/>
              </a:solidFill>
              <a:effectLst/>
              <a:uLnTx/>
              <a:uFillTx/>
              <a:latin typeface="Aptos" panose="020B0004020202020204" pitchFamily="34" charset="0"/>
              <a:ea typeface="+mn-ea"/>
              <a:cs typeface="+mn-cs"/>
            </a:endParaRPr>
          </a:p>
        </p:txBody>
      </p:sp>
      <p:pic>
        <p:nvPicPr>
          <p:cNvPr id="3" name="Picture 2" descr="A blue square with a blue drop and yellow and blue background&#10;&#10;Description automatically generated">
            <a:extLst>
              <a:ext uri="{FF2B5EF4-FFF2-40B4-BE49-F238E27FC236}">
                <a16:creationId xmlns:a16="http://schemas.microsoft.com/office/drawing/2014/main" id="{DECCCF42-AF92-BD18-5311-ED71D0BE29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38" y="1618940"/>
            <a:ext cx="1072314" cy="1097694"/>
          </a:xfrm>
          <a:prstGeom prst="rect">
            <a:avLst/>
          </a:prstGeom>
        </p:spPr>
      </p:pic>
      <p:pic>
        <p:nvPicPr>
          <p:cNvPr id="5" name="Picture 4" descr="A blue square with a white sailboat and water&#10;&#10;Description automatically generated">
            <a:extLst>
              <a:ext uri="{FF2B5EF4-FFF2-40B4-BE49-F238E27FC236}">
                <a16:creationId xmlns:a16="http://schemas.microsoft.com/office/drawing/2014/main" id="{2E9FAA8C-77C1-F273-C0DC-CF9015C67C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292" y="3191593"/>
            <a:ext cx="1088176" cy="1081831"/>
          </a:xfrm>
          <a:prstGeom prst="rect">
            <a:avLst/>
          </a:prstGeom>
        </p:spPr>
      </p:pic>
      <p:pic>
        <p:nvPicPr>
          <p:cNvPr id="7" name="Picture 6" descr="A blue square with a clipboard and a drop of water&#10;&#10;Description automatically generated">
            <a:extLst>
              <a:ext uri="{FF2B5EF4-FFF2-40B4-BE49-F238E27FC236}">
                <a16:creationId xmlns:a16="http://schemas.microsoft.com/office/drawing/2014/main" id="{B96C7EE6-E903-B0BC-6F3C-AD4B66AC8A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292" y="4947215"/>
            <a:ext cx="1091349" cy="1097694"/>
          </a:xfrm>
          <a:prstGeom prst="rect">
            <a:avLst/>
          </a:prstGeom>
        </p:spPr>
      </p:pic>
    </p:spTree>
    <p:extLst>
      <p:ext uri="{BB962C8B-B14F-4D97-AF65-F5344CB8AC3E}">
        <p14:creationId xmlns:p14="http://schemas.microsoft.com/office/powerpoint/2010/main" val="3173146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348AD3-D47A-B3AA-5D98-B133A39BBCC5}"/>
              </a:ext>
            </a:extLst>
          </p:cNvPr>
          <p:cNvSpPr>
            <a:spLocks noGrp="1"/>
          </p:cNvSpPr>
          <p:nvPr>
            <p:ph type="title"/>
          </p:nvPr>
        </p:nvSpPr>
        <p:spPr/>
        <p:txBody>
          <a:bodyPr/>
          <a:lstStyle/>
          <a:p>
            <a:r>
              <a:rPr lang="en-US"/>
              <a:t>Discussion framework</a:t>
            </a:r>
          </a:p>
        </p:txBody>
      </p:sp>
      <p:sp>
        <p:nvSpPr>
          <p:cNvPr id="5" name="Content Placeholder 4">
            <a:extLst>
              <a:ext uri="{FF2B5EF4-FFF2-40B4-BE49-F238E27FC236}">
                <a16:creationId xmlns:a16="http://schemas.microsoft.com/office/drawing/2014/main" id="{881B1121-4CB8-6F64-C8DB-AEB32AE35B3A}"/>
              </a:ext>
            </a:extLst>
          </p:cNvPr>
          <p:cNvSpPr>
            <a:spLocks noGrp="1"/>
          </p:cNvSpPr>
          <p:nvPr>
            <p:ph idx="1"/>
          </p:nvPr>
        </p:nvSpPr>
        <p:spPr>
          <a:xfrm>
            <a:off x="838200" y="1306192"/>
            <a:ext cx="10515600" cy="4709904"/>
          </a:xfrm>
        </p:spPr>
        <p:txBody>
          <a:bodyPr>
            <a:normAutofit/>
          </a:bodyPr>
          <a:lstStyle/>
          <a:p>
            <a:pPr marL="514350" indent="-514350">
              <a:lnSpc>
                <a:spcPct val="100000"/>
              </a:lnSpc>
              <a:buAutoNum type="arabicPeriod"/>
            </a:pPr>
            <a:r>
              <a:rPr lang="en-US" sz="2600" b="1" dirty="0">
                <a:solidFill>
                  <a:srgbClr val="0070C0"/>
                </a:solidFill>
              </a:rPr>
              <a:t>Your region’s priorities</a:t>
            </a:r>
            <a:r>
              <a:rPr lang="en-US" sz="2600" dirty="0"/>
              <a:t>. Compare /contrast RAC goals in your region – why are they similar and different? </a:t>
            </a:r>
          </a:p>
          <a:p>
            <a:pPr marL="514350" indent="-514350">
              <a:lnSpc>
                <a:spcPct val="100000"/>
              </a:lnSpc>
              <a:buAutoNum type="arabicPeriod"/>
            </a:pPr>
            <a:r>
              <a:rPr lang="en-US" sz="2600" b="1" dirty="0">
                <a:solidFill>
                  <a:srgbClr val="0070C0"/>
                </a:solidFill>
              </a:rPr>
              <a:t>Your region’s priorities compared to Water Authority priorities</a:t>
            </a:r>
            <a:r>
              <a:rPr lang="en-US" sz="2600" dirty="0"/>
              <a:t>.  Do you see expanding your regional priorities to include those Water Authority goals?</a:t>
            </a:r>
          </a:p>
          <a:p>
            <a:pPr marL="514350" indent="-514350">
              <a:lnSpc>
                <a:spcPct val="100000"/>
              </a:lnSpc>
              <a:buAutoNum type="arabicPeriod"/>
            </a:pPr>
            <a:r>
              <a:rPr lang="en-US" sz="2600" b="1" dirty="0">
                <a:solidFill>
                  <a:srgbClr val="0070C0"/>
                </a:solidFill>
              </a:rPr>
              <a:t>Statewide view</a:t>
            </a:r>
            <a:r>
              <a:rPr lang="en-US" sz="2600" dirty="0"/>
              <a:t>.  RAC/regional goals often vary by water source and use.  Compare and contrast your region with other regions.  Do any of the other regions’ goals surprise you?  Looking at the Water Authority goals that might not be relevant for your region, what questions do you have about statewide goals?   </a:t>
            </a:r>
          </a:p>
          <a:p>
            <a:pPr marL="514350" indent="-514350">
              <a:buAutoNum type="arabicPeriod"/>
            </a:pPr>
            <a:endParaRPr lang="en-US" dirty="0"/>
          </a:p>
        </p:txBody>
      </p:sp>
    </p:spTree>
    <p:extLst>
      <p:ext uri="{BB962C8B-B14F-4D97-AF65-F5344CB8AC3E}">
        <p14:creationId xmlns:p14="http://schemas.microsoft.com/office/powerpoint/2010/main" val="34941785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74C92-3702-49A8-D005-BA7F5FDA7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170" y="1054716"/>
            <a:ext cx="7504667" cy="4847609"/>
          </a:xfrm>
          <a:prstGeom prst="rect">
            <a:avLst/>
          </a:prstGeom>
        </p:spPr>
      </p:pic>
      <p:sp>
        <p:nvSpPr>
          <p:cNvPr id="6" name="Title 2">
            <a:extLst>
              <a:ext uri="{FF2B5EF4-FFF2-40B4-BE49-F238E27FC236}">
                <a16:creationId xmlns:a16="http://schemas.microsoft.com/office/drawing/2014/main" id="{7580A2D5-1DE6-2897-0CEF-E48625014A74}"/>
              </a:ext>
            </a:extLst>
          </p:cNvPr>
          <p:cNvSpPr txBox="1">
            <a:spLocks/>
          </p:cNvSpPr>
          <p:nvPr/>
        </p:nvSpPr>
        <p:spPr>
          <a:xfrm>
            <a:off x="410101" y="212675"/>
            <a:ext cx="11628198" cy="7810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Regional Goals Handout</a:t>
            </a:r>
          </a:p>
        </p:txBody>
      </p:sp>
      <p:sp>
        <p:nvSpPr>
          <p:cNvPr id="8" name="TextBox 7">
            <a:extLst>
              <a:ext uri="{FF2B5EF4-FFF2-40B4-BE49-F238E27FC236}">
                <a16:creationId xmlns:a16="http://schemas.microsoft.com/office/drawing/2014/main" id="{5B1EFEEC-0371-D177-6D4B-3BDCCB8A4D9D}"/>
              </a:ext>
            </a:extLst>
          </p:cNvPr>
          <p:cNvSpPr txBox="1"/>
          <p:nvPr/>
        </p:nvSpPr>
        <p:spPr>
          <a:xfrm>
            <a:off x="114301" y="2202240"/>
            <a:ext cx="193040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Goals for each RAC in the region listed for comparing similarities</a:t>
            </a:r>
          </a:p>
        </p:txBody>
      </p:sp>
      <p:cxnSp>
        <p:nvCxnSpPr>
          <p:cNvPr id="12" name="Straight Arrow Connector 11">
            <a:extLst>
              <a:ext uri="{FF2B5EF4-FFF2-40B4-BE49-F238E27FC236}">
                <a16:creationId xmlns:a16="http://schemas.microsoft.com/office/drawing/2014/main" id="{ED1BD0D2-18D4-0AB8-D6D2-1A5707C4C83B}"/>
              </a:ext>
            </a:extLst>
          </p:cNvPr>
          <p:cNvCxnSpPr>
            <a:cxnSpLocks/>
          </p:cNvCxnSpPr>
          <p:nvPr/>
        </p:nvCxnSpPr>
        <p:spPr>
          <a:xfrm flipV="1">
            <a:off x="1782763" y="4411226"/>
            <a:ext cx="779567" cy="2050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C938AE0-0F25-A047-81E8-8DAB24B2C3FD}"/>
              </a:ext>
            </a:extLst>
          </p:cNvPr>
          <p:cNvCxnSpPr>
            <a:cxnSpLocks/>
          </p:cNvCxnSpPr>
          <p:nvPr/>
        </p:nvCxnSpPr>
        <p:spPr>
          <a:xfrm>
            <a:off x="1762073" y="2914022"/>
            <a:ext cx="800257" cy="904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A4255292-2640-8747-7308-B95591334E5F}"/>
              </a:ext>
            </a:extLst>
          </p:cNvPr>
          <p:cNvSpPr txBox="1"/>
          <p:nvPr/>
        </p:nvSpPr>
        <p:spPr>
          <a:xfrm>
            <a:off x="6637053" y="471102"/>
            <a:ext cx="45071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Compare to Statewide Goals</a:t>
            </a:r>
          </a:p>
        </p:txBody>
      </p:sp>
      <p:cxnSp>
        <p:nvCxnSpPr>
          <p:cNvPr id="26" name="Straight Arrow Connector 25">
            <a:extLst>
              <a:ext uri="{FF2B5EF4-FFF2-40B4-BE49-F238E27FC236}">
                <a16:creationId xmlns:a16="http://schemas.microsoft.com/office/drawing/2014/main" id="{A44D20CB-1D34-F114-4CD5-7F0E6D9F2129}"/>
              </a:ext>
            </a:extLst>
          </p:cNvPr>
          <p:cNvCxnSpPr>
            <a:cxnSpLocks/>
          </p:cNvCxnSpPr>
          <p:nvPr/>
        </p:nvCxnSpPr>
        <p:spPr>
          <a:xfrm flipH="1">
            <a:off x="9368791" y="823965"/>
            <a:ext cx="627046" cy="934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2BBECB67-8B8B-9FA2-B066-113266F52328}"/>
              </a:ext>
            </a:extLst>
          </p:cNvPr>
          <p:cNvSpPr txBox="1"/>
          <p:nvPr/>
        </p:nvSpPr>
        <p:spPr>
          <a:xfrm>
            <a:off x="6431999" y="4879896"/>
            <a:ext cx="3445531"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Rate RAC similarities</a:t>
            </a:r>
          </a:p>
        </p:txBody>
      </p:sp>
      <p:cxnSp>
        <p:nvCxnSpPr>
          <p:cNvPr id="33" name="Straight Arrow Connector 32">
            <a:extLst>
              <a:ext uri="{FF2B5EF4-FFF2-40B4-BE49-F238E27FC236}">
                <a16:creationId xmlns:a16="http://schemas.microsoft.com/office/drawing/2014/main" id="{CDA8518F-260B-6251-7ECF-B3900D636F10}"/>
              </a:ext>
            </a:extLst>
          </p:cNvPr>
          <p:cNvCxnSpPr>
            <a:cxnSpLocks/>
          </p:cNvCxnSpPr>
          <p:nvPr/>
        </p:nvCxnSpPr>
        <p:spPr>
          <a:xfrm flipH="1">
            <a:off x="5994948" y="5222332"/>
            <a:ext cx="458503" cy="3604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39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DF59287-C6CE-2F50-3592-C2B51FD2170A}"/>
              </a:ext>
            </a:extLst>
          </p:cNvPr>
          <p:cNvSpPr txBox="1">
            <a:spLocks/>
          </p:cNvSpPr>
          <p:nvPr/>
        </p:nvSpPr>
        <p:spPr>
          <a:xfrm>
            <a:off x="410101" y="212675"/>
            <a:ext cx="11628198" cy="7810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Regional Goals Handout – Page 2</a:t>
            </a:r>
          </a:p>
        </p:txBody>
      </p:sp>
      <p:pic>
        <p:nvPicPr>
          <p:cNvPr id="4" name="Picture 3" descr="A screenshot of a computer&#10;&#10;Description automatically generated">
            <a:extLst>
              <a:ext uri="{FF2B5EF4-FFF2-40B4-BE49-F238E27FC236}">
                <a16:creationId xmlns:a16="http://schemas.microsoft.com/office/drawing/2014/main" id="{5F1ACB92-6BF0-C478-56E3-016ABE06E59C}"/>
              </a:ext>
            </a:extLst>
          </p:cNvPr>
          <p:cNvPicPr>
            <a:picLocks noChangeAspect="1"/>
          </p:cNvPicPr>
          <p:nvPr/>
        </p:nvPicPr>
        <p:blipFill rotWithShape="1">
          <a:blip r:embed="rId2">
            <a:extLst>
              <a:ext uri="{28A0092B-C50C-407E-A947-70E740481C1C}">
                <a14:useLocalDpi xmlns:a14="http://schemas.microsoft.com/office/drawing/2010/main" val="0"/>
              </a:ext>
            </a:extLst>
          </a:blip>
          <a:srcRect l="17656" t="6586" r="3364"/>
          <a:stretch/>
        </p:blipFill>
        <p:spPr>
          <a:xfrm>
            <a:off x="285751" y="1036923"/>
            <a:ext cx="7467600" cy="4784154"/>
          </a:xfrm>
          <a:prstGeom prst="rect">
            <a:avLst/>
          </a:prstGeom>
        </p:spPr>
      </p:pic>
      <p:sp>
        <p:nvSpPr>
          <p:cNvPr id="5" name="TextBox 4">
            <a:extLst>
              <a:ext uri="{FF2B5EF4-FFF2-40B4-BE49-F238E27FC236}">
                <a16:creationId xmlns:a16="http://schemas.microsoft.com/office/drawing/2014/main" id="{C5FAF371-1305-BC56-E433-91B28648E5B9}"/>
              </a:ext>
            </a:extLst>
          </p:cNvPr>
          <p:cNvSpPr txBox="1"/>
          <p:nvPr/>
        </p:nvSpPr>
        <p:spPr>
          <a:xfrm>
            <a:off x="8486775" y="2592765"/>
            <a:ext cx="318134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Shows how RAC goals compare across regions</a:t>
            </a:r>
          </a:p>
        </p:txBody>
      </p:sp>
      <p:cxnSp>
        <p:nvCxnSpPr>
          <p:cNvPr id="6" name="Straight Arrow Connector 5">
            <a:extLst>
              <a:ext uri="{FF2B5EF4-FFF2-40B4-BE49-F238E27FC236}">
                <a16:creationId xmlns:a16="http://schemas.microsoft.com/office/drawing/2014/main" id="{03D641B1-87F7-7DFE-C951-945201B0DB20}"/>
              </a:ext>
            </a:extLst>
          </p:cNvPr>
          <p:cNvCxnSpPr>
            <a:cxnSpLocks/>
          </p:cNvCxnSpPr>
          <p:nvPr/>
        </p:nvCxnSpPr>
        <p:spPr>
          <a:xfrm flipH="1">
            <a:off x="7845059" y="3721360"/>
            <a:ext cx="756016" cy="10506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8584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2537C03-F24F-9495-FF8C-A7FC77592087}"/>
              </a:ext>
            </a:extLst>
          </p:cNvPr>
          <p:cNvSpPr>
            <a:spLocks noGrp="1" noChangeArrowheads="1"/>
          </p:cNvSpPr>
          <p:nvPr>
            <p:ph type="title"/>
          </p:nvPr>
        </p:nvSpPr>
        <p:spPr>
          <a:xfrm>
            <a:off x="647700" y="4933950"/>
            <a:ext cx="11023600" cy="1263650"/>
          </a:xfrm>
        </p:spPr>
        <p:txBody>
          <a:bodyPr/>
          <a:lstStyle/>
          <a:p>
            <a:pPr eaLnBrk="1" hangingPunct="1"/>
            <a:r>
              <a:rPr lang="en-US" altLang="en-US" sz="3600"/>
              <a:t>Three Key State Goals:  Plentiful water, clean water, and economic prosperity  </a:t>
            </a:r>
          </a:p>
        </p:txBody>
      </p:sp>
      <p:pic>
        <p:nvPicPr>
          <p:cNvPr id="7171" name="Content Placeholder 3">
            <a:extLst>
              <a:ext uri="{FF2B5EF4-FFF2-40B4-BE49-F238E27FC236}">
                <a16:creationId xmlns:a16="http://schemas.microsoft.com/office/drawing/2014/main" id="{C31665C1-FE5A-DFF3-E8BC-15ABC8808847}"/>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0"/>
            <a:ext cx="12192000" cy="4171950"/>
          </a:xfrm>
        </p:spPr>
      </p:pic>
      <p:cxnSp>
        <p:nvCxnSpPr>
          <p:cNvPr id="9" name="Straight Connector 8" descr="&quot;&quot;">
            <a:extLst>
              <a:ext uri="{FF2B5EF4-FFF2-40B4-BE49-F238E27FC236}">
                <a16:creationId xmlns:a16="http://schemas.microsoft.com/office/drawing/2014/main" id="{0E4972B9-DB74-6BD7-F140-6CFC12DB8640}"/>
              </a:ext>
            </a:extLst>
          </p:cNvPr>
          <p:cNvCxnSpPr>
            <a:cxnSpLocks noGrp="1" noRot="1" noChangeAspect="1" noMove="1" noResize="1" noEditPoints="1" noAdjustHandles="1" noChangeArrowheads="1" noChangeShapeType="1"/>
          </p:cNvCxnSpPr>
          <p:nvPr/>
        </p:nvCxnSpPr>
        <p:spPr>
          <a:xfrm>
            <a:off x="865188" y="4811713"/>
            <a:ext cx="736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96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C97E-567C-2A0F-FC6A-2F94ADEA2331}"/>
              </a:ext>
            </a:extLst>
          </p:cNvPr>
          <p:cNvSpPr>
            <a:spLocks noGrp="1"/>
          </p:cNvSpPr>
          <p:nvPr>
            <p:ph type="title"/>
          </p:nvPr>
        </p:nvSpPr>
        <p:spPr/>
        <p:txBody>
          <a:bodyPr/>
          <a:lstStyle/>
          <a:p>
            <a:r>
              <a:rPr lang="en-US" dirty="0"/>
              <a:t>Investment Scenario Input Session</a:t>
            </a:r>
          </a:p>
        </p:txBody>
      </p:sp>
      <p:sp>
        <p:nvSpPr>
          <p:cNvPr id="4" name="Text Placeholder 3">
            <a:extLst>
              <a:ext uri="{FF2B5EF4-FFF2-40B4-BE49-F238E27FC236}">
                <a16:creationId xmlns:a16="http://schemas.microsoft.com/office/drawing/2014/main" id="{FB902040-146F-8D34-E47E-0E62DF27F4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517054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778605-CF2C-8D25-079C-DE9AD5EF3AF4}"/>
              </a:ext>
            </a:extLst>
          </p:cNvPr>
          <p:cNvSpPr txBox="1"/>
          <p:nvPr/>
        </p:nvSpPr>
        <p:spPr>
          <a:xfrm>
            <a:off x="307051" y="229810"/>
            <a:ext cx="1142556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F2D52"/>
                </a:solidFill>
                <a:effectLst/>
                <a:uLnTx/>
                <a:uFillTx/>
                <a:latin typeface="Arial"/>
                <a:ea typeface="+mn-ea"/>
                <a:cs typeface="+mn-cs"/>
              </a:rPr>
              <a:t>Average Annual State Investment by                          Guiding Principle</a:t>
            </a:r>
          </a:p>
        </p:txBody>
      </p:sp>
      <p:graphicFrame>
        <p:nvGraphicFramePr>
          <p:cNvPr id="10" name="Chart 9">
            <a:extLst>
              <a:ext uri="{FF2B5EF4-FFF2-40B4-BE49-F238E27FC236}">
                <a16:creationId xmlns:a16="http://schemas.microsoft.com/office/drawing/2014/main" id="{51EE80A6-8BD6-9E42-6AF0-25331BB01A24}"/>
              </a:ext>
            </a:extLst>
          </p:cNvPr>
          <p:cNvGraphicFramePr/>
          <p:nvPr/>
        </p:nvGraphicFramePr>
        <p:xfrm>
          <a:off x="2160242" y="1783186"/>
          <a:ext cx="9171536" cy="4567434"/>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B1A98B29-9985-350B-7035-76B337425E6E}"/>
              </a:ext>
            </a:extLst>
          </p:cNvPr>
          <p:cNvCxnSpPr>
            <a:cxnSpLocks/>
            <a:endCxn id="3" idx="1"/>
          </p:cNvCxnSpPr>
          <p:nvPr/>
        </p:nvCxnSpPr>
        <p:spPr>
          <a:xfrm flipV="1">
            <a:off x="6486611" y="2432201"/>
            <a:ext cx="1150557" cy="183301"/>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285CFB8-F554-89C6-43CA-C8ADB95C6AA7}"/>
              </a:ext>
            </a:extLst>
          </p:cNvPr>
          <p:cNvCxnSpPr>
            <a:cxnSpLocks/>
          </p:cNvCxnSpPr>
          <p:nvPr/>
        </p:nvCxnSpPr>
        <p:spPr>
          <a:xfrm flipH="1" flipV="1">
            <a:off x="6783465" y="5234670"/>
            <a:ext cx="1185640" cy="43148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3A0D420-192F-6771-8F0B-A2C61F86BE25}"/>
              </a:ext>
            </a:extLst>
          </p:cNvPr>
          <p:cNvCxnSpPr>
            <a:cxnSpLocks/>
          </p:cNvCxnSpPr>
          <p:nvPr/>
        </p:nvCxnSpPr>
        <p:spPr>
          <a:xfrm>
            <a:off x="7168310" y="3690412"/>
            <a:ext cx="53363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DB16CA2-A805-2E8B-0DB8-E87A615C1B28}"/>
              </a:ext>
            </a:extLst>
          </p:cNvPr>
          <p:cNvCxnSpPr>
            <a:cxnSpLocks/>
          </p:cNvCxnSpPr>
          <p:nvPr/>
        </p:nvCxnSpPr>
        <p:spPr>
          <a:xfrm flipH="1" flipV="1">
            <a:off x="3306261" y="2838065"/>
            <a:ext cx="573009" cy="1284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EA94D2C-E083-E5C7-90CA-182B2B3ACE84}"/>
              </a:ext>
            </a:extLst>
          </p:cNvPr>
          <p:cNvCxnSpPr>
            <a:cxnSpLocks/>
          </p:cNvCxnSpPr>
          <p:nvPr/>
        </p:nvCxnSpPr>
        <p:spPr>
          <a:xfrm flipH="1" flipV="1">
            <a:off x="3815248" y="2162101"/>
            <a:ext cx="1026351" cy="13469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827AA62-C1D2-E82F-8BF3-60617D4ABF81}"/>
              </a:ext>
            </a:extLst>
          </p:cNvPr>
          <p:cNvSpPr txBox="1"/>
          <p:nvPr/>
        </p:nvSpPr>
        <p:spPr>
          <a:xfrm>
            <a:off x="7637168" y="2247535"/>
            <a:ext cx="342055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2D52"/>
                </a:solidFill>
                <a:effectLst/>
                <a:uLnTx/>
                <a:uFillTx/>
                <a:latin typeface="Arial"/>
                <a:ea typeface="+mn-ea"/>
                <a:cs typeface="+mn-cs"/>
              </a:rPr>
              <a:t>Conserve High Plains Aquifer</a:t>
            </a:r>
          </a:p>
        </p:txBody>
      </p:sp>
      <p:pic>
        <p:nvPicPr>
          <p:cNvPr id="8" name="Picture 7" descr="A blue square with a blue drop and yellow and blue background&#10;&#10;Description automatically generated">
            <a:extLst>
              <a:ext uri="{FF2B5EF4-FFF2-40B4-BE49-F238E27FC236}">
                <a16:creationId xmlns:a16="http://schemas.microsoft.com/office/drawing/2014/main" id="{7E0FEAC5-6C8B-1FFE-66E5-70B9BCF46D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720" y="2060852"/>
            <a:ext cx="630180" cy="645095"/>
          </a:xfrm>
          <a:prstGeom prst="rect">
            <a:avLst/>
          </a:prstGeom>
        </p:spPr>
      </p:pic>
      <p:pic>
        <p:nvPicPr>
          <p:cNvPr id="11" name="Picture 10" descr="A blue square with a white sailboat and water&#10;&#10;Description automatically generated">
            <a:extLst>
              <a:ext uri="{FF2B5EF4-FFF2-40B4-BE49-F238E27FC236}">
                <a16:creationId xmlns:a16="http://schemas.microsoft.com/office/drawing/2014/main" id="{D7D0C859-C38D-2ADA-AD5B-2491A4A0DB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3110" y="3334397"/>
            <a:ext cx="639502" cy="635773"/>
          </a:xfrm>
          <a:prstGeom prst="rect">
            <a:avLst/>
          </a:prstGeom>
        </p:spPr>
      </p:pic>
      <p:pic>
        <p:nvPicPr>
          <p:cNvPr id="13" name="Picture 12" descr="A blue square with a clipboard and a drop of water&#10;&#10;Description automatically generated">
            <a:extLst>
              <a:ext uri="{FF2B5EF4-FFF2-40B4-BE49-F238E27FC236}">
                <a16:creationId xmlns:a16="http://schemas.microsoft.com/office/drawing/2014/main" id="{7E32A731-6FF5-27AA-3C90-CDFA37A6C9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76033" y="5300262"/>
            <a:ext cx="641367" cy="645096"/>
          </a:xfrm>
          <a:prstGeom prst="rect">
            <a:avLst/>
          </a:prstGeom>
        </p:spPr>
      </p:pic>
      <p:pic>
        <p:nvPicPr>
          <p:cNvPr id="15" name="Picture 14" descr="A blue and white logo with a drop of water&#10;&#10;Description automatically generated">
            <a:extLst>
              <a:ext uri="{FF2B5EF4-FFF2-40B4-BE49-F238E27FC236}">
                <a16:creationId xmlns:a16="http://schemas.microsoft.com/office/drawing/2014/main" id="{28BB302F-1A19-E65B-8AE4-3C86DE1F0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477" y="1853864"/>
            <a:ext cx="657725" cy="646219"/>
          </a:xfrm>
          <a:prstGeom prst="rect">
            <a:avLst/>
          </a:prstGeom>
        </p:spPr>
      </p:pic>
      <p:sp>
        <p:nvSpPr>
          <p:cNvPr id="17" name="TextBox 16">
            <a:extLst>
              <a:ext uri="{FF2B5EF4-FFF2-40B4-BE49-F238E27FC236}">
                <a16:creationId xmlns:a16="http://schemas.microsoft.com/office/drawing/2014/main" id="{A434F3D3-F27C-7CAD-69D1-33CD832A9D1D}"/>
              </a:ext>
            </a:extLst>
          </p:cNvPr>
          <p:cNvSpPr txBox="1"/>
          <p:nvPr/>
        </p:nvSpPr>
        <p:spPr>
          <a:xfrm>
            <a:off x="7783024" y="3512251"/>
            <a:ext cx="33009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2D52"/>
                </a:solidFill>
                <a:effectLst/>
                <a:uLnTx/>
                <a:uFillTx/>
                <a:latin typeface="Arial"/>
                <a:ea typeface="+mn-ea"/>
                <a:cs typeface="+mn-cs"/>
              </a:rPr>
              <a:t>Secure &amp; Protect Reservoirs</a:t>
            </a:r>
          </a:p>
        </p:txBody>
      </p:sp>
      <p:sp>
        <p:nvSpPr>
          <p:cNvPr id="18" name="TextBox 17">
            <a:extLst>
              <a:ext uri="{FF2B5EF4-FFF2-40B4-BE49-F238E27FC236}">
                <a16:creationId xmlns:a16="http://schemas.microsoft.com/office/drawing/2014/main" id="{F8CE2777-5821-87DE-D7CE-88B6C72D63E6}"/>
              </a:ext>
            </a:extLst>
          </p:cNvPr>
          <p:cNvSpPr txBox="1"/>
          <p:nvPr/>
        </p:nvSpPr>
        <p:spPr>
          <a:xfrm>
            <a:off x="7969105" y="5481485"/>
            <a:ext cx="26254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2D52"/>
                </a:solidFill>
                <a:effectLst/>
                <a:uLnTx/>
                <a:uFillTx/>
                <a:latin typeface="Arial"/>
                <a:ea typeface="+mn-ea"/>
                <a:cs typeface="+mn-cs"/>
              </a:rPr>
              <a:t>Improve Water Quality</a:t>
            </a:r>
          </a:p>
        </p:txBody>
      </p:sp>
      <p:sp>
        <p:nvSpPr>
          <p:cNvPr id="19" name="TextBox 18">
            <a:extLst>
              <a:ext uri="{FF2B5EF4-FFF2-40B4-BE49-F238E27FC236}">
                <a16:creationId xmlns:a16="http://schemas.microsoft.com/office/drawing/2014/main" id="{7121A1E5-7624-D53B-2DF0-E5D222745C89}"/>
              </a:ext>
            </a:extLst>
          </p:cNvPr>
          <p:cNvSpPr txBox="1"/>
          <p:nvPr/>
        </p:nvSpPr>
        <p:spPr>
          <a:xfrm>
            <a:off x="847511" y="2653399"/>
            <a:ext cx="24587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2D52"/>
                </a:solidFill>
                <a:effectLst/>
                <a:uLnTx/>
                <a:uFillTx/>
                <a:latin typeface="Arial"/>
                <a:ea typeface="+mn-ea"/>
                <a:cs typeface="+mn-cs"/>
              </a:rPr>
              <a:t>Reduce Vulnerability</a:t>
            </a:r>
          </a:p>
        </p:txBody>
      </p:sp>
      <p:sp>
        <p:nvSpPr>
          <p:cNvPr id="21" name="TextBox 20">
            <a:extLst>
              <a:ext uri="{FF2B5EF4-FFF2-40B4-BE49-F238E27FC236}">
                <a16:creationId xmlns:a16="http://schemas.microsoft.com/office/drawing/2014/main" id="{3A23B395-DF88-B08E-BD05-8B9E6028DCAB}"/>
              </a:ext>
            </a:extLst>
          </p:cNvPr>
          <p:cNvSpPr txBox="1"/>
          <p:nvPr/>
        </p:nvSpPr>
        <p:spPr>
          <a:xfrm>
            <a:off x="1424785" y="1977435"/>
            <a:ext cx="23904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F2D52"/>
                </a:solidFill>
                <a:effectLst/>
                <a:uLnTx/>
                <a:uFillTx/>
                <a:latin typeface="Arial"/>
                <a:ea typeface="+mn-ea"/>
                <a:cs typeface="+mn-cs"/>
              </a:rPr>
              <a:t>Increase Awareness</a:t>
            </a:r>
          </a:p>
        </p:txBody>
      </p:sp>
      <p:pic>
        <p:nvPicPr>
          <p:cNvPr id="34" name="Picture 33" descr="A blue and white logo with a drop of water&#10;&#10;Description automatically generated">
            <a:extLst>
              <a:ext uri="{FF2B5EF4-FFF2-40B4-BE49-F238E27FC236}">
                <a16:creationId xmlns:a16="http://schemas.microsoft.com/office/drawing/2014/main" id="{8BF33FFB-3ED1-9DC3-6CB2-F9D2D9561C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936" y="2523851"/>
            <a:ext cx="657725" cy="646219"/>
          </a:xfrm>
          <a:prstGeom prst="rect">
            <a:avLst/>
          </a:prstGeom>
        </p:spPr>
      </p:pic>
    </p:spTree>
    <p:extLst>
      <p:ext uri="{BB962C8B-B14F-4D97-AF65-F5344CB8AC3E}">
        <p14:creationId xmlns:p14="http://schemas.microsoft.com/office/powerpoint/2010/main" val="21127218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72017-F365-FCC0-4913-E664AE7A9EF2}"/>
              </a:ext>
            </a:extLst>
          </p:cNvPr>
          <p:cNvSpPr>
            <a:spLocks noGrp="1"/>
          </p:cNvSpPr>
          <p:nvPr>
            <p:ph type="title"/>
          </p:nvPr>
        </p:nvSpPr>
        <p:spPr/>
        <p:txBody>
          <a:bodyPr/>
          <a:lstStyle/>
          <a:p>
            <a:r>
              <a:rPr lang="en-US"/>
              <a:t>Investment Scenario Prioritization Exercise</a:t>
            </a:r>
          </a:p>
        </p:txBody>
      </p:sp>
      <p:sp>
        <p:nvSpPr>
          <p:cNvPr id="9" name="TextBox 8">
            <a:extLst>
              <a:ext uri="{FF2B5EF4-FFF2-40B4-BE49-F238E27FC236}">
                <a16:creationId xmlns:a16="http://schemas.microsoft.com/office/drawing/2014/main" id="{D011F2C8-CE4C-2944-F598-93FA3D0EC362}"/>
              </a:ext>
            </a:extLst>
          </p:cNvPr>
          <p:cNvSpPr txBox="1"/>
          <p:nvPr/>
        </p:nvSpPr>
        <p:spPr>
          <a:xfrm>
            <a:off x="1674699" y="3722222"/>
            <a:ext cx="167933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E2D52"/>
                </a:solidFill>
                <a:effectLst/>
                <a:uLnTx/>
                <a:uFillTx/>
                <a:latin typeface="Abadi" panose="020B0604020104020204" pitchFamily="34" charset="0"/>
                <a:ea typeface="+mn-ea"/>
                <a:cs typeface="+mn-cs"/>
              </a:rPr>
              <a:t>Stand Pat</a:t>
            </a:r>
          </a:p>
        </p:txBody>
      </p:sp>
      <p:sp>
        <p:nvSpPr>
          <p:cNvPr id="10" name="TextBox 9">
            <a:extLst>
              <a:ext uri="{FF2B5EF4-FFF2-40B4-BE49-F238E27FC236}">
                <a16:creationId xmlns:a16="http://schemas.microsoft.com/office/drawing/2014/main" id="{999B5918-E8C5-12D2-4034-70A4ABF71E32}"/>
              </a:ext>
            </a:extLst>
          </p:cNvPr>
          <p:cNvSpPr txBox="1"/>
          <p:nvPr/>
        </p:nvSpPr>
        <p:spPr>
          <a:xfrm>
            <a:off x="4997414" y="3722221"/>
            <a:ext cx="236031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E2D52"/>
                </a:solidFill>
                <a:effectLst/>
                <a:uLnTx/>
                <a:uFillTx/>
                <a:latin typeface="Abadi" panose="020B0604020104020204" pitchFamily="34" charset="0"/>
                <a:ea typeface="+mn-ea"/>
                <a:cs typeface="+mn-cs"/>
              </a:rPr>
              <a:t>Move the Needle</a:t>
            </a:r>
          </a:p>
        </p:txBody>
      </p:sp>
      <p:sp>
        <p:nvSpPr>
          <p:cNvPr id="12" name="TextBox 11">
            <a:extLst>
              <a:ext uri="{FF2B5EF4-FFF2-40B4-BE49-F238E27FC236}">
                <a16:creationId xmlns:a16="http://schemas.microsoft.com/office/drawing/2014/main" id="{71C37E67-56B2-8145-9747-07375D23D430}"/>
              </a:ext>
            </a:extLst>
          </p:cNvPr>
          <p:cNvSpPr txBox="1"/>
          <p:nvPr/>
        </p:nvSpPr>
        <p:spPr>
          <a:xfrm>
            <a:off x="8787650" y="3722220"/>
            <a:ext cx="167933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E2D52"/>
                </a:solidFill>
                <a:effectLst/>
                <a:uLnTx/>
                <a:uFillTx/>
                <a:latin typeface="Abadi" panose="020B0604020104020204" pitchFamily="34" charset="0"/>
                <a:ea typeface="+mn-ea"/>
                <a:cs typeface="+mn-cs"/>
              </a:rPr>
              <a:t>Game Changer</a:t>
            </a:r>
          </a:p>
        </p:txBody>
      </p:sp>
      <p:sp>
        <p:nvSpPr>
          <p:cNvPr id="2" name="TextBox 1">
            <a:extLst>
              <a:ext uri="{FF2B5EF4-FFF2-40B4-BE49-F238E27FC236}">
                <a16:creationId xmlns:a16="http://schemas.microsoft.com/office/drawing/2014/main" id="{97F45E3F-3488-21C9-9F36-B80A28DD1DA7}"/>
              </a:ext>
            </a:extLst>
          </p:cNvPr>
          <p:cNvSpPr txBox="1"/>
          <p:nvPr/>
        </p:nvSpPr>
        <p:spPr>
          <a:xfrm>
            <a:off x="1061879" y="5257234"/>
            <a:ext cx="1006824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3D60"/>
                </a:solidFill>
                <a:effectLst/>
                <a:uLnTx/>
                <a:uFillTx/>
                <a:latin typeface="Arial"/>
                <a:ea typeface="+mn-ea"/>
                <a:cs typeface="+mn-cs"/>
              </a:rPr>
              <a:t>Each participant gets one chip for each investment level; each participant will put his/her chip in the respective bucket and guided through a facilitated discussion to explore why he/she invested in the ways that they did. </a:t>
            </a:r>
          </a:p>
        </p:txBody>
      </p:sp>
      <p:pic>
        <p:nvPicPr>
          <p:cNvPr id="8" name="Graphic 7">
            <a:extLst>
              <a:ext uri="{FF2B5EF4-FFF2-40B4-BE49-F238E27FC236}">
                <a16:creationId xmlns:a16="http://schemas.microsoft.com/office/drawing/2014/main" id="{0D4F640B-2F89-0CCA-DA5C-D1779948D70B}"/>
              </a:ext>
            </a:extLst>
          </p:cNvPr>
          <p:cNvPicPr>
            <a:picLocks/>
          </p:cNvPicPr>
          <p:nvPr/>
        </p:nvPicPr>
        <p:blipFill>
          <a:blip r:embed="rId3">
            <a:extLst>
              <a:ext uri="{96DAC541-7B7A-43D3-8B79-37D633B846F1}">
                <asvg:svgBlip xmlns="" xmlns:asvg="http://schemas.microsoft.com/office/drawing/2016/SVG/main" r:embed="rId4"/>
              </a:ext>
            </a:extLst>
          </a:blip>
          <a:stretch>
            <a:fillRect/>
          </a:stretch>
        </p:blipFill>
        <p:spPr>
          <a:xfrm rot="2720115">
            <a:off x="749615" y="1118121"/>
            <a:ext cx="3330191" cy="3330191"/>
          </a:xfrm>
          <a:prstGeom prst="rect">
            <a:avLst/>
          </a:prstGeom>
        </p:spPr>
      </p:pic>
      <p:pic>
        <p:nvPicPr>
          <p:cNvPr id="11" name="Graphic 10">
            <a:extLst>
              <a:ext uri="{FF2B5EF4-FFF2-40B4-BE49-F238E27FC236}">
                <a16:creationId xmlns:a16="http://schemas.microsoft.com/office/drawing/2014/main" id="{94ABC3C9-38F2-B360-B336-1BA1BCDF8C8C}"/>
              </a:ext>
            </a:extLst>
          </p:cNvPr>
          <p:cNvPicPr>
            <a:picLocks/>
          </p:cNvPicPr>
          <p:nvPr/>
        </p:nvPicPr>
        <p:blipFill>
          <a:blip r:embed="rId5">
            <a:extLst>
              <a:ext uri="{96DAC541-7B7A-43D3-8B79-37D633B846F1}">
                <asvg:svgBlip xmlns="" xmlns:asvg="http://schemas.microsoft.com/office/drawing/2016/SVG/main" r:embed="rId6"/>
              </a:ext>
            </a:extLst>
          </a:blip>
          <a:stretch>
            <a:fillRect/>
          </a:stretch>
        </p:blipFill>
        <p:spPr>
          <a:xfrm rot="2698809">
            <a:off x="4312404" y="1081752"/>
            <a:ext cx="3330191" cy="3330191"/>
          </a:xfrm>
          <a:prstGeom prst="rect">
            <a:avLst/>
          </a:prstGeom>
        </p:spPr>
      </p:pic>
      <p:pic>
        <p:nvPicPr>
          <p:cNvPr id="13" name="Graphic 12">
            <a:extLst>
              <a:ext uri="{FF2B5EF4-FFF2-40B4-BE49-F238E27FC236}">
                <a16:creationId xmlns:a16="http://schemas.microsoft.com/office/drawing/2014/main" id="{7AD9D7E5-B7DB-190F-0500-B7E677CEAE54}"/>
              </a:ext>
            </a:extLst>
          </p:cNvPr>
          <p:cNvPicPr>
            <a:picLocks/>
          </p:cNvPicPr>
          <p:nvPr/>
        </p:nvPicPr>
        <p:blipFill>
          <a:blip r:embed="rId7">
            <a:extLst>
              <a:ext uri="{96DAC541-7B7A-43D3-8B79-37D633B846F1}">
                <asvg:svgBlip xmlns="" xmlns:asvg="http://schemas.microsoft.com/office/drawing/2016/SVG/main" r:embed="rId8"/>
              </a:ext>
            </a:extLst>
          </a:blip>
          <a:stretch>
            <a:fillRect/>
          </a:stretch>
        </p:blipFill>
        <p:spPr>
          <a:xfrm rot="2659837">
            <a:off x="7923491" y="1155119"/>
            <a:ext cx="3330191" cy="3330191"/>
          </a:xfrm>
          <a:prstGeom prst="rect">
            <a:avLst/>
          </a:prstGeom>
        </p:spPr>
      </p:pic>
    </p:spTree>
    <p:extLst>
      <p:ext uri="{BB962C8B-B14F-4D97-AF65-F5344CB8AC3E}">
        <p14:creationId xmlns:p14="http://schemas.microsoft.com/office/powerpoint/2010/main" val="272387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nstruction site with a river&#10;&#10;Description automatically generated with medium confidence">
            <a:extLst>
              <a:ext uri="{FF2B5EF4-FFF2-40B4-BE49-F238E27FC236}">
                <a16:creationId xmlns:a16="http://schemas.microsoft.com/office/drawing/2014/main" id="{BC6307B6-B66D-2961-EEF4-28E4D51F1A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5" name="TextBox 4">
            <a:extLst>
              <a:ext uri="{FF2B5EF4-FFF2-40B4-BE49-F238E27FC236}">
                <a16:creationId xmlns:a16="http://schemas.microsoft.com/office/drawing/2014/main" id="{1B26AF82-0041-47B1-25AF-143B35B22F61}"/>
              </a:ext>
            </a:extLst>
          </p:cNvPr>
          <p:cNvSpPr txBox="1"/>
          <p:nvPr/>
        </p:nvSpPr>
        <p:spPr>
          <a:xfrm>
            <a:off x="481029" y="1557091"/>
            <a:ext cx="6155296" cy="4671037"/>
          </a:xfrm>
          <a:prstGeom prst="rect">
            <a:avLst/>
          </a:prstGeom>
        </p:spPr>
        <p:txBody>
          <a:bodyPr vert="horz" lIns="91440" tIns="45720" rIns="91440" bIns="45720" rtlCol="0" anchor="b">
            <a:normAutofit fontScale="850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a:ln>
                  <a:noFill/>
                </a:ln>
                <a:solidFill>
                  <a:prstClr val="white"/>
                </a:solidFill>
                <a:effectLst/>
                <a:uLnTx/>
                <a:uFillTx/>
                <a:latin typeface="Gotham"/>
                <a:ea typeface="+mn-ea"/>
                <a:cs typeface="+mn-cs"/>
              </a:rPr>
              <a:t>“We know that ‘where there is no vision the people perish,’ and we also know the difference between a vision and a daydream is sweat.</a:t>
            </a:r>
            <a:r>
              <a:rPr kumimoji="0" lang="en-US" sz="4400" b="0" i="0" u="none" strike="noStrike" kern="1200" cap="none" spc="0" normalizeH="0" baseline="0" noProof="0">
                <a:ln>
                  <a:noFill/>
                </a:ln>
                <a:solidFill>
                  <a:prstClr val="white"/>
                </a:solidFill>
                <a:effectLst/>
                <a:uLnTx/>
                <a:uFillTx/>
                <a:latin typeface="Gotham"/>
                <a:ea typeface="+mn-ea"/>
                <a:cs typeface="+mn-cs"/>
              </a:rPr>
              <a:t>”</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a:ln>
                  <a:noFill/>
                </a:ln>
                <a:solidFill>
                  <a:prstClr val="white"/>
                </a:solidFill>
                <a:effectLst/>
                <a:uLnTx/>
                <a:uFillTx/>
                <a:latin typeface="Gotham"/>
                <a:ea typeface="+mn-ea"/>
                <a:cs typeface="+mn-cs"/>
              </a:rPr>
              <a:t>- </a:t>
            </a:r>
            <a:r>
              <a:rPr kumimoji="0" lang="en-US" sz="3300" b="0" i="0" u="none" strike="noStrike" kern="1200" cap="none" spc="0" normalizeH="0" baseline="0" noProof="0">
                <a:ln>
                  <a:noFill/>
                </a:ln>
                <a:solidFill>
                  <a:prstClr val="white"/>
                </a:solidFill>
                <a:effectLst/>
                <a:uLnTx/>
                <a:uFillTx/>
                <a:latin typeface="Gotham"/>
                <a:ea typeface="+mn-ea"/>
                <a:cs typeface="+mn-cs"/>
              </a:rPr>
              <a:t>Kansas Governor Frank Carlson, 1947 Inaugural Address</a:t>
            </a:r>
            <a:endParaRPr kumimoji="0" lang="en-US" sz="4400" b="0" i="0" u="none" strike="noStrike" kern="1200" cap="none" spc="0" normalizeH="0" baseline="0" noProof="0">
              <a:ln>
                <a:noFill/>
              </a:ln>
              <a:solidFill>
                <a:prstClr val="white"/>
              </a:solidFill>
              <a:effectLst/>
              <a:uLnTx/>
              <a:uFillTx/>
              <a:latin typeface="Gotham"/>
              <a:ea typeface="+mn-ea"/>
              <a:cs typeface="+mn-cs"/>
            </a:endParaRPr>
          </a:p>
        </p:txBody>
      </p:sp>
      <p:sp>
        <p:nvSpPr>
          <p:cNvPr id="6" name="TextBox 5">
            <a:extLst>
              <a:ext uri="{FF2B5EF4-FFF2-40B4-BE49-F238E27FC236}">
                <a16:creationId xmlns:a16="http://schemas.microsoft.com/office/drawing/2014/main" id="{3C2DFCD7-B0D0-0823-0E7B-8AF0950AC88F}"/>
              </a:ext>
            </a:extLst>
          </p:cNvPr>
          <p:cNvSpPr txBox="1"/>
          <p:nvPr/>
        </p:nvSpPr>
        <p:spPr>
          <a:xfrm>
            <a:off x="7434943" y="6259285"/>
            <a:ext cx="45583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Construction of </a:t>
            </a:r>
            <a:r>
              <a:rPr kumimoji="0" lang="en-US" sz="1800" b="0" i="0" u="none" strike="noStrike" kern="1200" cap="none" spc="0" normalizeH="0" baseline="0" noProof="0" err="1">
                <a:ln>
                  <a:noFill/>
                </a:ln>
                <a:solidFill>
                  <a:prstClr val="white"/>
                </a:solidFill>
                <a:effectLst/>
                <a:uLnTx/>
                <a:uFillTx/>
                <a:latin typeface="Arial"/>
                <a:ea typeface="+mn-ea"/>
                <a:cs typeface="+mn-cs"/>
              </a:rPr>
              <a:t>Kanopolis</a:t>
            </a:r>
            <a:r>
              <a:rPr kumimoji="0" lang="en-US" sz="1800" b="0" i="0" u="none" strike="noStrike" kern="1200" cap="none" spc="0" normalizeH="0" baseline="0" noProof="0">
                <a:ln>
                  <a:noFill/>
                </a:ln>
                <a:solidFill>
                  <a:prstClr val="white"/>
                </a:solidFill>
                <a:effectLst/>
                <a:uLnTx/>
                <a:uFillTx/>
                <a:latin typeface="Arial"/>
                <a:ea typeface="+mn-ea"/>
                <a:cs typeface="+mn-cs"/>
              </a:rPr>
              <a:t> Lake  Reservoir</a:t>
            </a:r>
          </a:p>
        </p:txBody>
      </p:sp>
      <p:pic>
        <p:nvPicPr>
          <p:cNvPr id="2" name="Graphic 1">
            <a:extLst>
              <a:ext uri="{FF2B5EF4-FFF2-40B4-BE49-F238E27FC236}">
                <a16:creationId xmlns:a16="http://schemas.microsoft.com/office/drawing/2014/main" id="{5694C0DC-C396-2D08-757E-DFD54343EDED}"/>
              </a:ext>
            </a:extLst>
          </p:cNvPr>
          <p:cNvPicPr>
            <a:picLocks/>
          </p:cNvPicPr>
          <p:nvPr/>
        </p:nvPicPr>
        <p:blipFill>
          <a:blip r:embed="rId4">
            <a:extLst>
              <a:ext uri="{96DAC541-7B7A-43D3-8B79-37D633B846F1}">
                <asvg:svgBlip xmlns="" xmlns:asvg="http://schemas.microsoft.com/office/drawing/2016/SVG/main" r:embed="rId5"/>
              </a:ext>
            </a:extLst>
          </a:blip>
          <a:stretch>
            <a:fillRect/>
          </a:stretch>
        </p:blipFill>
        <p:spPr>
          <a:xfrm>
            <a:off x="2722747" y="178262"/>
            <a:ext cx="1671860" cy="1671860"/>
          </a:xfrm>
          <a:prstGeom prst="rect">
            <a:avLst/>
          </a:prstGeom>
        </p:spPr>
      </p:pic>
    </p:spTree>
    <p:extLst>
      <p:ext uri="{BB962C8B-B14F-4D97-AF65-F5344CB8AC3E}">
        <p14:creationId xmlns:p14="http://schemas.microsoft.com/office/powerpoint/2010/main" val="30682228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84CC5BE-2BD5-9E93-98E4-DA047A9D7A7D}"/>
              </a:ext>
            </a:extLst>
          </p:cNvPr>
          <p:cNvSpPr txBox="1">
            <a:spLocks/>
          </p:cNvSpPr>
          <p:nvPr/>
        </p:nvSpPr>
        <p:spPr>
          <a:xfrm>
            <a:off x="352951" y="1025574"/>
            <a:ext cx="4609574" cy="7810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Handouts for Each Guiding Principle:</a:t>
            </a:r>
          </a:p>
          <a:p>
            <a:pPr marL="742950" marR="0" lvl="0" indent="-742950" algn="l" defTabSz="914400" rtl="0" eaLnBrk="1" fontAlgn="auto" latinLnBrk="0" hangingPunct="1">
              <a:lnSpc>
                <a:spcPct val="90000"/>
              </a:lnSpc>
              <a:spcBef>
                <a:spcPct val="0"/>
              </a:spcBef>
              <a:spcAft>
                <a:spcPts val="0"/>
              </a:spcAft>
              <a:buClrTx/>
              <a:buSzTx/>
              <a:buFont typeface="+mj-lt"/>
              <a:buAutoNum type="arabicPeriod"/>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Aquifer</a:t>
            </a:r>
          </a:p>
          <a:p>
            <a:pPr marL="742950" marR="0" lvl="0" indent="-742950" algn="l" defTabSz="914400" rtl="0" eaLnBrk="1" fontAlgn="auto" latinLnBrk="0" hangingPunct="1">
              <a:lnSpc>
                <a:spcPct val="90000"/>
              </a:lnSpc>
              <a:spcBef>
                <a:spcPct val="0"/>
              </a:spcBef>
              <a:spcAft>
                <a:spcPts val="0"/>
              </a:spcAft>
              <a:buClrTx/>
              <a:buSzTx/>
              <a:buFont typeface="+mj-lt"/>
              <a:buAutoNum type="arabicPeriod"/>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Reservoir </a:t>
            </a:r>
          </a:p>
          <a:p>
            <a:pPr marL="742950" marR="0" lvl="0" indent="-742950" algn="l" defTabSz="914400" rtl="0" eaLnBrk="1" fontAlgn="auto" latinLnBrk="0" hangingPunct="1">
              <a:lnSpc>
                <a:spcPct val="90000"/>
              </a:lnSpc>
              <a:spcBef>
                <a:spcPct val="0"/>
              </a:spcBef>
              <a:spcAft>
                <a:spcPts val="0"/>
              </a:spcAft>
              <a:buClrTx/>
              <a:buSzTx/>
              <a:buFont typeface="+mj-lt"/>
              <a:buAutoNum type="arabicPeriod"/>
              <a:tabLst/>
              <a:defRPr/>
            </a:pPr>
            <a:r>
              <a:rPr kumimoji="0" lang="en-US" sz="4400" b="1" i="0" u="none" strike="noStrike" kern="1200" cap="none" spc="0" normalizeH="0" baseline="0" noProof="0" dirty="0">
                <a:ln>
                  <a:noFill/>
                </a:ln>
                <a:solidFill>
                  <a:srgbClr val="0F2D52"/>
                </a:solidFill>
                <a:effectLst/>
                <a:uLnTx/>
                <a:uFillTx/>
                <a:latin typeface="Gotham"/>
                <a:ea typeface="+mj-ea"/>
                <a:cs typeface="+mj-cs"/>
              </a:rPr>
              <a:t>Water Quality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0F2D52"/>
              </a:solidFill>
              <a:effectLst/>
              <a:uLnTx/>
              <a:uFillTx/>
              <a:latin typeface="Gotham"/>
              <a:ea typeface="+mj-ea"/>
              <a:cs typeface="+mj-cs"/>
            </a:endParaRPr>
          </a:p>
        </p:txBody>
      </p:sp>
      <p:pic>
        <p:nvPicPr>
          <p:cNvPr id="4" name="Picture 3">
            <a:extLst>
              <a:ext uri="{FF2B5EF4-FFF2-40B4-BE49-F238E27FC236}">
                <a16:creationId xmlns:a16="http://schemas.microsoft.com/office/drawing/2014/main" id="{9F0EA684-27F9-5DCF-AFB5-C0B0FEB5302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218" t="10338" r="5235"/>
          <a:stretch/>
        </p:blipFill>
        <p:spPr>
          <a:xfrm>
            <a:off x="4630450" y="289021"/>
            <a:ext cx="5368337" cy="3451177"/>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C977CB23-A4C4-8C22-F14E-F72C0D3D0D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453" t="9183" r="5234"/>
          <a:stretch/>
        </p:blipFill>
        <p:spPr>
          <a:xfrm>
            <a:off x="5832435" y="1416100"/>
            <a:ext cx="5283643" cy="3451176"/>
          </a:xfrm>
          <a:prstGeom prst="rect">
            <a:avLst/>
          </a:prstGeom>
        </p:spPr>
      </p:pic>
      <p:pic>
        <p:nvPicPr>
          <p:cNvPr id="12" name="Picture 11">
            <a:extLst>
              <a:ext uri="{FF2B5EF4-FFF2-40B4-BE49-F238E27FC236}">
                <a16:creationId xmlns:a16="http://schemas.microsoft.com/office/drawing/2014/main" id="{9D7F0B22-CFC0-378E-7023-1F2298E6D5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7691" y="2765424"/>
            <a:ext cx="5594309" cy="3527523"/>
          </a:xfrm>
          <a:prstGeom prst="rect">
            <a:avLst/>
          </a:prstGeom>
        </p:spPr>
      </p:pic>
    </p:spTree>
    <p:extLst>
      <p:ext uri="{BB962C8B-B14F-4D97-AF65-F5344CB8AC3E}">
        <p14:creationId xmlns:p14="http://schemas.microsoft.com/office/powerpoint/2010/main" val="38105468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6191FC-91E1-37DD-90AC-97D9F875DAB9}"/>
              </a:ext>
            </a:extLst>
          </p:cNvPr>
          <p:cNvPicPr>
            <a:picLocks noChangeAspect="1"/>
          </p:cNvPicPr>
          <p:nvPr/>
        </p:nvPicPr>
        <p:blipFill rotWithShape="1">
          <a:blip r:embed="rId2">
            <a:extLst>
              <a:ext uri="{28A0092B-C50C-407E-A947-70E740481C1C}">
                <a14:useLocalDpi xmlns:a14="http://schemas.microsoft.com/office/drawing/2010/main" val="0"/>
              </a:ext>
            </a:extLst>
          </a:blip>
          <a:srcRect l="19218" t="10338" r="5235"/>
          <a:stretch/>
        </p:blipFill>
        <p:spPr>
          <a:xfrm>
            <a:off x="241887" y="327121"/>
            <a:ext cx="9180971" cy="5902229"/>
          </a:xfrm>
          <a:prstGeom prst="rect">
            <a:avLst/>
          </a:prstGeom>
        </p:spPr>
      </p:pic>
      <p:sp>
        <p:nvSpPr>
          <p:cNvPr id="4" name="TextBox 3">
            <a:extLst>
              <a:ext uri="{FF2B5EF4-FFF2-40B4-BE49-F238E27FC236}">
                <a16:creationId xmlns:a16="http://schemas.microsoft.com/office/drawing/2014/main" id="{6380448E-4BA2-EEA9-3DDB-8C35D376EB40}"/>
              </a:ext>
            </a:extLst>
          </p:cNvPr>
          <p:cNvSpPr txBox="1"/>
          <p:nvPr/>
        </p:nvSpPr>
        <p:spPr>
          <a:xfrm>
            <a:off x="9525001" y="954465"/>
            <a:ext cx="230505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Each Principle has 3 investment level scenarios </a:t>
            </a:r>
          </a:p>
        </p:txBody>
      </p:sp>
      <p:sp>
        <p:nvSpPr>
          <p:cNvPr id="5" name="Rectangle: Rounded Corners 4">
            <a:extLst>
              <a:ext uri="{FF2B5EF4-FFF2-40B4-BE49-F238E27FC236}">
                <a16:creationId xmlns:a16="http://schemas.microsoft.com/office/drawing/2014/main" id="{24FD5661-6C94-3926-2D56-1AFE5B17DB19}"/>
              </a:ext>
            </a:extLst>
          </p:cNvPr>
          <p:cNvSpPr/>
          <p:nvPr/>
        </p:nvSpPr>
        <p:spPr>
          <a:xfrm>
            <a:off x="5048250" y="142875"/>
            <a:ext cx="1457326" cy="6210300"/>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9199350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6191FC-91E1-37DD-90AC-97D9F875DAB9}"/>
              </a:ext>
            </a:extLst>
          </p:cNvPr>
          <p:cNvPicPr>
            <a:picLocks noChangeAspect="1"/>
          </p:cNvPicPr>
          <p:nvPr/>
        </p:nvPicPr>
        <p:blipFill rotWithShape="1">
          <a:blip r:embed="rId2">
            <a:extLst>
              <a:ext uri="{28A0092B-C50C-407E-A947-70E740481C1C}">
                <a14:useLocalDpi xmlns:a14="http://schemas.microsoft.com/office/drawing/2010/main" val="0"/>
              </a:ext>
            </a:extLst>
          </a:blip>
          <a:srcRect l="19218" t="10338" r="5235"/>
          <a:stretch/>
        </p:blipFill>
        <p:spPr>
          <a:xfrm>
            <a:off x="241887" y="327121"/>
            <a:ext cx="9180971" cy="5902229"/>
          </a:xfrm>
          <a:prstGeom prst="rect">
            <a:avLst/>
          </a:prstGeom>
        </p:spPr>
      </p:pic>
      <p:sp>
        <p:nvSpPr>
          <p:cNvPr id="4" name="TextBox 3">
            <a:extLst>
              <a:ext uri="{FF2B5EF4-FFF2-40B4-BE49-F238E27FC236}">
                <a16:creationId xmlns:a16="http://schemas.microsoft.com/office/drawing/2014/main" id="{6380448E-4BA2-EEA9-3DDB-8C35D376EB40}"/>
              </a:ext>
            </a:extLst>
          </p:cNvPr>
          <p:cNvSpPr txBox="1"/>
          <p:nvPr/>
        </p:nvSpPr>
        <p:spPr>
          <a:xfrm>
            <a:off x="9525001" y="954465"/>
            <a:ext cx="230505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Each Principle has 3 investment level scenarios </a:t>
            </a:r>
          </a:p>
        </p:txBody>
      </p:sp>
      <p:sp>
        <p:nvSpPr>
          <p:cNvPr id="5" name="Rectangle: Rounded Corners 4">
            <a:extLst>
              <a:ext uri="{FF2B5EF4-FFF2-40B4-BE49-F238E27FC236}">
                <a16:creationId xmlns:a16="http://schemas.microsoft.com/office/drawing/2014/main" id="{24FD5661-6C94-3926-2D56-1AFE5B17DB19}"/>
              </a:ext>
            </a:extLst>
          </p:cNvPr>
          <p:cNvSpPr/>
          <p:nvPr/>
        </p:nvSpPr>
        <p:spPr>
          <a:xfrm>
            <a:off x="6477000" y="0"/>
            <a:ext cx="1457326" cy="6210300"/>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80508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6191FC-91E1-37DD-90AC-97D9F875DAB9}"/>
              </a:ext>
            </a:extLst>
          </p:cNvPr>
          <p:cNvPicPr>
            <a:picLocks noChangeAspect="1"/>
          </p:cNvPicPr>
          <p:nvPr/>
        </p:nvPicPr>
        <p:blipFill rotWithShape="1">
          <a:blip r:embed="rId2">
            <a:extLst>
              <a:ext uri="{28A0092B-C50C-407E-A947-70E740481C1C}">
                <a14:useLocalDpi xmlns:a14="http://schemas.microsoft.com/office/drawing/2010/main" val="0"/>
              </a:ext>
            </a:extLst>
          </a:blip>
          <a:srcRect l="19218" t="10338" r="5235"/>
          <a:stretch/>
        </p:blipFill>
        <p:spPr>
          <a:xfrm>
            <a:off x="137112" y="403321"/>
            <a:ext cx="9180971" cy="5902229"/>
          </a:xfrm>
          <a:prstGeom prst="rect">
            <a:avLst/>
          </a:prstGeom>
        </p:spPr>
      </p:pic>
      <p:sp>
        <p:nvSpPr>
          <p:cNvPr id="4" name="TextBox 3">
            <a:extLst>
              <a:ext uri="{FF2B5EF4-FFF2-40B4-BE49-F238E27FC236}">
                <a16:creationId xmlns:a16="http://schemas.microsoft.com/office/drawing/2014/main" id="{6380448E-4BA2-EEA9-3DDB-8C35D376EB40}"/>
              </a:ext>
            </a:extLst>
          </p:cNvPr>
          <p:cNvSpPr txBox="1"/>
          <p:nvPr/>
        </p:nvSpPr>
        <p:spPr>
          <a:xfrm>
            <a:off x="9525001" y="954465"/>
            <a:ext cx="230505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Each Principle has 3 investment level scenarios </a:t>
            </a:r>
          </a:p>
        </p:txBody>
      </p:sp>
      <p:sp>
        <p:nvSpPr>
          <p:cNvPr id="5" name="Rectangle: Rounded Corners 4">
            <a:extLst>
              <a:ext uri="{FF2B5EF4-FFF2-40B4-BE49-F238E27FC236}">
                <a16:creationId xmlns:a16="http://schemas.microsoft.com/office/drawing/2014/main" id="{24FD5661-6C94-3926-2D56-1AFE5B17DB19}"/>
              </a:ext>
            </a:extLst>
          </p:cNvPr>
          <p:cNvSpPr/>
          <p:nvPr/>
        </p:nvSpPr>
        <p:spPr>
          <a:xfrm>
            <a:off x="7781925" y="222345"/>
            <a:ext cx="1609724" cy="5902230"/>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70198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5D2161-313A-7BBF-F9D4-DC1255206115}"/>
              </a:ext>
            </a:extLst>
          </p:cNvPr>
          <p:cNvSpPr>
            <a:spLocks noGrp="1"/>
          </p:cNvSpPr>
          <p:nvPr>
            <p:ph type="title"/>
          </p:nvPr>
        </p:nvSpPr>
        <p:spPr>
          <a:xfrm>
            <a:off x="281901" y="120890"/>
            <a:ext cx="11628198" cy="781051"/>
          </a:xfrm>
        </p:spPr>
        <p:txBody>
          <a:bodyPr/>
          <a:lstStyle/>
          <a:p>
            <a:r>
              <a:rPr lang="en-US"/>
              <a:t>For Today</a:t>
            </a:r>
          </a:p>
        </p:txBody>
      </p:sp>
      <p:sp>
        <p:nvSpPr>
          <p:cNvPr id="9" name="TextBox 8">
            <a:extLst>
              <a:ext uri="{FF2B5EF4-FFF2-40B4-BE49-F238E27FC236}">
                <a16:creationId xmlns:a16="http://schemas.microsoft.com/office/drawing/2014/main" id="{691EC12F-5676-9059-EB6C-C78C4BC852EB}"/>
              </a:ext>
            </a:extLst>
          </p:cNvPr>
          <p:cNvSpPr txBox="1"/>
          <p:nvPr/>
        </p:nvSpPr>
        <p:spPr>
          <a:xfrm>
            <a:off x="1073184" y="1570726"/>
            <a:ext cx="561549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srgbClr val="0F2D52"/>
                </a:solidFill>
                <a:effectLst/>
                <a:uLnTx/>
                <a:uFillTx/>
                <a:latin typeface="Arial"/>
                <a:ea typeface="+mn-ea"/>
                <a:cs typeface="+mn-cs"/>
              </a:rPr>
              <a:t>Why</a:t>
            </a:r>
            <a:endParaRPr kumimoji="0" lang="en-US" sz="6600" b="1" i="0" u="none" strike="noStrike" kern="1200" cap="none" spc="0" normalizeH="0" baseline="0" noProof="0">
              <a:ln>
                <a:noFill/>
              </a:ln>
              <a:solidFill>
                <a:srgbClr val="0F2D52"/>
              </a:solidFill>
              <a:effectLst/>
              <a:uLnTx/>
              <a:uFillTx/>
              <a:latin typeface="Arial"/>
              <a:ea typeface="+mn-ea"/>
              <a:cs typeface="+mn-cs"/>
            </a:endParaRPr>
          </a:p>
        </p:txBody>
      </p:sp>
      <p:sp>
        <p:nvSpPr>
          <p:cNvPr id="18" name="TextBox 17">
            <a:extLst>
              <a:ext uri="{FF2B5EF4-FFF2-40B4-BE49-F238E27FC236}">
                <a16:creationId xmlns:a16="http://schemas.microsoft.com/office/drawing/2014/main" id="{207C2B1F-034B-2FB6-A677-F35535F47055}"/>
              </a:ext>
            </a:extLst>
          </p:cNvPr>
          <p:cNvSpPr txBox="1"/>
          <p:nvPr/>
        </p:nvSpPr>
        <p:spPr>
          <a:xfrm>
            <a:off x="7692558" y="1570726"/>
            <a:ext cx="561549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srgbClr val="0F2D52"/>
                </a:solidFill>
                <a:effectLst/>
                <a:uLnTx/>
                <a:uFillTx/>
                <a:latin typeface="Arial"/>
                <a:ea typeface="+mn-ea"/>
                <a:cs typeface="+mn-cs"/>
              </a:rPr>
              <a:t>How</a:t>
            </a:r>
            <a:endParaRPr kumimoji="0" lang="en-US" sz="6600" b="1" i="0" u="none" strike="noStrike" kern="1200" cap="none" spc="0" normalizeH="0" baseline="0" noProof="0">
              <a:ln>
                <a:noFill/>
              </a:ln>
              <a:solidFill>
                <a:srgbClr val="0F2D52"/>
              </a:solidFill>
              <a:effectLst/>
              <a:uLnTx/>
              <a:uFillTx/>
              <a:latin typeface="Arial"/>
              <a:ea typeface="+mn-ea"/>
              <a:cs typeface="+mn-cs"/>
            </a:endParaRPr>
          </a:p>
        </p:txBody>
      </p:sp>
      <p:sp>
        <p:nvSpPr>
          <p:cNvPr id="3" name="TextBox 2">
            <a:extLst>
              <a:ext uri="{FF2B5EF4-FFF2-40B4-BE49-F238E27FC236}">
                <a16:creationId xmlns:a16="http://schemas.microsoft.com/office/drawing/2014/main" id="{59AE2E42-2EEF-7BF4-3983-B45F8FF7B428}"/>
              </a:ext>
            </a:extLst>
          </p:cNvPr>
          <p:cNvSpPr txBox="1"/>
          <p:nvPr/>
        </p:nvSpPr>
        <p:spPr>
          <a:xfrm>
            <a:off x="1073184" y="3370689"/>
            <a:ext cx="3615774"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F2D52"/>
                </a:solidFill>
                <a:effectLst/>
                <a:uLnTx/>
                <a:uFillTx/>
                <a:latin typeface="Arial"/>
                <a:ea typeface="+mn-ea"/>
                <a:cs typeface="+mn-cs"/>
              </a:rPr>
              <a:t>You made the investment choices you did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F2D5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F2D52"/>
                </a:solidFill>
                <a:effectLst/>
                <a:uLnTx/>
                <a:uFillTx/>
                <a:latin typeface="Arial"/>
                <a:ea typeface="+mn-ea"/>
                <a:cs typeface="+mn-cs"/>
              </a:rPr>
              <a:t>Pressing challenges?  Best buy?</a:t>
            </a:r>
          </a:p>
        </p:txBody>
      </p:sp>
      <p:sp>
        <p:nvSpPr>
          <p:cNvPr id="4" name="TextBox 3">
            <a:extLst>
              <a:ext uri="{FF2B5EF4-FFF2-40B4-BE49-F238E27FC236}">
                <a16:creationId xmlns:a16="http://schemas.microsoft.com/office/drawing/2014/main" id="{D05DFEC8-7D6B-F2BF-84C9-98C5C3B2EBF6}"/>
              </a:ext>
            </a:extLst>
          </p:cNvPr>
          <p:cNvSpPr txBox="1"/>
          <p:nvPr/>
        </p:nvSpPr>
        <p:spPr>
          <a:xfrm>
            <a:off x="7692557" y="3370689"/>
            <a:ext cx="3343859" cy="156966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F2D52"/>
                </a:solidFill>
                <a:effectLst/>
                <a:uLnTx/>
                <a:uFillTx/>
                <a:latin typeface="Arial"/>
                <a:ea typeface="+mn-ea"/>
                <a:cs typeface="+mn-cs"/>
              </a:rPr>
              <a:t>You chose to invest your tickets</a:t>
            </a:r>
            <a:r>
              <a:rPr kumimoji="0" lang="en-US" sz="1800" b="0" i="0" u="none" strike="noStrike" kern="1200" cap="none" spc="0" normalizeH="0" baseline="0" noProof="0">
                <a:ln>
                  <a:noFill/>
                </a:ln>
                <a:solidFill>
                  <a:srgbClr val="0F2D52"/>
                </a:solidFill>
                <a:effectLst/>
                <a:uLnTx/>
                <a:uFillTx/>
                <a:latin typeface="Arial"/>
                <a:ea typeface="+mn-ea"/>
                <a:cs typeface="+mn-cs"/>
              </a:rPr>
              <a:t>.</a:t>
            </a:r>
          </a:p>
        </p:txBody>
      </p:sp>
      <p:pic>
        <p:nvPicPr>
          <p:cNvPr id="2" name="Graphic 1">
            <a:extLst>
              <a:ext uri="{FF2B5EF4-FFF2-40B4-BE49-F238E27FC236}">
                <a16:creationId xmlns:a16="http://schemas.microsoft.com/office/drawing/2014/main" id="{A7456A2B-35C2-6741-40E1-C9256C72E033}"/>
              </a:ext>
            </a:extLst>
          </p:cNvPr>
          <p:cNvPicPr>
            <a:picLocks/>
          </p:cNvPicPr>
          <p:nvPr/>
        </p:nvPicPr>
        <p:blipFill>
          <a:blip r:embed="rId3">
            <a:extLst>
              <a:ext uri="{96DAC541-7B7A-43D3-8B79-37D633B846F1}">
                <asvg:svgBlip xmlns="" xmlns:asvg="http://schemas.microsoft.com/office/drawing/2016/SVG/main" r:embed="rId4"/>
              </a:ext>
            </a:extLst>
          </a:blip>
          <a:stretch>
            <a:fillRect/>
          </a:stretch>
        </p:blipFill>
        <p:spPr>
          <a:xfrm>
            <a:off x="4497571" y="988052"/>
            <a:ext cx="2735009" cy="2735009"/>
          </a:xfrm>
          <a:prstGeom prst="rect">
            <a:avLst/>
          </a:prstGeom>
        </p:spPr>
      </p:pic>
    </p:spTree>
    <p:extLst>
      <p:ext uri="{BB962C8B-B14F-4D97-AF65-F5344CB8AC3E}">
        <p14:creationId xmlns:p14="http://schemas.microsoft.com/office/powerpoint/2010/main" val="33821630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EE22F9-89B2-7007-3673-341B2E07A434}"/>
              </a:ext>
            </a:extLst>
          </p:cNvPr>
          <p:cNvSpPr>
            <a:spLocks noGrp="1"/>
          </p:cNvSpPr>
          <p:nvPr>
            <p:ph type="title"/>
          </p:nvPr>
        </p:nvSpPr>
        <p:spPr/>
        <p:txBody>
          <a:bodyPr/>
          <a:lstStyle/>
          <a:p>
            <a:r>
              <a:rPr lang="en-US"/>
              <a:t>Aquifer Scenario Highlights</a:t>
            </a:r>
          </a:p>
        </p:txBody>
      </p:sp>
      <p:sp>
        <p:nvSpPr>
          <p:cNvPr id="5" name="Content Placeholder 4">
            <a:extLst>
              <a:ext uri="{FF2B5EF4-FFF2-40B4-BE49-F238E27FC236}">
                <a16:creationId xmlns:a16="http://schemas.microsoft.com/office/drawing/2014/main" id="{6B2B6882-ECB3-04FA-A614-81E77943B42A}"/>
              </a:ext>
            </a:extLst>
          </p:cNvPr>
          <p:cNvSpPr>
            <a:spLocks noGrp="1"/>
          </p:cNvSpPr>
          <p:nvPr>
            <p:ph idx="1"/>
          </p:nvPr>
        </p:nvSpPr>
        <p:spPr>
          <a:xfrm>
            <a:off x="281901" y="1271847"/>
            <a:ext cx="11628197" cy="4905116"/>
          </a:xfrm>
        </p:spPr>
        <p:txBody>
          <a:bodyPr/>
          <a:lstStyle/>
          <a:p>
            <a:r>
              <a:rPr lang="en-US" b="1" dirty="0"/>
              <a:t>Overall approach</a:t>
            </a:r>
            <a:r>
              <a:rPr lang="en-US" dirty="0"/>
              <a:t>: Reduce/halt the decline of the aquifer through improved efficiency and purchasing water rights.</a:t>
            </a:r>
          </a:p>
          <a:p>
            <a:endParaRPr lang="en-US" dirty="0"/>
          </a:p>
          <a:p>
            <a:r>
              <a:rPr lang="en-US" dirty="0"/>
              <a:t>Stand Pat and Move the Needle Scenarios result in the continued decline of aquifer</a:t>
            </a:r>
          </a:p>
          <a:p>
            <a:endParaRPr lang="en-US" dirty="0"/>
          </a:p>
          <a:p>
            <a:r>
              <a:rPr lang="en-US" dirty="0"/>
              <a:t>These scenarios are still reliant on irrigation producers and communities opting in to cost share programs</a:t>
            </a:r>
          </a:p>
          <a:p>
            <a:endParaRPr lang="en-US" dirty="0"/>
          </a:p>
          <a:p>
            <a:r>
              <a:rPr lang="en-US" dirty="0"/>
              <a:t>Game changer – $1.84B Stabilize Ogallala Aquifer </a:t>
            </a:r>
          </a:p>
        </p:txBody>
      </p:sp>
      <p:pic>
        <p:nvPicPr>
          <p:cNvPr id="2" name="Picture 1">
            <a:extLst>
              <a:ext uri="{FF2B5EF4-FFF2-40B4-BE49-F238E27FC236}">
                <a16:creationId xmlns:a16="http://schemas.microsoft.com/office/drawing/2014/main" id="{B66540B7-EF18-94AC-96B2-F33036C34E98}"/>
              </a:ext>
            </a:extLst>
          </p:cNvPr>
          <p:cNvPicPr>
            <a:picLocks noChangeAspect="1"/>
          </p:cNvPicPr>
          <p:nvPr/>
        </p:nvPicPr>
        <p:blipFill>
          <a:blip r:embed="rId3"/>
          <a:stretch>
            <a:fillRect/>
          </a:stretch>
        </p:blipFill>
        <p:spPr>
          <a:xfrm>
            <a:off x="8014003" y="3111042"/>
            <a:ext cx="4718713" cy="4712616"/>
          </a:xfrm>
          <a:prstGeom prst="rect">
            <a:avLst/>
          </a:prstGeom>
        </p:spPr>
      </p:pic>
    </p:spTree>
    <p:extLst>
      <p:ext uri="{BB962C8B-B14F-4D97-AF65-F5344CB8AC3E}">
        <p14:creationId xmlns:p14="http://schemas.microsoft.com/office/powerpoint/2010/main" val="6986617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herd of buffalo in a field&#10;&#10;Description automatically generated with low confidence">
            <a:extLst>
              <a:ext uri="{FF2B5EF4-FFF2-40B4-BE49-F238E27FC236}">
                <a16:creationId xmlns:a16="http://schemas.microsoft.com/office/drawing/2014/main" id="{25E9E12F-18AB-2982-D8B3-D88CB24886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3228" cy="7231872"/>
          </a:xfrm>
          <a:prstGeom prst="rect">
            <a:avLst/>
          </a:prstGeom>
          <a:effectLst>
            <a:outerShdw blurRad="50800" dist="38100" algn="l" rotWithShape="0">
              <a:prstClr val="black">
                <a:alpha val="40000"/>
              </a:prstClr>
            </a:outerShdw>
          </a:effectLst>
        </p:spPr>
      </p:pic>
      <p:sp>
        <p:nvSpPr>
          <p:cNvPr id="8" name="TextBox 7">
            <a:extLst>
              <a:ext uri="{FF2B5EF4-FFF2-40B4-BE49-F238E27FC236}">
                <a16:creationId xmlns:a16="http://schemas.microsoft.com/office/drawing/2014/main" id="{8DFA4529-D576-3B45-2E89-30B9857ACF90}"/>
              </a:ext>
            </a:extLst>
          </p:cNvPr>
          <p:cNvSpPr txBox="1"/>
          <p:nvPr/>
        </p:nvSpPr>
        <p:spPr>
          <a:xfrm>
            <a:off x="285275" y="594861"/>
            <a:ext cx="11803232" cy="427809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E2D52"/>
                </a:solidFill>
                <a:effectLst>
                  <a:outerShdw blurRad="38100" dist="38100" dir="2700000" algn="tl">
                    <a:srgbClr val="000000">
                      <a:alpha val="43137"/>
                    </a:srgbClr>
                  </a:outerShdw>
                </a:effectLst>
                <a:uLnTx/>
                <a:uFillTx/>
                <a:latin typeface="Arial"/>
                <a:ea typeface="+mn-ea"/>
                <a:cs typeface="Times New Roman" panose="02020603050405020304" pitchFamily="18" charset="0"/>
              </a:rPr>
              <a:t>It’s complicated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E2D52"/>
                </a:solidFill>
                <a:effectLst>
                  <a:outerShdw blurRad="38100" dist="38100" dir="2700000" algn="tl">
                    <a:srgbClr val="000000">
                      <a:alpha val="43137"/>
                    </a:srgbClr>
                  </a:outerShdw>
                </a:effectLst>
                <a:uLnTx/>
                <a:uFillTx/>
                <a:latin typeface="Arial"/>
                <a:ea typeface="+mn-ea"/>
                <a:cs typeface="Times New Roman" panose="02020603050405020304" pitchFamily="18" charset="0"/>
              </a:rPr>
              <a:t>Everyone needs water today, tomorrow and forever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E2D52"/>
                </a:solidFill>
                <a:effectLst>
                  <a:outerShdw blurRad="38100" dist="38100" dir="2700000" algn="tl">
                    <a:srgbClr val="000000">
                      <a:alpha val="43137"/>
                    </a:srgbClr>
                  </a:outerShdw>
                </a:effectLst>
                <a:uLnTx/>
                <a:uFillTx/>
                <a:latin typeface="Arial"/>
                <a:ea typeface="+mn-ea"/>
                <a:cs typeface="Times New Roman" panose="02020603050405020304" pitchFamily="18" charset="0"/>
              </a:rPr>
              <a:t>Levers: infrastructure, incentives, regulation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E2D52"/>
                </a:solidFill>
                <a:effectLst>
                  <a:outerShdw blurRad="38100" dist="38100" dir="2700000" algn="tl">
                    <a:srgbClr val="000000">
                      <a:alpha val="43137"/>
                    </a:srgbClr>
                  </a:outerShdw>
                </a:effectLst>
                <a:uLnTx/>
                <a:uFillTx/>
                <a:latin typeface="Arial"/>
                <a:ea typeface="+mn-ea"/>
                <a:cs typeface="Times New Roman" panose="02020603050405020304" pitchFamily="18" charset="0"/>
              </a:rPr>
              <a:t>Your tax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E2D52"/>
                </a:solidFill>
                <a:effectLst>
                  <a:outerShdw blurRad="38100" dist="38100" dir="2700000" algn="tl">
                    <a:srgbClr val="000000">
                      <a:alpha val="43137"/>
                    </a:srgbClr>
                  </a:outerShdw>
                </a:effectLst>
                <a:uLnTx/>
                <a:uFillTx/>
                <a:latin typeface="Arial"/>
                <a:ea typeface="+mn-ea"/>
                <a:cs typeface="Times New Roman" panose="02020603050405020304" pitchFamily="18" charset="0"/>
              </a:rPr>
              <a:t>Kansas way of life and livelihoods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0E2D52"/>
              </a:solidFill>
              <a:effectLst>
                <a:outerShdw blurRad="38100" dist="38100" dir="2700000" algn="tl">
                  <a:srgbClr val="000000">
                    <a:alpha val="43137"/>
                  </a:srgbClr>
                </a:outerShdw>
              </a:effectLst>
              <a:uLnTx/>
              <a:uFillTx/>
              <a:latin typeface="Arial"/>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0E2D52"/>
              </a:solidFill>
              <a:effectLst>
                <a:outerShdw blurRad="38100" dist="38100" dir="2700000" algn="tl">
                  <a:srgbClr val="000000">
                    <a:alpha val="43137"/>
                  </a:srgbClr>
                </a:outerShdw>
              </a:effectLst>
              <a:uLnTx/>
              <a:uFillTx/>
              <a:latin typeface="Arial"/>
              <a:ea typeface="+mn-ea"/>
              <a:cs typeface="Times New Roman" panose="02020603050405020304" pitchFamily="18" charset="0"/>
            </a:endParaRPr>
          </a:p>
        </p:txBody>
      </p:sp>
      <p:sp>
        <p:nvSpPr>
          <p:cNvPr id="16" name="Isosceles Triangle 15">
            <a:extLst>
              <a:ext uri="{FF2B5EF4-FFF2-40B4-BE49-F238E27FC236}">
                <a16:creationId xmlns:a16="http://schemas.microsoft.com/office/drawing/2014/main" id="{0C9BC3C5-1C09-4C85-7331-3F1A57F84CD8}"/>
              </a:ext>
            </a:extLst>
          </p:cNvPr>
          <p:cNvSpPr/>
          <p:nvPr/>
        </p:nvSpPr>
        <p:spPr>
          <a:xfrm rot="10800000">
            <a:off x="11849530" y="5902111"/>
            <a:ext cx="96253" cy="8297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0737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EE22F9-89B2-7007-3673-341B2E07A434}"/>
              </a:ext>
            </a:extLst>
          </p:cNvPr>
          <p:cNvSpPr>
            <a:spLocks noGrp="1"/>
          </p:cNvSpPr>
          <p:nvPr>
            <p:ph type="title"/>
          </p:nvPr>
        </p:nvSpPr>
        <p:spPr/>
        <p:txBody>
          <a:bodyPr/>
          <a:lstStyle/>
          <a:p>
            <a:r>
              <a:rPr lang="en-US"/>
              <a:t>Reservoir Scenario Highlights</a:t>
            </a:r>
          </a:p>
        </p:txBody>
      </p:sp>
      <p:sp>
        <p:nvSpPr>
          <p:cNvPr id="5" name="Content Placeholder 4">
            <a:extLst>
              <a:ext uri="{FF2B5EF4-FFF2-40B4-BE49-F238E27FC236}">
                <a16:creationId xmlns:a16="http://schemas.microsoft.com/office/drawing/2014/main" id="{6B2B6882-ECB3-04FA-A614-81E77943B42A}"/>
              </a:ext>
            </a:extLst>
          </p:cNvPr>
          <p:cNvSpPr>
            <a:spLocks noGrp="1"/>
          </p:cNvSpPr>
          <p:nvPr>
            <p:ph idx="1"/>
          </p:nvPr>
        </p:nvSpPr>
        <p:spPr>
          <a:xfrm>
            <a:off x="135467" y="1271847"/>
            <a:ext cx="11774631" cy="4905116"/>
          </a:xfrm>
        </p:spPr>
        <p:txBody>
          <a:bodyPr/>
          <a:lstStyle/>
          <a:p>
            <a:r>
              <a:rPr lang="en-US" b="1" dirty="0"/>
              <a:t>Overall approach: </a:t>
            </a:r>
            <a:r>
              <a:rPr lang="en-US" dirty="0"/>
              <a:t>By increasing reservoir capacity, we can store more water in wet years, to sustain us in dry years. And by connecting more water systems, communities are less vulnerable to running out of water</a:t>
            </a:r>
          </a:p>
          <a:p>
            <a:endParaRPr lang="en-US" sz="1600" dirty="0"/>
          </a:p>
          <a:p>
            <a:r>
              <a:rPr lang="en-US" dirty="0"/>
              <a:t>Move the Needle:</a:t>
            </a:r>
          </a:p>
          <a:p>
            <a:pPr lvl="1"/>
            <a:r>
              <a:rPr lang="en-US" dirty="0"/>
              <a:t>Connects multiple water systems to increase resiliency during droughts</a:t>
            </a:r>
          </a:p>
          <a:p>
            <a:pPr lvl="1"/>
            <a:r>
              <a:rPr lang="en-US" dirty="0"/>
              <a:t>Reduces sedimentation at 5 reservoirs by 50% </a:t>
            </a:r>
          </a:p>
          <a:p>
            <a:endParaRPr lang="en-US" sz="800" dirty="0"/>
          </a:p>
          <a:p>
            <a:r>
              <a:rPr lang="en-US" dirty="0"/>
              <a:t>Game changer:</a:t>
            </a:r>
          </a:p>
          <a:p>
            <a:pPr lvl="1"/>
            <a:r>
              <a:rPr lang="en-US" dirty="0"/>
              <a:t>Connects multiple water systems to increase resiliency during droughts</a:t>
            </a:r>
          </a:p>
          <a:p>
            <a:pPr lvl="1"/>
            <a:r>
              <a:rPr lang="en-US" dirty="0"/>
              <a:t>Purchases additional reservoir storage for increased resiliency</a:t>
            </a:r>
          </a:p>
          <a:p>
            <a:pPr lvl="1"/>
            <a:r>
              <a:rPr lang="en-US" dirty="0"/>
              <a:t>Reduces sedimentation at 6 reservoirs by 100% </a:t>
            </a:r>
          </a:p>
          <a:p>
            <a:pPr lvl="1"/>
            <a:endParaRPr lang="en-US" dirty="0"/>
          </a:p>
        </p:txBody>
      </p:sp>
      <p:pic>
        <p:nvPicPr>
          <p:cNvPr id="2" name="Picture 1">
            <a:extLst>
              <a:ext uri="{FF2B5EF4-FFF2-40B4-BE49-F238E27FC236}">
                <a16:creationId xmlns:a16="http://schemas.microsoft.com/office/drawing/2014/main" id="{B66540B7-EF18-94AC-96B2-F33036C34E98}"/>
              </a:ext>
            </a:extLst>
          </p:cNvPr>
          <p:cNvPicPr>
            <a:picLocks noChangeAspect="1"/>
          </p:cNvPicPr>
          <p:nvPr/>
        </p:nvPicPr>
        <p:blipFill>
          <a:blip r:embed="rId3"/>
          <a:stretch>
            <a:fillRect/>
          </a:stretch>
        </p:blipFill>
        <p:spPr>
          <a:xfrm>
            <a:off x="9089694" y="4093029"/>
            <a:ext cx="3723615" cy="3718804"/>
          </a:xfrm>
          <a:prstGeom prst="rect">
            <a:avLst/>
          </a:prstGeom>
        </p:spPr>
      </p:pic>
    </p:spTree>
    <p:extLst>
      <p:ext uri="{BB962C8B-B14F-4D97-AF65-F5344CB8AC3E}">
        <p14:creationId xmlns:p14="http://schemas.microsoft.com/office/powerpoint/2010/main" val="7008779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EE22F9-89B2-7007-3673-341B2E07A434}"/>
              </a:ext>
            </a:extLst>
          </p:cNvPr>
          <p:cNvSpPr>
            <a:spLocks noGrp="1"/>
          </p:cNvSpPr>
          <p:nvPr>
            <p:ph type="title"/>
          </p:nvPr>
        </p:nvSpPr>
        <p:spPr/>
        <p:txBody>
          <a:bodyPr/>
          <a:lstStyle/>
          <a:p>
            <a:r>
              <a:rPr lang="en-US"/>
              <a:t>Water Quality Scenario Highlights</a:t>
            </a:r>
          </a:p>
        </p:txBody>
      </p:sp>
      <p:sp>
        <p:nvSpPr>
          <p:cNvPr id="5" name="Content Placeholder 4">
            <a:extLst>
              <a:ext uri="{FF2B5EF4-FFF2-40B4-BE49-F238E27FC236}">
                <a16:creationId xmlns:a16="http://schemas.microsoft.com/office/drawing/2014/main" id="{6B2B6882-ECB3-04FA-A614-81E77943B42A}"/>
              </a:ext>
            </a:extLst>
          </p:cNvPr>
          <p:cNvSpPr>
            <a:spLocks noGrp="1"/>
          </p:cNvSpPr>
          <p:nvPr>
            <p:ph idx="1"/>
          </p:nvPr>
        </p:nvSpPr>
        <p:spPr>
          <a:xfrm>
            <a:off x="281901" y="1271847"/>
            <a:ext cx="11628197" cy="4905116"/>
          </a:xfrm>
        </p:spPr>
        <p:txBody>
          <a:bodyPr/>
          <a:lstStyle/>
          <a:p>
            <a:r>
              <a:rPr lang="en-US" b="1" dirty="0"/>
              <a:t>Overall approach</a:t>
            </a:r>
            <a:r>
              <a:rPr lang="en-US" dirty="0"/>
              <a:t>: By increasing investment, we move to more cost-effective, proactive actions, rather than reactive.</a:t>
            </a:r>
          </a:p>
          <a:p>
            <a:endParaRPr lang="en-US" dirty="0"/>
          </a:p>
          <a:p>
            <a:r>
              <a:rPr lang="en-US" dirty="0"/>
              <a:t>Move the Needle more than doubles investment in most water quality programs, serving all parts of Kansas</a:t>
            </a:r>
          </a:p>
          <a:p>
            <a:endParaRPr lang="en-US" dirty="0"/>
          </a:p>
          <a:p>
            <a:r>
              <a:rPr lang="en-US" dirty="0"/>
              <a:t>Game changer – safe drinking water for 99% of community systems (includes rural water districts) and more than doubles pollution free water bodies  </a:t>
            </a:r>
          </a:p>
        </p:txBody>
      </p:sp>
      <p:pic>
        <p:nvPicPr>
          <p:cNvPr id="2" name="Picture 1">
            <a:extLst>
              <a:ext uri="{FF2B5EF4-FFF2-40B4-BE49-F238E27FC236}">
                <a16:creationId xmlns:a16="http://schemas.microsoft.com/office/drawing/2014/main" id="{B66540B7-EF18-94AC-96B2-F33036C34E98}"/>
              </a:ext>
            </a:extLst>
          </p:cNvPr>
          <p:cNvPicPr>
            <a:picLocks noChangeAspect="1"/>
          </p:cNvPicPr>
          <p:nvPr/>
        </p:nvPicPr>
        <p:blipFill>
          <a:blip r:embed="rId3"/>
          <a:stretch>
            <a:fillRect/>
          </a:stretch>
        </p:blipFill>
        <p:spPr>
          <a:xfrm>
            <a:off x="7805179" y="3229845"/>
            <a:ext cx="4718713" cy="4712616"/>
          </a:xfrm>
          <a:prstGeom prst="rect">
            <a:avLst/>
          </a:prstGeom>
        </p:spPr>
      </p:pic>
    </p:spTree>
    <p:extLst>
      <p:ext uri="{BB962C8B-B14F-4D97-AF65-F5344CB8AC3E}">
        <p14:creationId xmlns:p14="http://schemas.microsoft.com/office/powerpoint/2010/main" val="19510871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10FB4-0BB6-E4EA-2C73-0355EE00BC44}"/>
              </a:ext>
            </a:extLst>
          </p:cNvPr>
          <p:cNvSpPr>
            <a:spLocks noGrp="1"/>
          </p:cNvSpPr>
          <p:nvPr>
            <p:ph type="title"/>
          </p:nvPr>
        </p:nvSpPr>
        <p:spPr/>
        <p:txBody>
          <a:bodyPr/>
          <a:lstStyle/>
          <a:p>
            <a:r>
              <a:rPr lang="en-US"/>
              <a:t>New Challenges Demand Nimble Approaches</a:t>
            </a:r>
          </a:p>
        </p:txBody>
      </p:sp>
      <p:sp>
        <p:nvSpPr>
          <p:cNvPr id="3" name="Content Placeholder 2">
            <a:extLst>
              <a:ext uri="{FF2B5EF4-FFF2-40B4-BE49-F238E27FC236}">
                <a16:creationId xmlns:a16="http://schemas.microsoft.com/office/drawing/2014/main" id="{268382FC-94C6-75A7-53FC-0683EA135831}"/>
              </a:ext>
            </a:extLst>
          </p:cNvPr>
          <p:cNvSpPr>
            <a:spLocks noGrp="1"/>
          </p:cNvSpPr>
          <p:nvPr>
            <p:ph idx="1"/>
          </p:nvPr>
        </p:nvSpPr>
        <p:spPr>
          <a:xfrm>
            <a:off x="1307804" y="1004886"/>
            <a:ext cx="9994605" cy="4905116"/>
          </a:xfrm>
        </p:spPr>
        <p:txBody>
          <a:bodyPr/>
          <a:lstStyle/>
          <a:p>
            <a:pPr marL="0" indent="0">
              <a:buNone/>
            </a:pPr>
            <a:endParaRPr lang="en-US" b="0" i="0">
              <a:solidFill>
                <a:srgbClr val="111111"/>
              </a:solidFill>
              <a:effectLst/>
              <a:highlight>
                <a:srgbClr val="FFFFFF"/>
              </a:highlight>
              <a:latin typeface="Open Sans" panose="020B0606030504020204" pitchFamily="34" charset="0"/>
            </a:endParaRPr>
          </a:p>
          <a:p>
            <a:pPr marL="0" indent="0">
              <a:lnSpc>
                <a:spcPct val="150000"/>
              </a:lnSpc>
              <a:buNone/>
            </a:pPr>
            <a:r>
              <a:rPr lang="en-US" sz="3200" b="1" i="0" dirty="0">
                <a:solidFill>
                  <a:srgbClr val="111111"/>
                </a:solidFill>
                <a:effectLst/>
                <a:highlight>
                  <a:srgbClr val="FFFFFF"/>
                </a:highlight>
                <a:latin typeface="Open Sans" panose="020B0606030504020204" pitchFamily="34" charset="0"/>
              </a:rPr>
              <a:t>“You know, the people are back, but that stuff is still out there and it’s still disgusting,” </a:t>
            </a:r>
            <a:r>
              <a:rPr lang="en-US" sz="3200" b="0" i="0" dirty="0">
                <a:solidFill>
                  <a:srgbClr val="111111"/>
                </a:solidFill>
                <a:effectLst/>
                <a:highlight>
                  <a:srgbClr val="FFFFFF"/>
                </a:highlight>
                <a:latin typeface="Open Sans" panose="020B0606030504020204" pitchFamily="34" charset="0"/>
              </a:rPr>
              <a:t>Brad </a:t>
            </a:r>
            <a:r>
              <a:rPr lang="en-US" sz="3200" b="0" i="0" dirty="0" err="1">
                <a:solidFill>
                  <a:srgbClr val="111111"/>
                </a:solidFill>
                <a:effectLst/>
                <a:highlight>
                  <a:srgbClr val="FFFFFF"/>
                </a:highlight>
                <a:latin typeface="Open Sans" panose="020B0606030504020204" pitchFamily="34" charset="0"/>
              </a:rPr>
              <a:t>Roether</a:t>
            </a:r>
            <a:r>
              <a:rPr lang="en-US" sz="3200" b="0" i="0" dirty="0">
                <a:solidFill>
                  <a:srgbClr val="111111"/>
                </a:solidFill>
                <a:effectLst/>
                <a:highlight>
                  <a:srgbClr val="FFFFFF"/>
                </a:highlight>
                <a:latin typeface="Open Sans" panose="020B0606030504020204" pitchFamily="34" charset="0"/>
              </a:rPr>
              <a:t> said. </a:t>
            </a:r>
            <a:r>
              <a:rPr lang="en-US" sz="3200" b="1" i="0" dirty="0">
                <a:solidFill>
                  <a:srgbClr val="111111"/>
                </a:solidFill>
                <a:effectLst/>
                <a:highlight>
                  <a:srgbClr val="FFFFFF"/>
                </a:highlight>
                <a:latin typeface="Open Sans" panose="020B0606030504020204" pitchFamily="34" charset="0"/>
              </a:rPr>
              <a:t>“Honestly, I care more about the good of the lake than my businesses. They’ve got to figure something out.”</a:t>
            </a:r>
            <a:endParaRPr lang="en-US" sz="3200" b="1" dirty="0"/>
          </a:p>
        </p:txBody>
      </p:sp>
    </p:spTree>
    <p:extLst>
      <p:ext uri="{BB962C8B-B14F-4D97-AF65-F5344CB8AC3E}">
        <p14:creationId xmlns:p14="http://schemas.microsoft.com/office/powerpoint/2010/main" val="344644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541F-A30F-0EB7-5A2D-9EBD71110F1F}"/>
              </a:ext>
            </a:extLst>
          </p:cNvPr>
          <p:cNvSpPr>
            <a:spLocks noGrp="1"/>
          </p:cNvSpPr>
          <p:nvPr>
            <p:ph type="title"/>
          </p:nvPr>
        </p:nvSpPr>
        <p:spPr/>
        <p:txBody>
          <a:bodyPr/>
          <a:lstStyle/>
          <a:p>
            <a:r>
              <a:rPr lang="en-US"/>
              <a:t>Where we are today</a:t>
            </a:r>
          </a:p>
        </p:txBody>
      </p:sp>
      <p:graphicFrame>
        <p:nvGraphicFramePr>
          <p:cNvPr id="4" name="Diagram 3">
            <a:extLst>
              <a:ext uri="{FF2B5EF4-FFF2-40B4-BE49-F238E27FC236}">
                <a16:creationId xmlns:a16="http://schemas.microsoft.com/office/drawing/2014/main" id="{9E812768-1B29-B51C-E710-9ADA62473097}"/>
              </a:ext>
            </a:extLst>
          </p:cNvPr>
          <p:cNvGraphicFramePr/>
          <p:nvPr/>
        </p:nvGraphicFramePr>
        <p:xfrm>
          <a:off x="656126" y="719666"/>
          <a:ext cx="1145326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a:extLst>
              <a:ext uri="{FF2B5EF4-FFF2-40B4-BE49-F238E27FC236}">
                <a16:creationId xmlns:a16="http://schemas.microsoft.com/office/drawing/2014/main" id="{7E1A84D5-9C94-BC59-2277-4EE2CCFF207F}"/>
              </a:ext>
            </a:extLst>
          </p:cNvPr>
          <p:cNvPicPr>
            <a:picLocks/>
          </p:cNvPicPr>
          <p:nvPr/>
        </p:nvPicPr>
        <p:blipFill>
          <a:blip r:embed="rId8">
            <a:extLst>
              <a:ext uri="{96DAC541-7B7A-43D3-8B79-37D633B846F1}">
                <asvg:svgBlip xmlns="" xmlns:asvg="http://schemas.microsoft.com/office/drawing/2016/SVG/main" r:embed="rId9"/>
              </a:ext>
            </a:extLst>
          </a:blip>
          <a:stretch>
            <a:fillRect/>
          </a:stretch>
        </p:blipFill>
        <p:spPr>
          <a:xfrm>
            <a:off x="1542520" y="3963986"/>
            <a:ext cx="726546" cy="726546"/>
          </a:xfrm>
          <a:prstGeom prst="rect">
            <a:avLst/>
          </a:prstGeom>
        </p:spPr>
      </p:pic>
      <p:pic>
        <p:nvPicPr>
          <p:cNvPr id="5" name="Graphic 4">
            <a:extLst>
              <a:ext uri="{FF2B5EF4-FFF2-40B4-BE49-F238E27FC236}">
                <a16:creationId xmlns:a16="http://schemas.microsoft.com/office/drawing/2014/main" id="{D6E6D63C-5B0C-6B56-FF63-0CCD6E3CD9EF}"/>
              </a:ext>
            </a:extLst>
          </p:cNvPr>
          <p:cNvPicPr>
            <a:picLocks/>
          </p:cNvPicPr>
          <p:nvPr/>
        </p:nvPicPr>
        <p:blipFill>
          <a:blip r:embed="rId10">
            <a:extLst>
              <a:ext uri="{96DAC541-7B7A-43D3-8B79-37D633B846F1}">
                <asvg:svgBlip xmlns="" xmlns:asvg="http://schemas.microsoft.com/office/drawing/2016/SVG/main" r:embed="rId11"/>
              </a:ext>
            </a:extLst>
          </a:blip>
          <a:stretch>
            <a:fillRect/>
          </a:stretch>
        </p:blipFill>
        <p:spPr>
          <a:xfrm>
            <a:off x="6673556" y="3828519"/>
            <a:ext cx="862013" cy="862013"/>
          </a:xfrm>
          <a:prstGeom prst="rect">
            <a:avLst/>
          </a:prstGeom>
        </p:spPr>
      </p:pic>
      <p:pic>
        <p:nvPicPr>
          <p:cNvPr id="6" name="Graphic 5">
            <a:extLst>
              <a:ext uri="{FF2B5EF4-FFF2-40B4-BE49-F238E27FC236}">
                <a16:creationId xmlns:a16="http://schemas.microsoft.com/office/drawing/2014/main" id="{3860A58F-1060-3ECE-3510-38B5649DEBC3}"/>
              </a:ext>
            </a:extLst>
          </p:cNvPr>
          <p:cNvPicPr>
            <a:picLocks/>
          </p:cNvPicPr>
          <p:nvPr/>
        </p:nvPicPr>
        <p:blipFill>
          <a:blip r:embed="rId12">
            <a:extLst>
              <a:ext uri="{96DAC541-7B7A-43D3-8B79-37D633B846F1}">
                <asvg:svgBlip xmlns="" xmlns:asvg="http://schemas.microsoft.com/office/drawing/2016/SVG/main" r:embed="rId13"/>
              </a:ext>
            </a:extLst>
          </a:blip>
          <a:stretch>
            <a:fillRect/>
          </a:stretch>
        </p:blipFill>
        <p:spPr>
          <a:xfrm>
            <a:off x="4141787" y="2118253"/>
            <a:ext cx="912813" cy="912813"/>
          </a:xfrm>
          <a:prstGeom prst="rect">
            <a:avLst/>
          </a:prstGeom>
        </p:spPr>
      </p:pic>
      <p:pic>
        <p:nvPicPr>
          <p:cNvPr id="8" name="Graphic 7">
            <a:extLst>
              <a:ext uri="{FF2B5EF4-FFF2-40B4-BE49-F238E27FC236}">
                <a16:creationId xmlns:a16="http://schemas.microsoft.com/office/drawing/2014/main" id="{03C4D843-7CF9-6378-6575-107AEF2E29D4}"/>
              </a:ext>
            </a:extLst>
          </p:cNvPr>
          <p:cNvPicPr>
            <a:picLocks/>
          </p:cNvPicPr>
          <p:nvPr/>
        </p:nvPicPr>
        <p:blipFill>
          <a:blip r:embed="rId14">
            <a:extLst>
              <a:ext uri="{96DAC541-7B7A-43D3-8B79-37D633B846F1}">
                <asvg:svgBlip xmlns="" xmlns:asvg="http://schemas.microsoft.com/office/drawing/2016/SVG/main" r:embed="rId15"/>
              </a:ext>
            </a:extLst>
          </a:blip>
          <a:stretch>
            <a:fillRect/>
          </a:stretch>
        </p:blipFill>
        <p:spPr>
          <a:xfrm>
            <a:off x="9384240" y="2118252"/>
            <a:ext cx="912814" cy="912814"/>
          </a:xfrm>
          <a:prstGeom prst="rect">
            <a:avLst/>
          </a:prstGeom>
        </p:spPr>
      </p:pic>
    </p:spTree>
    <p:extLst>
      <p:ext uri="{BB962C8B-B14F-4D97-AF65-F5344CB8AC3E}">
        <p14:creationId xmlns:p14="http://schemas.microsoft.com/office/powerpoint/2010/main" val="40353331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5114EF-7BBC-C0B4-818B-6509CCBD6013}"/>
              </a:ext>
            </a:extLst>
          </p:cNvPr>
          <p:cNvSpPr>
            <a:spLocks noGrp="1"/>
          </p:cNvSpPr>
          <p:nvPr>
            <p:ph type="title"/>
          </p:nvPr>
        </p:nvSpPr>
        <p:spPr/>
        <p:txBody>
          <a:bodyPr/>
          <a:lstStyle/>
          <a:p>
            <a:r>
              <a:rPr lang="en-US" dirty="0"/>
              <a:t>Programs Evaluation Input Session</a:t>
            </a:r>
          </a:p>
        </p:txBody>
      </p:sp>
      <p:sp>
        <p:nvSpPr>
          <p:cNvPr id="7" name="Text Placeholder 6">
            <a:extLst>
              <a:ext uri="{FF2B5EF4-FFF2-40B4-BE49-F238E27FC236}">
                <a16:creationId xmlns:a16="http://schemas.microsoft.com/office/drawing/2014/main" id="{5ED049D0-FE1C-4100-8384-E1C0A4EA40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220988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0715-0B30-E2ED-B1EB-987E67658A55}"/>
              </a:ext>
            </a:extLst>
          </p:cNvPr>
          <p:cNvSpPr>
            <a:spLocks noGrp="1"/>
          </p:cNvSpPr>
          <p:nvPr>
            <p:ph type="ctrTitle"/>
          </p:nvPr>
        </p:nvSpPr>
        <p:spPr>
          <a:xfrm>
            <a:off x="1524000" y="103188"/>
            <a:ext cx="9144000" cy="479425"/>
          </a:xfrm>
        </p:spPr>
        <p:txBody>
          <a:bodyPr rtlCol="0">
            <a:normAutofit fontScale="90000"/>
          </a:bodyPr>
          <a:lstStyle/>
          <a:p>
            <a:pPr fontAlgn="auto">
              <a:spcAft>
                <a:spcPts val="0"/>
              </a:spcAft>
              <a:defRPr/>
            </a:pPr>
            <a:r>
              <a:rPr lang="en-US" sz="2800" b="1">
                <a:solidFill>
                  <a:srgbClr val="0F2D52"/>
                </a:solidFill>
                <a:latin typeface="Arial" panose="020B0604020202020204" pitchFamily="34" charset="0"/>
                <a:cs typeface="Arial" panose="020B0604020202020204" pitchFamily="34" charset="0"/>
              </a:rPr>
              <a:t/>
            </a:r>
            <a:br>
              <a:rPr lang="en-US" sz="2800" b="1">
                <a:solidFill>
                  <a:srgbClr val="0F2D52"/>
                </a:solidFill>
                <a:latin typeface="Arial" panose="020B0604020202020204" pitchFamily="34" charset="0"/>
                <a:cs typeface="Arial" panose="020B0604020202020204" pitchFamily="34" charset="0"/>
              </a:rPr>
            </a:br>
            <a:r>
              <a:rPr lang="en-US" sz="2800" b="1">
                <a:solidFill>
                  <a:srgbClr val="0F2D52"/>
                </a:solidFill>
                <a:latin typeface="Arial" panose="020B0604020202020204" pitchFamily="34" charset="0"/>
                <a:cs typeface="Arial" panose="020B0604020202020204" pitchFamily="34" charset="0"/>
              </a:rPr>
              <a:t/>
            </a:r>
            <a:br>
              <a:rPr lang="en-US" sz="2800" b="1">
                <a:solidFill>
                  <a:srgbClr val="0F2D52"/>
                </a:solidFill>
                <a:latin typeface="Arial" panose="020B0604020202020204" pitchFamily="34" charset="0"/>
                <a:cs typeface="Arial" panose="020B0604020202020204" pitchFamily="34" charset="0"/>
              </a:rPr>
            </a:br>
            <a:r>
              <a:rPr lang="en-US" sz="2800" b="1">
                <a:solidFill>
                  <a:srgbClr val="0F2D52"/>
                </a:solidFill>
                <a:latin typeface="Arial" panose="020B0604020202020204" pitchFamily="34" charset="0"/>
                <a:cs typeface="Arial" panose="020B0604020202020204" pitchFamily="34" charset="0"/>
              </a:rPr>
              <a:t/>
            </a:r>
            <a:br>
              <a:rPr lang="en-US" sz="2800" b="1">
                <a:solidFill>
                  <a:srgbClr val="0F2D52"/>
                </a:solidFill>
                <a:latin typeface="Arial" panose="020B0604020202020204" pitchFamily="34" charset="0"/>
                <a:cs typeface="Arial" panose="020B0604020202020204" pitchFamily="34" charset="0"/>
              </a:rPr>
            </a:br>
            <a:r>
              <a:rPr lang="en-US" sz="2800" b="1">
                <a:solidFill>
                  <a:srgbClr val="0F2D52"/>
                </a:solidFill>
                <a:latin typeface="Arial" panose="020B0604020202020204" pitchFamily="34" charset="0"/>
                <a:cs typeface="Arial" panose="020B0604020202020204" pitchFamily="34" charset="0"/>
              </a:rPr>
              <a:t/>
            </a:r>
            <a:br>
              <a:rPr lang="en-US" sz="2800" b="1">
                <a:solidFill>
                  <a:srgbClr val="0F2D52"/>
                </a:solidFill>
                <a:latin typeface="Arial" panose="020B0604020202020204" pitchFamily="34" charset="0"/>
                <a:cs typeface="Arial" panose="020B0604020202020204" pitchFamily="34" charset="0"/>
              </a:rPr>
            </a:br>
            <a:r>
              <a:rPr lang="en-US" sz="2800" b="1">
                <a:solidFill>
                  <a:srgbClr val="0F2D52"/>
                </a:solidFill>
                <a:latin typeface="Arial" panose="020B0604020202020204" pitchFamily="34" charset="0"/>
                <a:cs typeface="Arial" panose="020B0604020202020204" pitchFamily="34" charset="0"/>
              </a:rPr>
              <a:t/>
            </a:r>
            <a:br>
              <a:rPr lang="en-US" sz="2800" b="1">
                <a:solidFill>
                  <a:srgbClr val="0F2D52"/>
                </a:solidFill>
                <a:latin typeface="Arial" panose="020B0604020202020204" pitchFamily="34" charset="0"/>
                <a:cs typeface="Arial" panose="020B0604020202020204" pitchFamily="34" charset="0"/>
              </a:rPr>
            </a:br>
            <a:r>
              <a:rPr lang="en-US" sz="2800" b="1">
                <a:solidFill>
                  <a:srgbClr val="0F2D52"/>
                </a:solidFill>
                <a:latin typeface="Arial" panose="020B0604020202020204" pitchFamily="34" charset="0"/>
                <a:cs typeface="Arial" panose="020B0604020202020204" pitchFamily="34" charset="0"/>
              </a:rPr>
              <a:t/>
            </a:r>
            <a:br>
              <a:rPr lang="en-US" sz="2800" b="1">
                <a:solidFill>
                  <a:srgbClr val="0F2D52"/>
                </a:solidFill>
                <a:latin typeface="Arial" panose="020B0604020202020204" pitchFamily="34" charset="0"/>
                <a:cs typeface="Arial" panose="020B0604020202020204" pitchFamily="34" charset="0"/>
              </a:rPr>
            </a:br>
            <a:r>
              <a:rPr lang="en-US" sz="2800" b="1">
                <a:solidFill>
                  <a:srgbClr val="0F2D52"/>
                </a:solidFill>
                <a:latin typeface="Arial" panose="020B0604020202020204" pitchFamily="34" charset="0"/>
                <a:cs typeface="Arial" panose="020B0604020202020204" pitchFamily="34" charset="0"/>
              </a:rPr>
              <a:t/>
            </a:r>
            <a:br>
              <a:rPr lang="en-US" sz="2800" b="1">
                <a:solidFill>
                  <a:srgbClr val="0F2D52"/>
                </a:solidFill>
                <a:latin typeface="Arial" panose="020B0604020202020204" pitchFamily="34" charset="0"/>
                <a:cs typeface="Arial" panose="020B0604020202020204" pitchFamily="34" charset="0"/>
              </a:rPr>
            </a:br>
            <a:r>
              <a:rPr lang="en-US" sz="2800" b="1">
                <a:solidFill>
                  <a:srgbClr val="0F2D52"/>
                </a:solidFill>
                <a:latin typeface="Arial" panose="020B0604020202020204" pitchFamily="34" charset="0"/>
                <a:cs typeface="Arial" panose="020B0604020202020204" pitchFamily="34" charset="0"/>
              </a:rPr>
              <a:t>Program Effectiveness by Principle</a:t>
            </a:r>
          </a:p>
        </p:txBody>
      </p:sp>
      <p:grpSp>
        <p:nvGrpSpPr>
          <p:cNvPr id="35843" name="Group 73">
            <a:extLst>
              <a:ext uri="{FF2B5EF4-FFF2-40B4-BE49-F238E27FC236}">
                <a16:creationId xmlns:a16="http://schemas.microsoft.com/office/drawing/2014/main" id="{63F86D8E-41C2-C9BC-0932-5A0B26CE4460}"/>
              </a:ext>
            </a:extLst>
          </p:cNvPr>
          <p:cNvGrpSpPr>
            <a:grpSpLocks/>
          </p:cNvGrpSpPr>
          <p:nvPr/>
        </p:nvGrpSpPr>
        <p:grpSpPr bwMode="auto">
          <a:xfrm>
            <a:off x="276313" y="1049338"/>
            <a:ext cx="8256085" cy="284162"/>
            <a:chOff x="347422" y="919724"/>
            <a:chExt cx="8256593" cy="283614"/>
          </a:xfrm>
        </p:grpSpPr>
        <p:sp>
          <p:nvSpPr>
            <p:cNvPr id="7" name="TextBox 6">
              <a:extLst>
                <a:ext uri="{FF2B5EF4-FFF2-40B4-BE49-F238E27FC236}">
                  <a16:creationId xmlns:a16="http://schemas.microsoft.com/office/drawing/2014/main" id="{B8AEDF92-D826-1CFD-2CC5-2EDD62B7B923}"/>
                </a:ext>
              </a:extLst>
            </p:cNvPr>
            <p:cNvSpPr txBox="1"/>
            <p:nvPr/>
          </p:nvSpPr>
          <p:spPr>
            <a:xfrm>
              <a:off x="2516804" y="919724"/>
              <a:ext cx="3930894" cy="277276"/>
            </a:xfrm>
            <a:prstGeom prst="rect">
              <a:avLst/>
            </a:prstGeom>
            <a:solidFill>
              <a:schemeClr val="tx2">
                <a:lumMod val="90000"/>
                <a:lumOff val="10000"/>
              </a:schemeClr>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Quality</a:t>
              </a:r>
            </a:p>
          </p:txBody>
        </p:sp>
        <p:sp>
          <p:nvSpPr>
            <p:cNvPr id="9" name="TextBox 8">
              <a:extLst>
                <a:ext uri="{FF2B5EF4-FFF2-40B4-BE49-F238E27FC236}">
                  <a16:creationId xmlns:a16="http://schemas.microsoft.com/office/drawing/2014/main" id="{2E2A6685-2135-4812-EFB6-2B50DAB61D38}"/>
                </a:ext>
              </a:extLst>
            </p:cNvPr>
            <p:cNvSpPr txBox="1"/>
            <p:nvPr/>
          </p:nvSpPr>
          <p:spPr>
            <a:xfrm>
              <a:off x="347422" y="919724"/>
              <a:ext cx="1779699" cy="277276"/>
            </a:xfrm>
            <a:prstGeom prst="rect">
              <a:avLst/>
            </a:prstGeom>
            <a:solidFill>
              <a:schemeClr val="tx2">
                <a:lumMod val="90000"/>
                <a:lumOff val="10000"/>
              </a:schemeClr>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Aquifer</a:t>
              </a:r>
            </a:p>
          </p:txBody>
        </p:sp>
        <p:sp>
          <p:nvSpPr>
            <p:cNvPr id="10" name="TextBox 9">
              <a:extLst>
                <a:ext uri="{FF2B5EF4-FFF2-40B4-BE49-F238E27FC236}">
                  <a16:creationId xmlns:a16="http://schemas.microsoft.com/office/drawing/2014/main" id="{D970D84C-43DE-A690-4166-F9FDA27EFBFA}"/>
                </a:ext>
              </a:extLst>
            </p:cNvPr>
            <p:cNvSpPr txBox="1"/>
            <p:nvPr/>
          </p:nvSpPr>
          <p:spPr>
            <a:xfrm>
              <a:off x="6824317" y="926062"/>
              <a:ext cx="1779698" cy="277276"/>
            </a:xfrm>
            <a:prstGeom prst="rect">
              <a:avLst/>
            </a:prstGeom>
            <a:solidFill>
              <a:schemeClr val="tx2">
                <a:lumMod val="90000"/>
                <a:lumOff val="10000"/>
              </a:schemeClr>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Reservoir</a:t>
              </a:r>
            </a:p>
          </p:txBody>
        </p:sp>
      </p:grpSp>
      <p:sp>
        <p:nvSpPr>
          <p:cNvPr id="35844" name="TextBox 28">
            <a:extLst>
              <a:ext uri="{FF2B5EF4-FFF2-40B4-BE49-F238E27FC236}">
                <a16:creationId xmlns:a16="http://schemas.microsoft.com/office/drawing/2014/main" id="{34D2DF11-A397-6CFA-2A3C-E3EABF5C47B9}"/>
              </a:ext>
            </a:extLst>
          </p:cNvPr>
          <p:cNvSpPr txBox="1">
            <a:spLocks noChangeArrowheads="1"/>
          </p:cNvSpPr>
          <p:nvPr/>
        </p:nvSpPr>
        <p:spPr bwMode="auto">
          <a:xfrm>
            <a:off x="258851" y="4152900"/>
            <a:ext cx="1263650" cy="365125"/>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1D5B8A"/>
                </a:solidFill>
                <a:effectLst/>
                <a:uLnTx/>
                <a:uFillTx/>
                <a:latin typeface="Arial" panose="020B0604020202020204" pitchFamily="34" charset="0"/>
                <a:ea typeface="+mn-ea"/>
                <a:cs typeface="Arial" panose="020B0604020202020204" pitchFamily="34" charset="0"/>
              </a:rPr>
              <a:t>KDA : Conservation</a:t>
            </a:r>
          </a:p>
        </p:txBody>
      </p:sp>
      <p:sp>
        <p:nvSpPr>
          <p:cNvPr id="35845" name="TextBox 30">
            <a:extLst>
              <a:ext uri="{FF2B5EF4-FFF2-40B4-BE49-F238E27FC236}">
                <a16:creationId xmlns:a16="http://schemas.microsoft.com/office/drawing/2014/main" id="{438ED3E1-A8F7-E5C7-882F-037551D46B36}"/>
              </a:ext>
            </a:extLst>
          </p:cNvPr>
          <p:cNvSpPr txBox="1">
            <a:spLocks noChangeArrowheads="1"/>
          </p:cNvSpPr>
          <p:nvPr/>
        </p:nvSpPr>
        <p:spPr bwMode="auto">
          <a:xfrm>
            <a:off x="265201" y="1582738"/>
            <a:ext cx="1263650" cy="230187"/>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27AAE1"/>
                </a:solidFill>
                <a:effectLst/>
                <a:uLnTx/>
                <a:uFillTx/>
                <a:latin typeface="Arial" panose="020B0604020202020204" pitchFamily="34" charset="0"/>
                <a:ea typeface="+mn-ea"/>
                <a:cs typeface="Arial" panose="020B0604020202020204" pitchFamily="34" charset="0"/>
              </a:rPr>
              <a:t>KS Water Office</a:t>
            </a:r>
          </a:p>
        </p:txBody>
      </p:sp>
      <p:sp>
        <p:nvSpPr>
          <p:cNvPr id="35846" name="TextBox 52">
            <a:extLst>
              <a:ext uri="{FF2B5EF4-FFF2-40B4-BE49-F238E27FC236}">
                <a16:creationId xmlns:a16="http://schemas.microsoft.com/office/drawing/2014/main" id="{33E9488B-2CD6-147B-F17F-C74F8DA446A4}"/>
              </a:ext>
            </a:extLst>
          </p:cNvPr>
          <p:cNvSpPr txBox="1">
            <a:spLocks noChangeArrowheads="1"/>
          </p:cNvSpPr>
          <p:nvPr/>
        </p:nvSpPr>
        <p:spPr bwMode="auto">
          <a:xfrm>
            <a:off x="419188" y="1782763"/>
            <a:ext cx="1462088" cy="1016000"/>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KS Water Authority</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State Water Plan Dev.</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Regional Advisory Committees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Drought Monitoring and Response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Assessment and Evaluation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HB 2302 Grant Programs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High Plains Aquifer Partnerships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Conservation Assistance for Water Users</a:t>
            </a:r>
          </a:p>
        </p:txBody>
      </p:sp>
      <p:sp>
        <p:nvSpPr>
          <p:cNvPr id="35847" name="TextBox 60">
            <a:extLst>
              <a:ext uri="{FF2B5EF4-FFF2-40B4-BE49-F238E27FC236}">
                <a16:creationId xmlns:a16="http://schemas.microsoft.com/office/drawing/2014/main" id="{B2638297-5DDD-463B-AC61-DED2B826DB6B}"/>
              </a:ext>
            </a:extLst>
          </p:cNvPr>
          <p:cNvSpPr txBox="1">
            <a:spLocks noChangeArrowheads="1"/>
          </p:cNvSpPr>
          <p:nvPr/>
        </p:nvSpPr>
        <p:spPr bwMode="auto">
          <a:xfrm>
            <a:off x="419188" y="4371975"/>
            <a:ext cx="1462088" cy="830263"/>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Streambank Stabilization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Buffer Incentive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Conservation Districts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Conservation Reserve Enhancement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Irrigation Technology Initiative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Resources Cost Share Program </a:t>
            </a:r>
          </a:p>
        </p:txBody>
      </p:sp>
      <p:grpSp>
        <p:nvGrpSpPr>
          <p:cNvPr id="35848" name="Group 86">
            <a:extLst>
              <a:ext uri="{FF2B5EF4-FFF2-40B4-BE49-F238E27FC236}">
                <a16:creationId xmlns:a16="http://schemas.microsoft.com/office/drawing/2014/main" id="{4D35B243-F288-FF82-2F73-EF3C569D7D2C}"/>
              </a:ext>
            </a:extLst>
          </p:cNvPr>
          <p:cNvGrpSpPr>
            <a:grpSpLocks/>
          </p:cNvGrpSpPr>
          <p:nvPr/>
        </p:nvGrpSpPr>
        <p:grpSpPr bwMode="auto">
          <a:xfrm>
            <a:off x="2484024" y="1539875"/>
            <a:ext cx="3911600" cy="4295775"/>
            <a:chOff x="1814359" y="1410503"/>
            <a:chExt cx="3912190" cy="4296204"/>
          </a:xfrm>
        </p:grpSpPr>
        <p:sp>
          <p:nvSpPr>
            <p:cNvPr id="35864" name="TextBox 21">
              <a:extLst>
                <a:ext uri="{FF2B5EF4-FFF2-40B4-BE49-F238E27FC236}">
                  <a16:creationId xmlns:a16="http://schemas.microsoft.com/office/drawing/2014/main" id="{B6FBC2F1-0606-08E7-3040-6799CAF6B79A}"/>
                </a:ext>
              </a:extLst>
            </p:cNvPr>
            <p:cNvSpPr txBox="1">
              <a:spLocks noChangeArrowheads="1"/>
            </p:cNvSpPr>
            <p:nvPr/>
          </p:nvSpPr>
          <p:spPr bwMode="auto">
            <a:xfrm>
              <a:off x="4096620" y="3068695"/>
              <a:ext cx="1264024" cy="230832"/>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3B7D23"/>
                  </a:solidFill>
                  <a:effectLst/>
                  <a:uLnTx/>
                  <a:uFillTx/>
                  <a:latin typeface="Arial" panose="020B0604020202020204" pitchFamily="34" charset="0"/>
                  <a:ea typeface="+mn-ea"/>
                  <a:cs typeface="Arial" panose="020B0604020202020204" pitchFamily="34" charset="0"/>
                </a:rPr>
                <a:t>KDHE</a:t>
              </a:r>
            </a:p>
          </p:txBody>
        </p:sp>
        <p:sp>
          <p:nvSpPr>
            <p:cNvPr id="35865" name="TextBox 22">
              <a:extLst>
                <a:ext uri="{FF2B5EF4-FFF2-40B4-BE49-F238E27FC236}">
                  <a16:creationId xmlns:a16="http://schemas.microsoft.com/office/drawing/2014/main" id="{352A2075-BD49-A6C2-5C70-C895A0C3E403}"/>
                </a:ext>
              </a:extLst>
            </p:cNvPr>
            <p:cNvSpPr txBox="1">
              <a:spLocks noChangeArrowheads="1"/>
            </p:cNvSpPr>
            <p:nvPr/>
          </p:nvSpPr>
          <p:spPr bwMode="auto">
            <a:xfrm>
              <a:off x="1814359" y="5302273"/>
              <a:ext cx="1264024" cy="230855"/>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rPr>
                <a:t>KDWP</a:t>
              </a:r>
            </a:p>
          </p:txBody>
        </p:sp>
        <p:sp>
          <p:nvSpPr>
            <p:cNvPr id="35866" name="TextBox 26">
              <a:extLst>
                <a:ext uri="{FF2B5EF4-FFF2-40B4-BE49-F238E27FC236}">
                  <a16:creationId xmlns:a16="http://schemas.microsoft.com/office/drawing/2014/main" id="{4EAF6AD7-97E6-E0AE-E5AC-6268E67EED67}"/>
                </a:ext>
              </a:extLst>
            </p:cNvPr>
            <p:cNvSpPr txBox="1">
              <a:spLocks noChangeArrowheads="1"/>
            </p:cNvSpPr>
            <p:nvPr/>
          </p:nvSpPr>
          <p:spPr bwMode="auto">
            <a:xfrm>
              <a:off x="4096620" y="1410503"/>
              <a:ext cx="1264024" cy="365760"/>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1D5B8A"/>
                  </a:solidFill>
                  <a:effectLst/>
                  <a:uLnTx/>
                  <a:uFillTx/>
                  <a:latin typeface="Arial" panose="020B0604020202020204" pitchFamily="34" charset="0"/>
                  <a:ea typeface="+mn-ea"/>
                  <a:cs typeface="Arial" panose="020B0604020202020204" pitchFamily="34" charset="0"/>
                </a:rPr>
                <a:t>KDA : Conservation</a:t>
              </a:r>
            </a:p>
          </p:txBody>
        </p:sp>
        <p:sp>
          <p:nvSpPr>
            <p:cNvPr id="35867" name="TextBox 56">
              <a:extLst>
                <a:ext uri="{FF2B5EF4-FFF2-40B4-BE49-F238E27FC236}">
                  <a16:creationId xmlns:a16="http://schemas.microsoft.com/office/drawing/2014/main" id="{9431BDB1-D783-E53A-1FC1-390C24D7290A}"/>
                </a:ext>
              </a:extLst>
            </p:cNvPr>
            <p:cNvSpPr txBox="1">
              <a:spLocks noChangeArrowheads="1"/>
            </p:cNvSpPr>
            <p:nvPr/>
          </p:nvSpPr>
          <p:spPr bwMode="auto">
            <a:xfrm>
              <a:off x="1960649" y="5499374"/>
              <a:ext cx="1475921" cy="184666"/>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Aquatic Invasive Species</a:t>
              </a:r>
            </a:p>
          </p:txBody>
        </p:sp>
        <p:sp>
          <p:nvSpPr>
            <p:cNvPr id="35868" name="TextBox 57">
              <a:extLst>
                <a:ext uri="{FF2B5EF4-FFF2-40B4-BE49-F238E27FC236}">
                  <a16:creationId xmlns:a16="http://schemas.microsoft.com/office/drawing/2014/main" id="{10BC5F5D-1D9D-15B2-1249-E76F0CE38668}"/>
                </a:ext>
              </a:extLst>
            </p:cNvPr>
            <p:cNvSpPr txBox="1">
              <a:spLocks noChangeArrowheads="1"/>
            </p:cNvSpPr>
            <p:nvPr/>
          </p:nvSpPr>
          <p:spPr bwMode="auto">
            <a:xfrm>
              <a:off x="4263509" y="1597357"/>
              <a:ext cx="1463040" cy="1384995"/>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Conservation Districts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Resources Cost Share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Nonpoint Source Pollution Assistance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Buffer Incentive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Supply Restoration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Riparian and Wetland Protection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Soil Health Initiative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Conservation Reserve Enhancement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Streambank stabilization Program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Crop &amp; Livestock Research</a:t>
              </a:r>
            </a:p>
          </p:txBody>
        </p:sp>
        <p:sp>
          <p:nvSpPr>
            <p:cNvPr id="35869" name="TextBox 58">
              <a:extLst>
                <a:ext uri="{FF2B5EF4-FFF2-40B4-BE49-F238E27FC236}">
                  <a16:creationId xmlns:a16="http://schemas.microsoft.com/office/drawing/2014/main" id="{9630847A-2D91-8CF5-CF5B-33CB64902B7C}"/>
                </a:ext>
              </a:extLst>
            </p:cNvPr>
            <p:cNvSpPr txBox="1">
              <a:spLocks noChangeArrowheads="1"/>
            </p:cNvSpPr>
            <p:nvPr/>
          </p:nvSpPr>
          <p:spPr bwMode="auto">
            <a:xfrm>
              <a:off x="4263509" y="3306050"/>
              <a:ext cx="1463040" cy="2400657"/>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Total Maximum Daily Load Initiatives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Public Water Supply Loans and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Harmful Algae Bloom Monitoring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Quality Standards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Contamination Remediation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Drinking Water Protection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Storage Tank Regulation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Superfund Oversight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Cleanup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Groundwater Quality Monitoring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Orphan Sites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Small Town Infrastructure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Stream Trash Removal</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Watershed Management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Livestock Waste Management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Clean Water Act Certification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Drinking Water Testing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Watershed Restoration and Protection Strategies (WRAPS)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Hazardous Waste Management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Solid Waste Management</a:t>
              </a:r>
            </a:p>
          </p:txBody>
        </p:sp>
        <p:sp>
          <p:nvSpPr>
            <p:cNvPr id="35870" name="TextBox 25">
              <a:extLst>
                <a:ext uri="{FF2B5EF4-FFF2-40B4-BE49-F238E27FC236}">
                  <a16:creationId xmlns:a16="http://schemas.microsoft.com/office/drawing/2014/main" id="{40CCCE35-755A-99FB-0D97-72882A8AFF1A}"/>
                </a:ext>
              </a:extLst>
            </p:cNvPr>
            <p:cNvSpPr txBox="1">
              <a:spLocks noChangeArrowheads="1"/>
            </p:cNvSpPr>
            <p:nvPr/>
          </p:nvSpPr>
          <p:spPr bwMode="auto">
            <a:xfrm>
              <a:off x="1814359" y="3369795"/>
              <a:ext cx="1264024" cy="369332"/>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KS Department of Commerce</a:t>
              </a:r>
            </a:p>
          </p:txBody>
        </p:sp>
        <p:sp>
          <p:nvSpPr>
            <p:cNvPr id="35871" name="TextBox 27">
              <a:extLst>
                <a:ext uri="{FF2B5EF4-FFF2-40B4-BE49-F238E27FC236}">
                  <a16:creationId xmlns:a16="http://schemas.microsoft.com/office/drawing/2014/main" id="{2378D22D-4123-735A-451F-61E6895F696E}"/>
                </a:ext>
              </a:extLst>
            </p:cNvPr>
            <p:cNvSpPr txBox="1">
              <a:spLocks noChangeArrowheads="1"/>
            </p:cNvSpPr>
            <p:nvPr/>
          </p:nvSpPr>
          <p:spPr bwMode="auto">
            <a:xfrm>
              <a:off x="1814359" y="4275122"/>
              <a:ext cx="1264024" cy="507831"/>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Kansas Corporation Commission</a:t>
              </a:r>
            </a:p>
          </p:txBody>
        </p:sp>
        <p:sp>
          <p:nvSpPr>
            <p:cNvPr id="35872" name="TextBox 53">
              <a:extLst>
                <a:ext uri="{FF2B5EF4-FFF2-40B4-BE49-F238E27FC236}">
                  <a16:creationId xmlns:a16="http://schemas.microsoft.com/office/drawing/2014/main" id="{4BFCE0F4-9F5F-F637-A576-27D52EE24064}"/>
                </a:ext>
              </a:extLst>
            </p:cNvPr>
            <p:cNvSpPr txBox="1">
              <a:spLocks noChangeArrowheads="1"/>
            </p:cNvSpPr>
            <p:nvPr/>
          </p:nvSpPr>
          <p:spPr bwMode="auto">
            <a:xfrm>
              <a:off x="1990427" y="3706688"/>
              <a:ext cx="1463040" cy="461665"/>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Community Development Block Grants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&amp; Wastewater Infrastructure</a:t>
              </a:r>
            </a:p>
          </p:txBody>
        </p:sp>
        <p:sp>
          <p:nvSpPr>
            <p:cNvPr id="35873" name="TextBox 71">
              <a:extLst>
                <a:ext uri="{FF2B5EF4-FFF2-40B4-BE49-F238E27FC236}">
                  <a16:creationId xmlns:a16="http://schemas.microsoft.com/office/drawing/2014/main" id="{BAFD12DB-4B9C-B5D7-E127-4274E57D2947}"/>
                </a:ext>
              </a:extLst>
            </p:cNvPr>
            <p:cNvSpPr txBox="1">
              <a:spLocks noChangeArrowheads="1"/>
            </p:cNvSpPr>
            <p:nvPr/>
          </p:nvSpPr>
          <p:spPr bwMode="auto">
            <a:xfrm>
              <a:off x="1990427" y="4737809"/>
              <a:ext cx="1463040" cy="461665"/>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Protection of Usable Water during well operation &amp; plugging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Oil &amp; Gas Advisory Committee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Well Spill Database</a:t>
              </a:r>
            </a:p>
          </p:txBody>
        </p:sp>
      </p:grpSp>
      <p:sp>
        <p:nvSpPr>
          <p:cNvPr id="35849" name="TextBox 35">
            <a:extLst>
              <a:ext uri="{FF2B5EF4-FFF2-40B4-BE49-F238E27FC236}">
                <a16:creationId xmlns:a16="http://schemas.microsoft.com/office/drawing/2014/main" id="{99D521A0-9120-0EBB-2FE6-FFEA68B43EB4}"/>
              </a:ext>
            </a:extLst>
          </p:cNvPr>
          <p:cNvSpPr txBox="1">
            <a:spLocks noChangeArrowheads="1"/>
          </p:cNvSpPr>
          <p:nvPr/>
        </p:nvSpPr>
        <p:spPr bwMode="auto">
          <a:xfrm>
            <a:off x="6916279" y="4354513"/>
            <a:ext cx="1263650" cy="369887"/>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163E64"/>
                </a:solidFill>
                <a:effectLst/>
                <a:uLnTx/>
                <a:uFillTx/>
                <a:latin typeface="Arial" panose="020B0604020202020204" pitchFamily="34" charset="0"/>
                <a:ea typeface="+mn-ea"/>
                <a:cs typeface="Arial" panose="020B0604020202020204" pitchFamily="34" charset="0"/>
              </a:rPr>
              <a:t>KDA: Division of Water Resources</a:t>
            </a:r>
          </a:p>
        </p:txBody>
      </p:sp>
      <p:sp>
        <p:nvSpPr>
          <p:cNvPr id="35850" name="TextBox 36">
            <a:extLst>
              <a:ext uri="{FF2B5EF4-FFF2-40B4-BE49-F238E27FC236}">
                <a16:creationId xmlns:a16="http://schemas.microsoft.com/office/drawing/2014/main" id="{FC0D84E3-E93D-49AB-71BE-82732DFE38E2}"/>
              </a:ext>
            </a:extLst>
          </p:cNvPr>
          <p:cNvSpPr txBox="1">
            <a:spLocks noChangeArrowheads="1"/>
          </p:cNvSpPr>
          <p:nvPr/>
        </p:nvSpPr>
        <p:spPr bwMode="auto">
          <a:xfrm>
            <a:off x="6914691" y="2860675"/>
            <a:ext cx="1265238" cy="230188"/>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1D5B8A"/>
                </a:solidFill>
                <a:effectLst/>
                <a:uLnTx/>
                <a:uFillTx/>
                <a:latin typeface="Arial" panose="020B0604020202020204" pitchFamily="34" charset="0"/>
                <a:ea typeface="+mn-ea"/>
                <a:cs typeface="Arial" panose="020B0604020202020204" pitchFamily="34" charset="0"/>
              </a:rPr>
              <a:t>KDA : Conservation</a:t>
            </a:r>
          </a:p>
        </p:txBody>
      </p:sp>
      <p:sp>
        <p:nvSpPr>
          <p:cNvPr id="35851" name="TextBox 38">
            <a:extLst>
              <a:ext uri="{FF2B5EF4-FFF2-40B4-BE49-F238E27FC236}">
                <a16:creationId xmlns:a16="http://schemas.microsoft.com/office/drawing/2014/main" id="{737EFAB4-E60E-0AB8-89C5-2E17E9D889D1}"/>
              </a:ext>
            </a:extLst>
          </p:cNvPr>
          <p:cNvSpPr txBox="1">
            <a:spLocks noChangeArrowheads="1"/>
          </p:cNvSpPr>
          <p:nvPr/>
        </p:nvSpPr>
        <p:spPr bwMode="auto">
          <a:xfrm>
            <a:off x="6914691" y="1539875"/>
            <a:ext cx="1265238" cy="365125"/>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27AAE1"/>
                </a:solidFill>
                <a:effectLst/>
                <a:uLnTx/>
                <a:uFillTx/>
                <a:latin typeface="Arial" panose="020B0604020202020204" pitchFamily="34" charset="0"/>
                <a:ea typeface="+mn-ea"/>
                <a:cs typeface="Arial" panose="020B0604020202020204" pitchFamily="34" charset="0"/>
              </a:rPr>
              <a:t>KS Water Office</a:t>
            </a:r>
          </a:p>
        </p:txBody>
      </p:sp>
      <p:sp>
        <p:nvSpPr>
          <p:cNvPr id="35852" name="TextBox 70">
            <a:extLst>
              <a:ext uri="{FF2B5EF4-FFF2-40B4-BE49-F238E27FC236}">
                <a16:creationId xmlns:a16="http://schemas.microsoft.com/office/drawing/2014/main" id="{271126B9-0152-6EFD-15DE-073AF2A3BAEE}"/>
              </a:ext>
            </a:extLst>
          </p:cNvPr>
          <p:cNvSpPr txBox="1">
            <a:spLocks noChangeArrowheads="1"/>
          </p:cNvSpPr>
          <p:nvPr/>
        </p:nvSpPr>
        <p:spPr bwMode="auto">
          <a:xfrm>
            <a:off x="7094079" y="4684713"/>
            <a:ext cx="1462087" cy="1016000"/>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Watershed Districts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Dam Permitting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Floodplain Zoning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Dam Safety</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Rights Permits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Local Enhancement Management Area</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Multi-Year Flex Accounts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Interstate Compacts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endParaRPr>
          </a:p>
        </p:txBody>
      </p:sp>
      <p:sp>
        <p:nvSpPr>
          <p:cNvPr id="35853" name="TextBox 74">
            <a:extLst>
              <a:ext uri="{FF2B5EF4-FFF2-40B4-BE49-F238E27FC236}">
                <a16:creationId xmlns:a16="http://schemas.microsoft.com/office/drawing/2014/main" id="{6460236A-3E75-5F3E-8A94-93A72FDC3BCD}"/>
              </a:ext>
            </a:extLst>
          </p:cNvPr>
          <p:cNvSpPr txBox="1">
            <a:spLocks noChangeArrowheads="1"/>
          </p:cNvSpPr>
          <p:nvPr/>
        </p:nvSpPr>
        <p:spPr bwMode="auto">
          <a:xfrm>
            <a:off x="7092491" y="3065463"/>
            <a:ext cx="1463675" cy="1200150"/>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Soil Health Initiative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Watershed Dam Construction/Rehabilitation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Nonpoint Source Pollution Assistance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Riparian and Wetland Protection Program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Soil Health Initiative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Streambank stabilization Program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Resources Cost Share Program</a:t>
            </a:r>
          </a:p>
        </p:txBody>
      </p:sp>
      <p:sp>
        <p:nvSpPr>
          <p:cNvPr id="35854" name="TextBox 75">
            <a:extLst>
              <a:ext uri="{FF2B5EF4-FFF2-40B4-BE49-F238E27FC236}">
                <a16:creationId xmlns:a16="http://schemas.microsoft.com/office/drawing/2014/main" id="{941F6E78-D5F6-72DD-5B38-F717468B6034}"/>
              </a:ext>
            </a:extLst>
          </p:cNvPr>
          <p:cNvSpPr txBox="1">
            <a:spLocks noChangeArrowheads="1"/>
          </p:cNvSpPr>
          <p:nvPr/>
        </p:nvSpPr>
        <p:spPr bwMode="auto">
          <a:xfrm>
            <a:off x="7092491" y="1743075"/>
            <a:ext cx="1463675" cy="922338"/>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Reservoir Protection Initiative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Drought Monitoring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Reservoir Operations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HB 2302 Grant Programs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Reservoir and Water Quality Research</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Stream Gaging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Injection Dredging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Quality Partnerships</a:t>
            </a:r>
          </a:p>
        </p:txBody>
      </p:sp>
      <p:cxnSp>
        <p:nvCxnSpPr>
          <p:cNvPr id="81" name="Straight Connector 80">
            <a:extLst>
              <a:ext uri="{FF2B5EF4-FFF2-40B4-BE49-F238E27FC236}">
                <a16:creationId xmlns:a16="http://schemas.microsoft.com/office/drawing/2014/main" id="{D79F61E5-79A7-6826-0E77-DA5151B95B32}"/>
              </a:ext>
            </a:extLst>
          </p:cNvPr>
          <p:cNvCxnSpPr/>
          <p:nvPr/>
        </p:nvCxnSpPr>
        <p:spPr>
          <a:xfrm>
            <a:off x="2230161" y="1949450"/>
            <a:ext cx="6350" cy="3124200"/>
          </a:xfrm>
          <a:prstGeom prst="line">
            <a:avLst/>
          </a:prstGeom>
          <a:ln w="12700">
            <a:solidFill>
              <a:schemeClr val="tx2">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2B3B911-4F2A-260E-66D7-4B89200FB124}"/>
              </a:ext>
            </a:extLst>
          </p:cNvPr>
          <p:cNvCxnSpPr/>
          <p:nvPr/>
        </p:nvCxnSpPr>
        <p:spPr>
          <a:xfrm>
            <a:off x="6690623" y="1941513"/>
            <a:ext cx="7938" cy="3125787"/>
          </a:xfrm>
          <a:prstGeom prst="line">
            <a:avLst/>
          </a:prstGeom>
          <a:ln w="12700">
            <a:solidFill>
              <a:schemeClr val="tx2">
                <a:lumMod val="10000"/>
                <a:lumOff val="90000"/>
              </a:schemeClr>
            </a:solidFill>
          </a:ln>
        </p:spPr>
        <p:style>
          <a:lnRef idx="2">
            <a:schemeClr val="accent1"/>
          </a:lnRef>
          <a:fillRef idx="0">
            <a:schemeClr val="accent1"/>
          </a:fillRef>
          <a:effectRef idx="1">
            <a:schemeClr val="accent1"/>
          </a:effectRef>
          <a:fontRef idx="minor">
            <a:schemeClr val="tx1"/>
          </a:fontRef>
        </p:style>
      </p:cxnSp>
      <p:sp>
        <p:nvSpPr>
          <p:cNvPr id="35857" name="TextBox 2">
            <a:extLst>
              <a:ext uri="{FF2B5EF4-FFF2-40B4-BE49-F238E27FC236}">
                <a16:creationId xmlns:a16="http://schemas.microsoft.com/office/drawing/2014/main" id="{17847DE6-6B81-7DD8-5033-47FB9C2E91E2}"/>
              </a:ext>
            </a:extLst>
          </p:cNvPr>
          <p:cNvSpPr txBox="1">
            <a:spLocks noChangeArrowheads="1"/>
          </p:cNvSpPr>
          <p:nvPr/>
        </p:nvSpPr>
        <p:spPr bwMode="auto">
          <a:xfrm>
            <a:off x="260438" y="2890838"/>
            <a:ext cx="1265238" cy="368300"/>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1D5B8A"/>
                </a:solidFill>
                <a:effectLst/>
                <a:uLnTx/>
                <a:uFillTx/>
                <a:latin typeface="Arial" panose="020B0604020202020204" pitchFamily="34" charset="0"/>
                <a:ea typeface="+mn-ea"/>
                <a:cs typeface="Arial" panose="020B0604020202020204" pitchFamily="34" charset="0"/>
              </a:rPr>
              <a:t>KDA: Division of Water Resources</a:t>
            </a:r>
          </a:p>
        </p:txBody>
      </p:sp>
      <p:sp>
        <p:nvSpPr>
          <p:cNvPr id="35858" name="TextBox 3">
            <a:extLst>
              <a:ext uri="{FF2B5EF4-FFF2-40B4-BE49-F238E27FC236}">
                <a16:creationId xmlns:a16="http://schemas.microsoft.com/office/drawing/2014/main" id="{3C491572-242C-E535-6B1F-DC81D2E6537C}"/>
              </a:ext>
            </a:extLst>
          </p:cNvPr>
          <p:cNvSpPr txBox="1">
            <a:spLocks noChangeArrowheads="1"/>
          </p:cNvSpPr>
          <p:nvPr/>
        </p:nvSpPr>
        <p:spPr bwMode="auto">
          <a:xfrm>
            <a:off x="441413" y="3205163"/>
            <a:ext cx="1463675" cy="830262"/>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Rights Permits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Local Enhancement Management Area</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Multi-Year Flex Accounts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Interstate Water Issues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Use Database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Subbasin Water Resources Management</a:t>
            </a:r>
          </a:p>
        </p:txBody>
      </p:sp>
      <p:sp>
        <p:nvSpPr>
          <p:cNvPr id="35859" name="TextBox 4">
            <a:extLst>
              <a:ext uri="{FF2B5EF4-FFF2-40B4-BE49-F238E27FC236}">
                <a16:creationId xmlns:a16="http://schemas.microsoft.com/office/drawing/2014/main" id="{B62F8F39-28B2-3D72-75E2-DA4FE35E68E7}"/>
              </a:ext>
            </a:extLst>
          </p:cNvPr>
          <p:cNvSpPr txBox="1">
            <a:spLocks noChangeArrowheads="1"/>
          </p:cNvSpPr>
          <p:nvPr/>
        </p:nvSpPr>
        <p:spPr bwMode="auto">
          <a:xfrm>
            <a:off x="2484024" y="1558925"/>
            <a:ext cx="1263650" cy="231775"/>
          </a:xfrm>
          <a:prstGeom prst="rect">
            <a:avLst/>
          </a:prstGeom>
          <a:gradFill rotWithShape="1">
            <a:gsLst>
              <a:gs pos="0">
                <a:srgbClr val="FFD383"/>
              </a:gs>
              <a:gs pos="50000">
                <a:srgbClr val="FFE1B4"/>
              </a:gs>
              <a:gs pos="100000">
                <a:srgbClr val="FFF0DB"/>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27AAE1"/>
                </a:solidFill>
                <a:effectLst/>
                <a:uLnTx/>
                <a:uFillTx/>
                <a:latin typeface="Arial" panose="020B0604020202020204" pitchFamily="34" charset="0"/>
                <a:ea typeface="+mn-ea"/>
                <a:cs typeface="Arial" panose="020B0604020202020204" pitchFamily="34" charset="0"/>
              </a:rPr>
              <a:t>KS Water Office</a:t>
            </a:r>
          </a:p>
        </p:txBody>
      </p:sp>
      <p:sp>
        <p:nvSpPr>
          <p:cNvPr id="35860" name="TextBox 13">
            <a:extLst>
              <a:ext uri="{FF2B5EF4-FFF2-40B4-BE49-F238E27FC236}">
                <a16:creationId xmlns:a16="http://schemas.microsoft.com/office/drawing/2014/main" id="{169320FB-B084-CAA0-C8B5-D5F3C95817A6}"/>
              </a:ext>
            </a:extLst>
          </p:cNvPr>
          <p:cNvSpPr txBox="1">
            <a:spLocks noChangeArrowheads="1"/>
          </p:cNvSpPr>
          <p:nvPr/>
        </p:nvSpPr>
        <p:spPr bwMode="auto">
          <a:xfrm>
            <a:off x="2655474" y="1797050"/>
            <a:ext cx="1463675" cy="1384300"/>
          </a:xfrm>
          <a:prstGeom prst="rect">
            <a:avLst/>
          </a:prstGeom>
          <a:solidFill>
            <a:schemeClr val="bg1"/>
          </a:solidFill>
          <a:ln w="19050">
            <a:solidFill>
              <a:srgbClr val="FCB31C"/>
            </a:solidFill>
            <a:miter lim="800000"/>
            <a:headEnd/>
            <a:tailEnd/>
          </a:ln>
        </p:spPr>
        <p:txBody>
          <a:bodyPr>
            <a:spAutoFit/>
          </a:bodyPr>
          <a:lstStyle>
            <a:lvl1pPr marL="171450" indent="-171450">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Regional Advisory Committees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Drought Monitoring and Response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Assessment and Evaluation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HB 2302 Grant Programs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Arbuckle Study</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Chloride Plume Remediation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Water Quality Partnerships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Stream Gaging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Conservation Assistance for Water Users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rPr>
              <a:t>Reservoir and Water Quality Research</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600" b="0" i="0" u="none" strike="noStrike" kern="1200" cap="none" spc="0" normalizeH="0" baseline="0" noProof="0">
              <a:ln>
                <a:noFill/>
              </a:ln>
              <a:solidFill>
                <a:srgbClr val="0F2D52"/>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0591E8DB-541B-CF4E-C4EC-44120C1D97FD}"/>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BD4F613-8F2E-414D-8A72-39FE3BF477A0}" type="slidenum">
              <a:rPr kumimoji="0" lang="en-US" sz="1200" b="0" i="0" u="none" strike="noStrike" kern="1200" cap="none" spc="0" normalizeH="0" baseline="0" noProof="0" smtClean="0">
                <a:ln>
                  <a:noFill/>
                </a:ln>
                <a:solidFill>
                  <a:prstClr val="black">
                    <a:tint val="82000"/>
                  </a:prstClr>
                </a:solidFill>
                <a:effectLst/>
                <a:uLnTx/>
                <a:uFillTx/>
                <a:latin typeface="Aptos" panose="020B00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US" sz="1200" b="0" i="0" u="none" strike="noStrike" kern="1200" cap="none" spc="0" normalizeH="0" baseline="0" noProof="0">
              <a:ln>
                <a:noFill/>
              </a:ln>
              <a:solidFill>
                <a:prstClr val="black">
                  <a:tint val="82000"/>
                </a:prstClr>
              </a:solidFill>
              <a:effectLst/>
              <a:uLnTx/>
              <a:uFillTx/>
              <a:latin typeface="Aptos" panose="020B0004020202020204" pitchFamily="34" charset="0"/>
              <a:ea typeface="+mn-ea"/>
              <a:cs typeface="+mn-cs"/>
            </a:endParaRPr>
          </a:p>
        </p:txBody>
      </p:sp>
      <p:sp>
        <p:nvSpPr>
          <p:cNvPr id="4" name="Isosceles Triangle 7">
            <a:extLst>
              <a:ext uri="{FF2B5EF4-FFF2-40B4-BE49-F238E27FC236}">
                <a16:creationId xmlns:a16="http://schemas.microsoft.com/office/drawing/2014/main" id="{CD193C89-1E1C-C496-B152-BA7E4F8409C8}"/>
              </a:ext>
            </a:extLst>
          </p:cNvPr>
          <p:cNvSpPr>
            <a:spLocks noChangeAspect="1"/>
          </p:cNvSpPr>
          <p:nvPr/>
        </p:nvSpPr>
        <p:spPr>
          <a:xfrm rot="5400000">
            <a:off x="-499269" y="513557"/>
            <a:ext cx="1668463" cy="641350"/>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0 w 1060704"/>
              <a:gd name="connsiteY0" fmla="*/ 2438400 h 2438400"/>
              <a:gd name="connsiteX1" fmla="*/ 17004 w 1060704"/>
              <a:gd name="connsiteY1" fmla="*/ 0 h 2438400"/>
              <a:gd name="connsiteX2" fmla="*/ 1060704 w 1060704"/>
              <a:gd name="connsiteY2" fmla="*/ 2438400 h 2438400"/>
              <a:gd name="connsiteX3" fmla="*/ 0 w 1060704"/>
              <a:gd name="connsiteY3" fmla="*/ 2438400 h 2438400"/>
              <a:gd name="connsiteX0" fmla="*/ 0 w 3611399"/>
              <a:gd name="connsiteY0" fmla="*/ 2438400 h 2438400"/>
              <a:gd name="connsiteX1" fmla="*/ 17004 w 3611399"/>
              <a:gd name="connsiteY1" fmla="*/ 0 h 2438400"/>
              <a:gd name="connsiteX2" fmla="*/ 3611399 w 3611399"/>
              <a:gd name="connsiteY2" fmla="*/ 2422358 h 2438400"/>
              <a:gd name="connsiteX3" fmla="*/ 0 w 3611399"/>
              <a:gd name="connsiteY3" fmla="*/ 2438400 h 2438400"/>
              <a:gd name="connsiteX0" fmla="*/ 0 w 3621793"/>
              <a:gd name="connsiteY0" fmla="*/ 2438400 h 2463925"/>
              <a:gd name="connsiteX1" fmla="*/ 17004 w 3621793"/>
              <a:gd name="connsiteY1" fmla="*/ 0 h 2463925"/>
              <a:gd name="connsiteX2" fmla="*/ 3621793 w 3621793"/>
              <a:gd name="connsiteY2" fmla="*/ 2463925 h 2463925"/>
              <a:gd name="connsiteX3" fmla="*/ 0 w 3621793"/>
              <a:gd name="connsiteY3" fmla="*/ 2438400 h 2463925"/>
              <a:gd name="connsiteX0" fmla="*/ 0 w 3621793"/>
              <a:gd name="connsiteY0" fmla="*/ 2469573 h 2469573"/>
              <a:gd name="connsiteX1" fmla="*/ 17004 w 3621793"/>
              <a:gd name="connsiteY1" fmla="*/ 0 h 2469573"/>
              <a:gd name="connsiteX2" fmla="*/ 3621793 w 3621793"/>
              <a:gd name="connsiteY2" fmla="*/ 2463925 h 2469573"/>
              <a:gd name="connsiteX3" fmla="*/ 0 w 3621793"/>
              <a:gd name="connsiteY3" fmla="*/ 2469573 h 2469573"/>
              <a:gd name="connsiteX0" fmla="*/ 0 w 3621793"/>
              <a:gd name="connsiteY0" fmla="*/ 2469573 h 2469573"/>
              <a:gd name="connsiteX1" fmla="*/ 17004 w 3621793"/>
              <a:gd name="connsiteY1" fmla="*/ 0 h 2469573"/>
              <a:gd name="connsiteX2" fmla="*/ 3621793 w 3621793"/>
              <a:gd name="connsiteY2" fmla="*/ 2463925 h 2469573"/>
              <a:gd name="connsiteX3" fmla="*/ 0 w 3621793"/>
              <a:gd name="connsiteY3" fmla="*/ 2469573 h 2469573"/>
              <a:gd name="connsiteX0" fmla="*/ 0 w 3621793"/>
              <a:gd name="connsiteY0" fmla="*/ 2500746 h 2500746"/>
              <a:gd name="connsiteX1" fmla="*/ 6613 w 3621793"/>
              <a:gd name="connsiteY1" fmla="*/ 0 h 2500746"/>
              <a:gd name="connsiteX2" fmla="*/ 3621793 w 3621793"/>
              <a:gd name="connsiteY2" fmla="*/ 2495098 h 2500746"/>
              <a:gd name="connsiteX3" fmla="*/ 0 w 3621793"/>
              <a:gd name="connsiteY3" fmla="*/ 2500746 h 2500746"/>
              <a:gd name="connsiteX0" fmla="*/ 0 w 3704923"/>
              <a:gd name="connsiteY0" fmla="*/ 2500746 h 2500746"/>
              <a:gd name="connsiteX1" fmla="*/ 6613 w 3704923"/>
              <a:gd name="connsiteY1" fmla="*/ 0 h 2500746"/>
              <a:gd name="connsiteX2" fmla="*/ 3704923 w 3704923"/>
              <a:gd name="connsiteY2" fmla="*/ 2463926 h 2500746"/>
              <a:gd name="connsiteX3" fmla="*/ 0 w 3704923"/>
              <a:gd name="connsiteY3" fmla="*/ 2500746 h 2500746"/>
            </a:gdLst>
            <a:ahLst/>
            <a:cxnLst>
              <a:cxn ang="0">
                <a:pos x="connsiteX0" y="connsiteY0"/>
              </a:cxn>
              <a:cxn ang="0">
                <a:pos x="connsiteX1" y="connsiteY1"/>
              </a:cxn>
              <a:cxn ang="0">
                <a:pos x="connsiteX2" y="connsiteY2"/>
              </a:cxn>
              <a:cxn ang="0">
                <a:pos x="connsiteX3" y="connsiteY3"/>
              </a:cxn>
            </a:cxnLst>
            <a:rect l="l" t="t" r="r" b="b"/>
            <a:pathLst>
              <a:path w="3704923" h="2500746">
                <a:moveTo>
                  <a:pt x="0" y="2500746"/>
                </a:moveTo>
                <a:cubicBezTo>
                  <a:pt x="2204" y="1667164"/>
                  <a:pt x="4409" y="833582"/>
                  <a:pt x="6613" y="0"/>
                </a:cubicBezTo>
                <a:lnTo>
                  <a:pt x="3704923" y="2463926"/>
                </a:lnTo>
                <a:lnTo>
                  <a:pt x="0" y="2500746"/>
                </a:lnTo>
                <a:close/>
              </a:path>
            </a:pathLst>
          </a:custGeom>
          <a:solidFill>
            <a:srgbClr val="00B0F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F5A894C-E8B7-940C-9561-52AF37AD58DD}"/>
              </a:ext>
            </a:extLst>
          </p:cNvPr>
          <p:cNvSpPr txBox="1"/>
          <p:nvPr/>
        </p:nvSpPr>
        <p:spPr>
          <a:xfrm>
            <a:off x="8976365" y="136525"/>
            <a:ext cx="3150579" cy="649408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Do you have experience with any of these programs?  If so, which ones?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Rate on scale of 1 – 5 with 1 being not very effective and 5 being very effective.  What have you observed or experienced to provide that rating?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When you think about effective state programs, what are some of the key attributes to make them effective (easy to understand, flexible to use, incentive program)?</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 Are there programs you’d like to see changed?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Aptos" panose="02110004020202020204"/>
                <a:ea typeface="+mn-ea"/>
                <a:cs typeface="+mn-cs"/>
              </a:rPr>
              <a:t>Are there new water programs you think the state should offer?  If so, what would that program include or focus on?</a:t>
            </a:r>
          </a:p>
        </p:txBody>
      </p:sp>
    </p:spTree>
    <p:extLst>
      <p:ext uri="{BB962C8B-B14F-4D97-AF65-F5344CB8AC3E}">
        <p14:creationId xmlns:p14="http://schemas.microsoft.com/office/powerpoint/2010/main" val="12498742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5BE6D6B-84C9-4D2B-97EB-773B7369EF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1C70AC08-FA52-03EE-B38E-0DE333BD5C0A}"/>
              </a:ext>
            </a:extLst>
          </p:cNvPr>
          <p:cNvPicPr>
            <a:picLocks noGrp="1" noChangeAspect="1"/>
          </p:cNvPicPr>
          <p:nvPr>
            <p:ph idx="1"/>
          </p:nvPr>
        </p:nvPicPr>
        <p:blipFill rotWithShape="1">
          <a:blip r:embed="rId3" cstate="email">
            <a:alphaModFix amt="60000"/>
            <a:extLst>
              <a:ext uri="{28A0092B-C50C-407E-A947-70E740481C1C}">
                <a14:useLocalDpi xmlns:a14="http://schemas.microsoft.com/office/drawing/2010/main"/>
              </a:ext>
            </a:extLst>
          </a:blip>
          <a:srcRect/>
          <a:stretch/>
        </p:blipFill>
        <p:spPr>
          <a:xfrm>
            <a:off x="-3048" y="-2"/>
            <a:ext cx="12191980" cy="6856718"/>
          </a:xfrm>
          <a:prstGeom prst="rect">
            <a:avLst/>
          </a:prstGeom>
        </p:spPr>
      </p:pic>
      <p:sp>
        <p:nvSpPr>
          <p:cNvPr id="6" name="TextBox 5">
            <a:extLst>
              <a:ext uri="{FF2B5EF4-FFF2-40B4-BE49-F238E27FC236}">
                <a16:creationId xmlns:a16="http://schemas.microsoft.com/office/drawing/2014/main" id="{38E828A1-664B-2376-7C14-44F70386CC28}"/>
              </a:ext>
            </a:extLst>
          </p:cNvPr>
          <p:cNvSpPr txBox="1"/>
          <p:nvPr/>
        </p:nvSpPr>
        <p:spPr>
          <a:xfrm>
            <a:off x="710501" y="2546185"/>
            <a:ext cx="10643299" cy="3171423"/>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ptos" panose="02110004020202020204"/>
                <a:ea typeface="+mn-ea"/>
                <a:cs typeface="+mn-cs"/>
              </a:rPr>
              <a:t>“If we build ahead carefully and right, the unexcelled product of the Kansas home and family – our sons and daughters- will remain with us to help with the tasks for which they should be reared.  </a:t>
            </a:r>
            <a:r>
              <a:rPr kumimoji="0" lang="en-US" sz="3200" b="1" i="0" u="sng" strike="noStrike" kern="1200" cap="none" spc="0" normalizeH="0" baseline="0" noProof="0">
                <a:ln>
                  <a:noFill/>
                </a:ln>
                <a:solidFill>
                  <a:srgbClr val="FFFFFF"/>
                </a:solidFill>
                <a:effectLst/>
                <a:uLnTx/>
                <a:uFillTx/>
                <a:latin typeface="Aptos" panose="02110004020202020204"/>
                <a:ea typeface="+mn-ea"/>
                <a:cs typeface="+mn-cs"/>
              </a:rPr>
              <a:t>Let us not lose them</a:t>
            </a:r>
            <a:r>
              <a:rPr kumimoji="0" lang="en-US" sz="3200" b="0" i="0" u="sng" strike="noStrike" kern="1200" cap="none" spc="0" normalizeH="0" baseline="0" noProof="0">
                <a:ln>
                  <a:noFill/>
                </a:ln>
                <a:solidFill>
                  <a:srgbClr val="FFFFFF"/>
                </a:solidFill>
                <a:effectLst/>
                <a:uLnTx/>
                <a:uFillTx/>
                <a:latin typeface="Aptos" panose="02110004020202020204"/>
                <a:ea typeface="+mn-ea"/>
                <a:cs typeface="+mn-cs"/>
              </a:rPr>
              <a:t>.  </a:t>
            </a:r>
            <a:r>
              <a:rPr kumimoji="0" lang="en-US" sz="3200" b="0" i="0" u="none" strike="noStrike" kern="1200" cap="none" spc="0" normalizeH="0" baseline="0" noProof="0">
                <a:ln>
                  <a:noFill/>
                </a:ln>
                <a:solidFill>
                  <a:srgbClr val="FFFFFF"/>
                </a:solidFill>
                <a:effectLst/>
                <a:uLnTx/>
                <a:uFillTx/>
                <a:latin typeface="Aptos" panose="02110004020202020204"/>
                <a:ea typeface="+mn-ea"/>
                <a:cs typeface="+mn-cs"/>
              </a:rPr>
              <a:t>Rather, let them </a:t>
            </a:r>
            <a:r>
              <a:rPr kumimoji="0" lang="en-US" sz="3200" b="1" i="0" u="none" strike="noStrike" kern="1200" cap="none" spc="0" normalizeH="0" baseline="0" noProof="0">
                <a:ln>
                  <a:noFill/>
                </a:ln>
                <a:solidFill>
                  <a:srgbClr val="FFFFFF"/>
                </a:solidFill>
                <a:effectLst/>
                <a:uLnTx/>
                <a:uFillTx/>
                <a:latin typeface="Aptos" panose="02110004020202020204"/>
                <a:ea typeface="+mn-ea"/>
                <a:cs typeface="+mn-cs"/>
              </a:rPr>
              <a:t>have the </a:t>
            </a:r>
            <a:r>
              <a:rPr kumimoji="0" lang="en-US" sz="3200" b="1" i="0" u="sng" strike="noStrike" kern="1200" cap="none" spc="0" normalizeH="0" baseline="0" noProof="0">
                <a:ln>
                  <a:noFill/>
                </a:ln>
                <a:solidFill>
                  <a:srgbClr val="FFFFFF"/>
                </a:solidFill>
                <a:effectLst/>
                <a:uLnTx/>
                <a:uFillTx/>
                <a:latin typeface="Aptos" panose="02110004020202020204"/>
                <a:ea typeface="+mn-ea"/>
                <a:cs typeface="+mn-cs"/>
              </a:rPr>
              <a:t>vision of the Kansas of tomorrow</a:t>
            </a:r>
            <a:r>
              <a:rPr kumimoji="0" lang="en-US" sz="3200" b="0" i="0" u="none" strike="noStrike" kern="1200" cap="none" spc="0" normalizeH="0" baseline="0" noProof="0">
                <a:ln>
                  <a:noFill/>
                </a:ln>
                <a:solidFill>
                  <a:srgbClr val="FFFFFF"/>
                </a:solidFill>
                <a:effectLst/>
                <a:uLnTx/>
                <a:uFillTx/>
                <a:latin typeface="Aptos" panose="02110004020202020204"/>
                <a:ea typeface="+mn-ea"/>
                <a:cs typeface="+mn-cs"/>
              </a:rPr>
              <a:t>, and face with us this new frontier. Rather, let the youth of America see here</a:t>
            </a:r>
            <a:r>
              <a:rPr kumimoji="0" lang="en-US" sz="3200" b="1" i="0" u="none" strike="noStrike" kern="1200" cap="none" spc="0" normalizeH="0" baseline="0" noProof="0">
                <a:ln>
                  <a:noFill/>
                </a:ln>
                <a:solidFill>
                  <a:srgbClr val="FFFFFF"/>
                </a:solidFill>
                <a:effectLst/>
                <a:uLnTx/>
                <a:uFillTx/>
                <a:latin typeface="Aptos" panose="02110004020202020204"/>
                <a:ea typeface="+mn-ea"/>
                <a:cs typeface="+mn-cs"/>
              </a:rPr>
              <a:t> the future can be </a:t>
            </a:r>
            <a:r>
              <a:rPr kumimoji="0" lang="en-US" sz="3200" b="1" i="0" u="sng" strike="noStrike" kern="1200" cap="none" spc="0" normalizeH="0" baseline="0" noProof="0">
                <a:ln>
                  <a:noFill/>
                </a:ln>
                <a:solidFill>
                  <a:srgbClr val="FFFFFF"/>
                </a:solidFill>
                <a:effectLst/>
                <a:uLnTx/>
                <a:uFillTx/>
                <a:latin typeface="Aptos" panose="02110004020202020204"/>
                <a:ea typeface="+mn-ea"/>
                <a:cs typeface="+mn-cs"/>
              </a:rPr>
              <a:t>ours</a:t>
            </a:r>
            <a:r>
              <a:rPr kumimoji="0" lang="en-US" sz="3200" b="0" i="0" u="none" strike="noStrike" kern="1200" cap="none" spc="0" normalizeH="0" baseline="0" noProof="0">
                <a:ln>
                  <a:noFill/>
                </a:ln>
                <a:solidFill>
                  <a:srgbClr val="FFFFFF"/>
                </a:solidFill>
                <a:effectLst/>
                <a:uLnTx/>
                <a:uFillTx/>
                <a:latin typeface="Aptos" panose="02110004020202020204"/>
                <a:ea typeface="+mn-ea"/>
                <a:cs typeface="+mn-cs"/>
              </a:rPr>
              <a:t>.” – Frank Carlson</a:t>
            </a:r>
          </a:p>
        </p:txBody>
      </p:sp>
      <p:sp>
        <p:nvSpPr>
          <p:cNvPr id="4" name="Slide Number Placeholder 3">
            <a:extLst>
              <a:ext uri="{FF2B5EF4-FFF2-40B4-BE49-F238E27FC236}">
                <a16:creationId xmlns:a16="http://schemas.microsoft.com/office/drawing/2014/main" id="{9387C8EB-BF95-DFA7-DAB6-F554E8D3C7C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AA019C0-9DF4-4670-98E7-7309BB2AEC45}"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82</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183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8B3A7-7038-52D1-4733-34D4C8329FD9}"/>
              </a:ext>
            </a:extLst>
          </p:cNvPr>
          <p:cNvSpPr>
            <a:spLocks noGrp="1"/>
          </p:cNvSpPr>
          <p:nvPr>
            <p:ph type="title"/>
          </p:nvPr>
        </p:nvSpPr>
        <p:spPr/>
        <p:txBody>
          <a:bodyPr/>
          <a:lstStyle/>
          <a:p>
            <a:r>
              <a:rPr lang="en-US" dirty="0"/>
              <a:t>Breakout Group Assignments &amp; Locations</a:t>
            </a:r>
          </a:p>
        </p:txBody>
      </p:sp>
      <p:sp>
        <p:nvSpPr>
          <p:cNvPr id="4" name="Slide Number Placeholder 3">
            <a:extLst>
              <a:ext uri="{FF2B5EF4-FFF2-40B4-BE49-F238E27FC236}">
                <a16:creationId xmlns:a16="http://schemas.microsoft.com/office/drawing/2014/main" id="{891B48E8-DC95-EB9E-9242-2400A08860BD}"/>
              </a:ext>
            </a:extLst>
          </p:cNvPr>
          <p:cNvSpPr>
            <a:spLocks noGrp="1"/>
          </p:cNvSpPr>
          <p:nvPr>
            <p:ph type="sldNum" sz="quarter" idx="4294967295"/>
          </p:nvPr>
        </p:nvSpPr>
        <p:spPr>
          <a:xfrm>
            <a:off x="15418279" y="5114146"/>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A019C0-9DF4-4670-98E7-7309BB2AEC45}" type="slidenum">
              <a:rPr kumimoji="0" lang="en-US" sz="1800" b="0" i="0" u="none" strike="noStrike" kern="1200" cap="none" spc="0" normalizeH="0" baseline="0" noProof="0" smtClean="0">
                <a:ln>
                  <a:noFill/>
                </a:ln>
                <a:solidFill>
                  <a:srgbClr val="0F2D5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US" sz="1800" b="0" i="0" u="none" strike="noStrike" kern="1200" cap="none" spc="0" normalizeH="0" baseline="0" noProof="0">
              <a:ln>
                <a:noFill/>
              </a:ln>
              <a:solidFill>
                <a:srgbClr val="0F2D52"/>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A4C63BA1-9297-8300-13B1-AC2B75036417}"/>
              </a:ext>
            </a:extLst>
          </p:cNvPr>
          <p:cNvGraphicFramePr>
            <a:graphicFrameLocks noGrp="1"/>
          </p:cNvGraphicFramePr>
          <p:nvPr/>
        </p:nvGraphicFramePr>
        <p:xfrm>
          <a:off x="5959465" y="1770184"/>
          <a:ext cx="5436847" cy="2560320"/>
        </p:xfrm>
        <a:graphic>
          <a:graphicData uri="http://schemas.openxmlformats.org/drawingml/2006/table">
            <a:tbl>
              <a:tblPr firstRow="1" bandRow="1">
                <a:tableStyleId>{5C22544A-7EE6-4342-B048-85BDC9FD1C3A}</a:tableStyleId>
              </a:tblPr>
              <a:tblGrid>
                <a:gridCol w="1772530">
                  <a:extLst>
                    <a:ext uri="{9D8B030D-6E8A-4147-A177-3AD203B41FA5}">
                      <a16:colId xmlns:a16="http://schemas.microsoft.com/office/drawing/2014/main" val="1342869520"/>
                    </a:ext>
                  </a:extLst>
                </a:gridCol>
                <a:gridCol w="3664317">
                  <a:extLst>
                    <a:ext uri="{9D8B030D-6E8A-4147-A177-3AD203B41FA5}">
                      <a16:colId xmlns:a16="http://schemas.microsoft.com/office/drawing/2014/main" val="27726147"/>
                    </a:ext>
                  </a:extLst>
                </a:gridCol>
              </a:tblGrid>
              <a:tr h="370840">
                <a:tc>
                  <a:txBody>
                    <a:bodyPr/>
                    <a:lstStyle/>
                    <a:p>
                      <a:pPr algn="r"/>
                      <a:r>
                        <a:rPr lang="en-US" sz="3600" dirty="0">
                          <a:solidFill>
                            <a:schemeClr val="bg1"/>
                          </a:solidFill>
                        </a:rPr>
                        <a:t>Red</a:t>
                      </a:r>
                    </a:p>
                  </a:txBody>
                  <a:tcPr>
                    <a:lnB w="38100" cap="flat" cmpd="sng" algn="ctr">
                      <a:solidFill>
                        <a:srgbClr val="C00000"/>
                      </a:solidFill>
                      <a:prstDash val="solid"/>
                      <a:round/>
                      <a:headEnd type="none" w="med" len="med"/>
                      <a:tailEnd type="none" w="med" len="med"/>
                    </a:lnB>
                    <a:solidFill>
                      <a:srgbClr val="C00000"/>
                    </a:solidFill>
                  </a:tcPr>
                </a:tc>
                <a:tc>
                  <a:txBody>
                    <a:bodyPr/>
                    <a:lstStyle/>
                    <a:p>
                      <a:r>
                        <a:rPr lang="en-US" sz="3200" dirty="0">
                          <a:solidFill>
                            <a:schemeClr val="tx1"/>
                          </a:solidFill>
                        </a:rPr>
                        <a:t>Meeting Room 1</a:t>
                      </a:r>
                    </a:p>
                  </a:txBody>
                  <a:tcPr>
                    <a:lnB w="381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21503671"/>
                  </a:ext>
                </a:extLst>
              </a:tr>
              <a:tr h="370840">
                <a:tc>
                  <a:txBody>
                    <a:bodyPr/>
                    <a:lstStyle/>
                    <a:p>
                      <a:pPr algn="r"/>
                      <a:r>
                        <a:rPr lang="en-US" sz="3600" b="1" dirty="0">
                          <a:solidFill>
                            <a:schemeClr val="bg1"/>
                          </a:solidFill>
                        </a:rPr>
                        <a:t>Blue</a:t>
                      </a:r>
                    </a:p>
                  </a:txBody>
                  <a:tcPr>
                    <a:lnT w="38100" cap="flat" cmpd="sng" algn="ctr">
                      <a:solidFill>
                        <a:srgbClr val="C00000"/>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tx2"/>
                    </a:solidFill>
                  </a:tcPr>
                </a:tc>
                <a:tc>
                  <a:txBody>
                    <a:bodyPr/>
                    <a:lstStyle/>
                    <a:p>
                      <a:r>
                        <a:rPr lang="en-US" sz="3200" b="1" dirty="0">
                          <a:solidFill>
                            <a:schemeClr val="tx1"/>
                          </a:solidFill>
                        </a:rPr>
                        <a:t>Meeting Room 2</a:t>
                      </a:r>
                    </a:p>
                  </a:txBody>
                  <a:tcPr>
                    <a:lnT w="38100" cap="flat" cmpd="sng" algn="ctr">
                      <a:solidFill>
                        <a:srgbClr val="C00000"/>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700197557"/>
                  </a:ext>
                </a:extLst>
              </a:tr>
              <a:tr h="370840">
                <a:tc>
                  <a:txBody>
                    <a:bodyPr/>
                    <a:lstStyle/>
                    <a:p>
                      <a:pPr algn="r"/>
                      <a:r>
                        <a:rPr lang="en-US" sz="3600" b="1">
                          <a:solidFill>
                            <a:schemeClr val="bg1"/>
                          </a:solidFill>
                        </a:rPr>
                        <a:t>Green</a:t>
                      </a:r>
                      <a:endParaRPr lang="en-US" sz="3600" b="1" dirty="0">
                        <a:solidFill>
                          <a:schemeClr val="bg1"/>
                        </a:solidFill>
                      </a:endParaRPr>
                    </a:p>
                  </a:txBody>
                  <a:tcPr>
                    <a:lnT w="38100" cap="flat" cmpd="sng" algn="ctr">
                      <a:solidFill>
                        <a:schemeClr val="tx2"/>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solidFill>
                      <a:schemeClr val="accent6">
                        <a:lumMod val="50000"/>
                      </a:schemeClr>
                    </a:solidFill>
                  </a:tcPr>
                </a:tc>
                <a:tc>
                  <a:txBody>
                    <a:bodyPr/>
                    <a:lstStyle/>
                    <a:p>
                      <a:r>
                        <a:rPr lang="en-US" sz="3200" b="1" dirty="0">
                          <a:solidFill>
                            <a:schemeClr val="tx1"/>
                          </a:solidFill>
                        </a:rPr>
                        <a:t>Meeting Room 3</a:t>
                      </a:r>
                    </a:p>
                  </a:txBody>
                  <a:tcPr>
                    <a:lnT w="38100" cap="flat" cmpd="sng" algn="ctr">
                      <a:solidFill>
                        <a:schemeClr val="tx2"/>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3068848239"/>
                  </a:ext>
                </a:extLst>
              </a:tr>
              <a:tr h="370840">
                <a:tc>
                  <a:txBody>
                    <a:bodyPr/>
                    <a:lstStyle/>
                    <a:p>
                      <a:pPr algn="r"/>
                      <a:r>
                        <a:rPr lang="en-US" sz="3600" b="1" dirty="0">
                          <a:solidFill>
                            <a:schemeClr val="bg1"/>
                          </a:solidFill>
                        </a:rPr>
                        <a:t>Purple</a:t>
                      </a:r>
                    </a:p>
                  </a:txBody>
                  <a:tcPr>
                    <a:lnT w="38100" cap="flat" cmpd="sng" algn="ctr">
                      <a:solidFill>
                        <a:schemeClr val="accent6">
                          <a:lumMod val="50000"/>
                        </a:schemeClr>
                      </a:solidFill>
                      <a:prstDash val="solid"/>
                      <a:round/>
                      <a:headEnd type="none" w="med" len="med"/>
                      <a:tailEnd type="none" w="med" len="med"/>
                    </a:lnT>
                    <a:lnB w="38100" cap="flat" cmpd="sng" algn="ctr">
                      <a:solidFill>
                        <a:srgbClr val="660066"/>
                      </a:solidFill>
                      <a:prstDash val="solid"/>
                      <a:round/>
                      <a:headEnd type="none" w="med" len="med"/>
                      <a:tailEnd type="none" w="med" len="med"/>
                    </a:lnB>
                    <a:solidFill>
                      <a:srgbClr val="6600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rPr>
                        <a:t>Meeting Room 4</a:t>
                      </a:r>
                    </a:p>
                  </a:txBody>
                  <a:tcPr>
                    <a:lnT w="38100" cap="flat" cmpd="sng" algn="ctr">
                      <a:solidFill>
                        <a:schemeClr val="accent6">
                          <a:lumMod val="50000"/>
                        </a:schemeClr>
                      </a:solidFill>
                      <a:prstDash val="solid"/>
                      <a:round/>
                      <a:headEnd type="none" w="med" len="med"/>
                      <a:tailEnd type="none" w="med" len="med"/>
                    </a:lnT>
                    <a:lnB w="38100" cap="flat" cmpd="sng" algn="ctr">
                      <a:solidFill>
                        <a:srgbClr val="660066"/>
                      </a:solidFill>
                      <a:prstDash val="solid"/>
                      <a:round/>
                      <a:headEnd type="none" w="med" len="med"/>
                      <a:tailEnd type="none" w="med" len="med"/>
                    </a:lnB>
                    <a:noFill/>
                  </a:tcPr>
                </a:tc>
                <a:extLst>
                  <a:ext uri="{0D108BD9-81ED-4DB2-BD59-A6C34878D82A}">
                    <a16:rowId xmlns:a16="http://schemas.microsoft.com/office/drawing/2014/main" val="832682856"/>
                  </a:ext>
                </a:extLst>
              </a:tr>
            </a:tbl>
          </a:graphicData>
        </a:graphic>
      </p:graphicFrame>
      <p:sp>
        <p:nvSpPr>
          <p:cNvPr id="9" name="TextBox 8">
            <a:extLst>
              <a:ext uri="{FF2B5EF4-FFF2-40B4-BE49-F238E27FC236}">
                <a16:creationId xmlns:a16="http://schemas.microsoft.com/office/drawing/2014/main" id="{12BC36D5-61EE-DB61-67A9-38F8C2C069C8}"/>
              </a:ext>
            </a:extLst>
          </p:cNvPr>
          <p:cNvSpPr txBox="1"/>
          <p:nvPr/>
        </p:nvSpPr>
        <p:spPr>
          <a:xfrm>
            <a:off x="152400" y="1293130"/>
            <a:ext cx="555306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F2D52"/>
                </a:solidFill>
                <a:effectLst/>
                <a:uLnTx/>
                <a:uFillTx/>
                <a:latin typeface="Arial"/>
                <a:ea typeface="+mn-ea"/>
                <a:cs typeface="+mn-cs"/>
              </a:rPr>
              <a:t>Group assignment found on Regional handout here</a:t>
            </a:r>
          </a:p>
        </p:txBody>
      </p:sp>
      <p:pic>
        <p:nvPicPr>
          <p:cNvPr id="5" name="Picture 4">
            <a:extLst>
              <a:ext uri="{FF2B5EF4-FFF2-40B4-BE49-F238E27FC236}">
                <a16:creationId xmlns:a16="http://schemas.microsoft.com/office/drawing/2014/main" id="{082B85E3-640A-2B12-521C-4919D0C0EC49}"/>
              </a:ext>
            </a:extLst>
          </p:cNvPr>
          <p:cNvPicPr>
            <a:picLocks noChangeAspect="1"/>
          </p:cNvPicPr>
          <p:nvPr/>
        </p:nvPicPr>
        <p:blipFill>
          <a:blip r:embed="rId3"/>
          <a:stretch>
            <a:fillRect/>
          </a:stretch>
        </p:blipFill>
        <p:spPr>
          <a:xfrm>
            <a:off x="313381" y="2824105"/>
            <a:ext cx="5392084" cy="3483304"/>
          </a:xfrm>
          <a:prstGeom prst="rect">
            <a:avLst/>
          </a:prstGeom>
        </p:spPr>
      </p:pic>
      <p:cxnSp>
        <p:nvCxnSpPr>
          <p:cNvPr id="11" name="Straight Arrow Connector 10">
            <a:extLst>
              <a:ext uri="{FF2B5EF4-FFF2-40B4-BE49-F238E27FC236}">
                <a16:creationId xmlns:a16="http://schemas.microsoft.com/office/drawing/2014/main" id="{959B088A-066F-A04E-0354-784250385753}"/>
              </a:ext>
            </a:extLst>
          </p:cNvPr>
          <p:cNvCxnSpPr>
            <a:cxnSpLocks/>
          </p:cNvCxnSpPr>
          <p:nvPr/>
        </p:nvCxnSpPr>
        <p:spPr>
          <a:xfrm flipH="1">
            <a:off x="2261937" y="2175309"/>
            <a:ext cx="1135781" cy="808523"/>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84994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692D2-0CAB-7D8B-EDD9-8918BAD38E9D}"/>
              </a:ext>
            </a:extLst>
          </p:cNvPr>
          <p:cNvSpPr>
            <a:spLocks noGrp="1"/>
          </p:cNvSpPr>
          <p:nvPr>
            <p:ph type="title"/>
          </p:nvPr>
        </p:nvSpPr>
        <p:spPr/>
        <p:txBody>
          <a:bodyPr/>
          <a:lstStyle/>
          <a:p>
            <a:r>
              <a:rPr lang="en-US" dirty="0"/>
              <a:t>Facilitator Summary for Each Group</a:t>
            </a:r>
          </a:p>
        </p:txBody>
      </p:sp>
      <p:sp>
        <p:nvSpPr>
          <p:cNvPr id="4" name="Slide Number Placeholder 3">
            <a:extLst>
              <a:ext uri="{FF2B5EF4-FFF2-40B4-BE49-F238E27FC236}">
                <a16:creationId xmlns:a16="http://schemas.microsoft.com/office/drawing/2014/main" id="{5A84F384-A229-104C-2BFE-B26A7877A002}"/>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A019C0-9DF4-4670-98E7-7309BB2AEC45}" type="slidenum">
              <a:rPr kumimoji="0" lang="en-US" sz="1800" b="0" i="0" u="none" strike="noStrike" kern="1200" cap="none" spc="0" normalizeH="0" baseline="0" noProof="0" smtClean="0">
                <a:ln>
                  <a:noFill/>
                </a:ln>
                <a:solidFill>
                  <a:srgbClr val="0F2D5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US" sz="1800" b="0" i="0" u="none" strike="noStrike" kern="1200" cap="none" spc="0" normalizeH="0" baseline="0" noProof="0">
              <a:ln>
                <a:noFill/>
              </a:ln>
              <a:solidFill>
                <a:srgbClr val="0F2D52"/>
              </a:solidFill>
              <a:effectLst/>
              <a:uLnTx/>
              <a:uFillTx/>
              <a:latin typeface="Arial"/>
              <a:ea typeface="+mn-ea"/>
              <a:cs typeface="+mn-cs"/>
            </a:endParaRPr>
          </a:p>
        </p:txBody>
      </p:sp>
      <p:pic>
        <p:nvPicPr>
          <p:cNvPr id="10" name="Graphic 9" descr="Speech outline">
            <a:extLst>
              <a:ext uri="{FF2B5EF4-FFF2-40B4-BE49-F238E27FC236}">
                <a16:creationId xmlns:a16="http://schemas.microsoft.com/office/drawing/2014/main" id="{4F2FEF20-EBBF-0783-A766-6B7A4F61CB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281901" y="1722949"/>
            <a:ext cx="2471058" cy="2471058"/>
          </a:xfrm>
          <a:prstGeom prst="rect">
            <a:avLst/>
          </a:prstGeom>
        </p:spPr>
      </p:pic>
      <p:sp>
        <p:nvSpPr>
          <p:cNvPr id="11" name="TextBox 10">
            <a:extLst>
              <a:ext uri="{FF2B5EF4-FFF2-40B4-BE49-F238E27FC236}">
                <a16:creationId xmlns:a16="http://schemas.microsoft.com/office/drawing/2014/main" id="{59C7E8A1-91A2-1A45-AE27-824C31CB8840}"/>
              </a:ext>
            </a:extLst>
          </p:cNvPr>
          <p:cNvSpPr txBox="1"/>
          <p:nvPr/>
        </p:nvSpPr>
        <p:spPr>
          <a:xfrm>
            <a:off x="559236" y="2284663"/>
            <a:ext cx="19150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F2D52"/>
                </a:solidFill>
                <a:effectLst/>
                <a:uLnTx/>
                <a:uFillTx/>
                <a:latin typeface="Arial"/>
                <a:ea typeface="+mn-ea"/>
                <a:cs typeface="+mn-cs"/>
              </a:rPr>
              <a:t>Red Group</a:t>
            </a:r>
          </a:p>
        </p:txBody>
      </p:sp>
      <p:pic>
        <p:nvPicPr>
          <p:cNvPr id="12" name="Graphic 11" descr="Speech outline">
            <a:extLst>
              <a:ext uri="{FF2B5EF4-FFF2-40B4-BE49-F238E27FC236}">
                <a16:creationId xmlns:a16="http://schemas.microsoft.com/office/drawing/2014/main" id="{312EA75D-2046-2E9A-6720-B9FD1C13FC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751574" y="1810034"/>
            <a:ext cx="2471058" cy="2471058"/>
          </a:xfrm>
          <a:prstGeom prst="rect">
            <a:avLst/>
          </a:prstGeom>
        </p:spPr>
      </p:pic>
      <p:sp>
        <p:nvSpPr>
          <p:cNvPr id="13" name="TextBox 12">
            <a:extLst>
              <a:ext uri="{FF2B5EF4-FFF2-40B4-BE49-F238E27FC236}">
                <a16:creationId xmlns:a16="http://schemas.microsoft.com/office/drawing/2014/main" id="{31E3DC0E-CA9B-3F61-F97F-9716515407BE}"/>
              </a:ext>
            </a:extLst>
          </p:cNvPr>
          <p:cNvSpPr txBox="1"/>
          <p:nvPr/>
        </p:nvSpPr>
        <p:spPr>
          <a:xfrm>
            <a:off x="3028909" y="2371748"/>
            <a:ext cx="19150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F2D52"/>
                </a:solidFill>
                <a:effectLst/>
                <a:uLnTx/>
                <a:uFillTx/>
                <a:latin typeface="Arial"/>
                <a:ea typeface="+mn-ea"/>
                <a:cs typeface="+mn-cs"/>
              </a:rPr>
              <a:t>Blue Group</a:t>
            </a:r>
          </a:p>
        </p:txBody>
      </p:sp>
      <p:pic>
        <p:nvPicPr>
          <p:cNvPr id="14" name="Graphic 13" descr="Speech outline">
            <a:extLst>
              <a:ext uri="{FF2B5EF4-FFF2-40B4-BE49-F238E27FC236}">
                <a16:creationId xmlns:a16="http://schemas.microsoft.com/office/drawing/2014/main" id="{C93635C7-9581-E2E5-5292-56C5F5F4D7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331489" y="1810034"/>
            <a:ext cx="2471058" cy="2471058"/>
          </a:xfrm>
          <a:prstGeom prst="rect">
            <a:avLst/>
          </a:prstGeom>
        </p:spPr>
      </p:pic>
      <p:sp>
        <p:nvSpPr>
          <p:cNvPr id="15" name="TextBox 14">
            <a:extLst>
              <a:ext uri="{FF2B5EF4-FFF2-40B4-BE49-F238E27FC236}">
                <a16:creationId xmlns:a16="http://schemas.microsoft.com/office/drawing/2014/main" id="{3FAECE18-F634-41E9-63B7-9254E43F4BAB}"/>
              </a:ext>
            </a:extLst>
          </p:cNvPr>
          <p:cNvSpPr txBox="1"/>
          <p:nvPr/>
        </p:nvSpPr>
        <p:spPr>
          <a:xfrm>
            <a:off x="5608824" y="2371748"/>
            <a:ext cx="19150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F2D52"/>
                </a:solidFill>
                <a:effectLst/>
                <a:uLnTx/>
                <a:uFillTx/>
                <a:latin typeface="Arial"/>
                <a:ea typeface="+mn-ea"/>
                <a:cs typeface="+mn-cs"/>
              </a:rPr>
              <a:t>Green Group</a:t>
            </a:r>
          </a:p>
        </p:txBody>
      </p:sp>
      <p:pic>
        <p:nvPicPr>
          <p:cNvPr id="16" name="Graphic 15" descr="Speech outline">
            <a:extLst>
              <a:ext uri="{FF2B5EF4-FFF2-40B4-BE49-F238E27FC236}">
                <a16:creationId xmlns:a16="http://schemas.microsoft.com/office/drawing/2014/main" id="{850033DC-B154-66C0-4E31-81DA52AB77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204897" y="1810034"/>
            <a:ext cx="2471058" cy="2471058"/>
          </a:xfrm>
          <a:prstGeom prst="rect">
            <a:avLst/>
          </a:prstGeom>
        </p:spPr>
      </p:pic>
      <p:sp>
        <p:nvSpPr>
          <p:cNvPr id="17" name="TextBox 16">
            <a:extLst>
              <a:ext uri="{FF2B5EF4-FFF2-40B4-BE49-F238E27FC236}">
                <a16:creationId xmlns:a16="http://schemas.microsoft.com/office/drawing/2014/main" id="{20D3DE84-3455-6DF6-06D8-0A66FA80B981}"/>
              </a:ext>
            </a:extLst>
          </p:cNvPr>
          <p:cNvSpPr txBox="1"/>
          <p:nvPr/>
        </p:nvSpPr>
        <p:spPr>
          <a:xfrm>
            <a:off x="8482232" y="2371748"/>
            <a:ext cx="19150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F2D52"/>
                </a:solidFill>
                <a:effectLst/>
                <a:uLnTx/>
                <a:uFillTx/>
                <a:latin typeface="Arial"/>
                <a:ea typeface="+mn-ea"/>
                <a:cs typeface="+mn-cs"/>
              </a:rPr>
              <a:t>Purple Group</a:t>
            </a:r>
          </a:p>
        </p:txBody>
      </p:sp>
    </p:spTree>
    <p:extLst>
      <p:ext uri="{BB962C8B-B14F-4D97-AF65-F5344CB8AC3E}">
        <p14:creationId xmlns:p14="http://schemas.microsoft.com/office/powerpoint/2010/main" val="33869734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E5C800-7742-FBD8-8A7F-247E3BDF6D45}"/>
              </a:ext>
            </a:extLst>
          </p:cNvPr>
          <p:cNvPicPr>
            <a:picLocks noChangeAspect="1"/>
          </p:cNvPicPr>
          <p:nvPr/>
        </p:nvPicPr>
        <p:blipFill rotWithShape="1">
          <a:blip r:embed="rId3"/>
          <a:srcRect t="18081" b="666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CD454CB4-DFD6-A1EA-31B1-D8CB2DAB3185}"/>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0F2D52">
                    <a:lumMod val="85000"/>
                    <a:lumOff val="15000"/>
                  </a:srgbClr>
                </a:solidFill>
                <a:effectLst/>
                <a:uLnTx/>
                <a:uFillTx/>
                <a:latin typeface="Gotham"/>
                <a:ea typeface="+mn-ea"/>
                <a:cs typeface="+mn-cs"/>
              </a:rPr>
              <a:t>Building a Future for Today and Tomorrow’s Kansans</a:t>
            </a:r>
          </a:p>
        </p:txBody>
      </p:sp>
      <p:cxnSp>
        <p:nvCxnSpPr>
          <p:cNvPr id="7" name="Straight Connector 6">
            <a:extLst>
              <a:ext uri="{FF2B5EF4-FFF2-40B4-BE49-F238E27FC236}">
                <a16:creationId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5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D41A1BE-B0B5-0120-078A-DEB14DDD7157}"/>
              </a:ext>
            </a:extLst>
          </p:cNvPr>
          <p:cNvGrpSpPr/>
          <p:nvPr/>
        </p:nvGrpSpPr>
        <p:grpSpPr>
          <a:xfrm>
            <a:off x="871870" y="23032"/>
            <a:ext cx="9948334" cy="6811936"/>
            <a:chOff x="0" y="442595"/>
            <a:chExt cx="9948334" cy="6811936"/>
          </a:xfrm>
        </p:grpSpPr>
        <p:pic>
          <p:nvPicPr>
            <p:cNvPr id="2" name="Picture 1" descr="A map of the state of missouri&#10;&#10;Description automatically generated">
              <a:extLst>
                <a:ext uri="{FF2B5EF4-FFF2-40B4-BE49-F238E27FC236}">
                  <a16:creationId xmlns:a16="http://schemas.microsoft.com/office/drawing/2014/main" id="{7E5D2FAD-53B0-3CA5-B410-5CF1AA29C571}"/>
                </a:ext>
              </a:extLst>
            </p:cNvPr>
            <p:cNvPicPr>
              <a:picLocks noChangeAspect="1"/>
            </p:cNvPicPr>
            <p:nvPr/>
          </p:nvPicPr>
          <p:blipFill rotWithShape="1">
            <a:blip r:embed="rId3">
              <a:extLst>
                <a:ext uri="{28A0092B-C50C-407E-A947-70E740481C1C}">
                  <a14:useLocalDpi xmlns:a14="http://schemas.microsoft.com/office/drawing/2010/main" val="0"/>
                </a:ext>
              </a:extLst>
            </a:blip>
            <a:srcRect r="25803"/>
            <a:stretch/>
          </p:blipFill>
          <p:spPr>
            <a:xfrm>
              <a:off x="0" y="442595"/>
              <a:ext cx="9719733" cy="6811936"/>
            </a:xfrm>
            <a:prstGeom prst="rect">
              <a:avLst/>
            </a:prstGeom>
            <a:noFill/>
            <a:ln w="28575">
              <a:noFill/>
            </a:ln>
          </p:spPr>
        </p:pic>
        <p:sp>
          <p:nvSpPr>
            <p:cNvPr id="4" name="Freeform: Shape 3">
              <a:extLst>
                <a:ext uri="{FF2B5EF4-FFF2-40B4-BE49-F238E27FC236}">
                  <a16:creationId xmlns:a16="http://schemas.microsoft.com/office/drawing/2014/main" id="{B6BFA54C-B710-21D7-A79A-E4883B20D089}"/>
                </a:ext>
              </a:extLst>
            </p:cNvPr>
            <p:cNvSpPr/>
            <p:nvPr/>
          </p:nvSpPr>
          <p:spPr>
            <a:xfrm>
              <a:off x="7958244" y="677333"/>
              <a:ext cx="1990090" cy="2387600"/>
            </a:xfrm>
            <a:custGeom>
              <a:avLst/>
              <a:gdLst>
                <a:gd name="connsiteX0" fmla="*/ 0 w 1947333"/>
                <a:gd name="connsiteY0" fmla="*/ 0 h 2387600"/>
                <a:gd name="connsiteX1" fmla="*/ 1947333 w 1947333"/>
                <a:gd name="connsiteY1" fmla="*/ 0 h 2387600"/>
                <a:gd name="connsiteX2" fmla="*/ 1854200 w 1947333"/>
                <a:gd name="connsiteY2" fmla="*/ 2387600 h 2387600"/>
                <a:gd name="connsiteX3" fmla="*/ 1600200 w 1947333"/>
                <a:gd name="connsiteY3" fmla="*/ 2201334 h 2387600"/>
                <a:gd name="connsiteX4" fmla="*/ 1329267 w 1947333"/>
                <a:gd name="connsiteY4" fmla="*/ 2006600 h 2387600"/>
                <a:gd name="connsiteX5" fmla="*/ 1210733 w 1947333"/>
                <a:gd name="connsiteY5" fmla="*/ 1837267 h 2387600"/>
                <a:gd name="connsiteX6" fmla="*/ 1159933 w 1947333"/>
                <a:gd name="connsiteY6" fmla="*/ 1625600 h 2387600"/>
                <a:gd name="connsiteX7" fmla="*/ 1185333 w 1947333"/>
                <a:gd name="connsiteY7" fmla="*/ 1524000 h 2387600"/>
                <a:gd name="connsiteX8" fmla="*/ 1346200 w 1947333"/>
                <a:gd name="connsiteY8" fmla="*/ 1405467 h 2387600"/>
                <a:gd name="connsiteX9" fmla="*/ 1303867 w 1947333"/>
                <a:gd name="connsiteY9" fmla="*/ 1286934 h 2387600"/>
                <a:gd name="connsiteX10" fmla="*/ 1210733 w 1947333"/>
                <a:gd name="connsiteY10" fmla="*/ 1049867 h 2387600"/>
                <a:gd name="connsiteX11" fmla="*/ 1058333 w 1947333"/>
                <a:gd name="connsiteY11" fmla="*/ 1049867 h 2387600"/>
                <a:gd name="connsiteX12" fmla="*/ 872067 w 1947333"/>
                <a:gd name="connsiteY12" fmla="*/ 973667 h 2387600"/>
                <a:gd name="connsiteX13" fmla="*/ 778933 w 1947333"/>
                <a:gd name="connsiteY13" fmla="*/ 939800 h 2387600"/>
                <a:gd name="connsiteX14" fmla="*/ 558800 w 1947333"/>
                <a:gd name="connsiteY14" fmla="*/ 965200 h 2387600"/>
                <a:gd name="connsiteX15" fmla="*/ 0 w 1947333"/>
                <a:gd name="connsiteY15" fmla="*/ 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7333" h="2387600">
                  <a:moveTo>
                    <a:pt x="0" y="0"/>
                  </a:moveTo>
                  <a:lnTo>
                    <a:pt x="1947333" y="0"/>
                  </a:lnTo>
                  <a:lnTo>
                    <a:pt x="1854200" y="2387600"/>
                  </a:lnTo>
                  <a:lnTo>
                    <a:pt x="1600200" y="2201334"/>
                  </a:lnTo>
                  <a:lnTo>
                    <a:pt x="1329267" y="2006600"/>
                  </a:lnTo>
                  <a:lnTo>
                    <a:pt x="1210733" y="1837267"/>
                  </a:lnTo>
                  <a:lnTo>
                    <a:pt x="1159933" y="1625600"/>
                  </a:lnTo>
                  <a:lnTo>
                    <a:pt x="1185333" y="1524000"/>
                  </a:lnTo>
                  <a:lnTo>
                    <a:pt x="1346200" y="1405467"/>
                  </a:lnTo>
                  <a:lnTo>
                    <a:pt x="1303867" y="1286934"/>
                  </a:lnTo>
                  <a:lnTo>
                    <a:pt x="1210733" y="1049867"/>
                  </a:lnTo>
                  <a:lnTo>
                    <a:pt x="1058333" y="1049867"/>
                  </a:lnTo>
                  <a:lnTo>
                    <a:pt x="872067" y="973667"/>
                  </a:lnTo>
                  <a:lnTo>
                    <a:pt x="778933" y="939800"/>
                  </a:lnTo>
                  <a:lnTo>
                    <a:pt x="558800" y="965200"/>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3" name="Freeform 30">
            <a:extLst>
              <a:ext uri="{FF2B5EF4-FFF2-40B4-BE49-F238E27FC236}">
                <a16:creationId xmlns:a16="http://schemas.microsoft.com/office/drawing/2014/main" id="{C46937DB-FF99-E822-B51B-5D3A7CD5DC98}"/>
              </a:ext>
            </a:extLst>
          </p:cNvPr>
          <p:cNvSpPr/>
          <p:nvPr/>
        </p:nvSpPr>
        <p:spPr>
          <a:xfrm rot="60000">
            <a:off x="1487531" y="1185058"/>
            <a:ext cx="5766208" cy="4627381"/>
          </a:xfrm>
          <a:custGeom>
            <a:avLst/>
            <a:gdLst>
              <a:gd name="connsiteX0" fmla="*/ 121113 w 4603034"/>
              <a:gd name="connsiteY0" fmla="*/ 0 h 3693934"/>
              <a:gd name="connsiteX1" fmla="*/ 3033870 w 4603034"/>
              <a:gd name="connsiteY1" fmla="*/ 60557 h 3693934"/>
              <a:gd name="connsiteX2" fmla="*/ 3033870 w 4603034"/>
              <a:gd name="connsiteY2" fmla="*/ 60557 h 3693934"/>
              <a:gd name="connsiteX3" fmla="*/ 3015703 w 4603034"/>
              <a:gd name="connsiteY3" fmla="*/ 109002 h 3693934"/>
              <a:gd name="connsiteX4" fmla="*/ 2991481 w 4603034"/>
              <a:gd name="connsiteY4" fmla="*/ 169558 h 3693934"/>
              <a:gd name="connsiteX5" fmla="*/ 2943036 w 4603034"/>
              <a:gd name="connsiteY5" fmla="*/ 163502 h 3693934"/>
              <a:gd name="connsiteX6" fmla="*/ 2900646 w 4603034"/>
              <a:gd name="connsiteY6" fmla="*/ 151391 h 3693934"/>
              <a:gd name="connsiteX7" fmla="*/ 2882480 w 4603034"/>
              <a:gd name="connsiteY7" fmla="*/ 163502 h 3693934"/>
              <a:gd name="connsiteX8" fmla="*/ 2870368 w 4603034"/>
              <a:gd name="connsiteY8" fmla="*/ 175614 h 3693934"/>
              <a:gd name="connsiteX9" fmla="*/ 2852201 w 4603034"/>
              <a:gd name="connsiteY9" fmla="*/ 181669 h 3693934"/>
              <a:gd name="connsiteX10" fmla="*/ 2785590 w 4603034"/>
              <a:gd name="connsiteY10" fmla="*/ 193781 h 3693934"/>
              <a:gd name="connsiteX11" fmla="*/ 2761367 w 4603034"/>
              <a:gd name="connsiteY11" fmla="*/ 242226 h 3693934"/>
              <a:gd name="connsiteX12" fmla="*/ 2688699 w 4603034"/>
              <a:gd name="connsiteY12" fmla="*/ 248281 h 3693934"/>
              <a:gd name="connsiteX13" fmla="*/ 2682644 w 4603034"/>
              <a:gd name="connsiteY13" fmla="*/ 266448 h 3693934"/>
              <a:gd name="connsiteX14" fmla="*/ 2658421 w 4603034"/>
              <a:gd name="connsiteY14" fmla="*/ 296726 h 3693934"/>
              <a:gd name="connsiteX15" fmla="*/ 2652366 w 4603034"/>
              <a:gd name="connsiteY15" fmla="*/ 314893 h 3693934"/>
              <a:gd name="connsiteX16" fmla="*/ 2628143 w 4603034"/>
              <a:gd name="connsiteY16" fmla="*/ 339116 h 3693934"/>
              <a:gd name="connsiteX17" fmla="*/ 2609976 w 4603034"/>
              <a:gd name="connsiteY17" fmla="*/ 308838 h 3693934"/>
              <a:gd name="connsiteX18" fmla="*/ 2597865 w 4603034"/>
              <a:gd name="connsiteY18" fmla="*/ 296726 h 3693934"/>
              <a:gd name="connsiteX19" fmla="*/ 2585754 w 4603034"/>
              <a:gd name="connsiteY19" fmla="*/ 278559 h 3693934"/>
              <a:gd name="connsiteX20" fmla="*/ 2567587 w 4603034"/>
              <a:gd name="connsiteY20" fmla="*/ 272504 h 3693934"/>
              <a:gd name="connsiteX21" fmla="*/ 2549420 w 4603034"/>
              <a:gd name="connsiteY21" fmla="*/ 278559 h 3693934"/>
              <a:gd name="connsiteX22" fmla="*/ 2543364 w 4603034"/>
              <a:gd name="connsiteY22" fmla="*/ 296726 h 3693934"/>
              <a:gd name="connsiteX23" fmla="*/ 2507031 w 4603034"/>
              <a:gd name="connsiteY23" fmla="*/ 290671 h 3693934"/>
              <a:gd name="connsiteX24" fmla="*/ 2488864 w 4603034"/>
              <a:gd name="connsiteY24" fmla="*/ 284615 h 3693934"/>
              <a:gd name="connsiteX25" fmla="*/ 2494919 w 4603034"/>
              <a:gd name="connsiteY25" fmla="*/ 302782 h 3693934"/>
              <a:gd name="connsiteX26" fmla="*/ 2519142 w 4603034"/>
              <a:gd name="connsiteY26" fmla="*/ 308838 h 3693934"/>
              <a:gd name="connsiteX27" fmla="*/ 2555476 w 4603034"/>
              <a:gd name="connsiteY27" fmla="*/ 333060 h 3693934"/>
              <a:gd name="connsiteX28" fmla="*/ 2549420 w 4603034"/>
              <a:gd name="connsiteY28" fmla="*/ 351227 h 3693934"/>
              <a:gd name="connsiteX29" fmla="*/ 2507031 w 4603034"/>
              <a:gd name="connsiteY29" fmla="*/ 363338 h 3693934"/>
              <a:gd name="connsiteX30" fmla="*/ 2494919 w 4603034"/>
              <a:gd name="connsiteY30" fmla="*/ 381505 h 3693934"/>
              <a:gd name="connsiteX31" fmla="*/ 2458586 w 4603034"/>
              <a:gd name="connsiteY31" fmla="*/ 393616 h 3693934"/>
              <a:gd name="connsiteX32" fmla="*/ 2434363 w 4603034"/>
              <a:gd name="connsiteY32" fmla="*/ 363338 h 3693934"/>
              <a:gd name="connsiteX33" fmla="*/ 2404085 w 4603034"/>
              <a:gd name="connsiteY33" fmla="*/ 327004 h 3693934"/>
              <a:gd name="connsiteX34" fmla="*/ 2385918 w 4603034"/>
              <a:gd name="connsiteY34" fmla="*/ 314893 h 3693934"/>
              <a:gd name="connsiteX35" fmla="*/ 2367751 w 4603034"/>
              <a:gd name="connsiteY35" fmla="*/ 320949 h 3693934"/>
              <a:gd name="connsiteX36" fmla="*/ 2379862 w 4603034"/>
              <a:gd name="connsiteY36" fmla="*/ 357283 h 3693934"/>
              <a:gd name="connsiteX37" fmla="*/ 2355640 w 4603034"/>
              <a:gd name="connsiteY37" fmla="*/ 387561 h 3693934"/>
              <a:gd name="connsiteX38" fmla="*/ 2337473 w 4603034"/>
              <a:gd name="connsiteY38" fmla="*/ 399672 h 3693934"/>
              <a:gd name="connsiteX39" fmla="*/ 2325362 w 4603034"/>
              <a:gd name="connsiteY39" fmla="*/ 423894 h 3693934"/>
              <a:gd name="connsiteX40" fmla="*/ 2331417 w 4603034"/>
              <a:gd name="connsiteY40" fmla="*/ 448117 h 3693934"/>
              <a:gd name="connsiteX41" fmla="*/ 2325362 w 4603034"/>
              <a:gd name="connsiteY41" fmla="*/ 466284 h 3693934"/>
              <a:gd name="connsiteX42" fmla="*/ 2282972 w 4603034"/>
              <a:gd name="connsiteY42" fmla="*/ 460228 h 3693934"/>
              <a:gd name="connsiteX43" fmla="*/ 2276917 w 4603034"/>
              <a:gd name="connsiteY43" fmla="*/ 442061 h 3693934"/>
              <a:gd name="connsiteX44" fmla="*/ 2264805 w 4603034"/>
              <a:gd name="connsiteY44" fmla="*/ 429950 h 3693934"/>
              <a:gd name="connsiteX45" fmla="*/ 2252694 w 4603034"/>
              <a:gd name="connsiteY45" fmla="*/ 448117 h 3693934"/>
              <a:gd name="connsiteX46" fmla="*/ 2234527 w 4603034"/>
              <a:gd name="connsiteY46" fmla="*/ 502618 h 3693934"/>
              <a:gd name="connsiteX47" fmla="*/ 2198193 w 4603034"/>
              <a:gd name="connsiteY47" fmla="*/ 514729 h 3693934"/>
              <a:gd name="connsiteX48" fmla="*/ 2173971 w 4603034"/>
              <a:gd name="connsiteY48" fmla="*/ 526840 h 3693934"/>
              <a:gd name="connsiteX49" fmla="*/ 2083137 w 4603034"/>
              <a:gd name="connsiteY49" fmla="*/ 538951 h 3693934"/>
              <a:gd name="connsiteX50" fmla="*/ 2046803 w 4603034"/>
              <a:gd name="connsiteY50" fmla="*/ 551063 h 3693934"/>
              <a:gd name="connsiteX51" fmla="*/ 2028636 w 4603034"/>
              <a:gd name="connsiteY51" fmla="*/ 557118 h 3693934"/>
              <a:gd name="connsiteX52" fmla="*/ 2004413 w 4603034"/>
              <a:gd name="connsiteY52" fmla="*/ 563174 h 3693934"/>
              <a:gd name="connsiteX53" fmla="*/ 2022580 w 4603034"/>
              <a:gd name="connsiteY53" fmla="*/ 569230 h 3693934"/>
              <a:gd name="connsiteX54" fmla="*/ 2040747 w 4603034"/>
              <a:gd name="connsiteY54" fmla="*/ 557118 h 3693934"/>
              <a:gd name="connsiteX55" fmla="*/ 2058914 w 4603034"/>
              <a:gd name="connsiteY55" fmla="*/ 551063 h 3693934"/>
              <a:gd name="connsiteX56" fmla="*/ 2107359 w 4603034"/>
              <a:gd name="connsiteY56" fmla="*/ 545007 h 3693934"/>
              <a:gd name="connsiteX57" fmla="*/ 2173971 w 4603034"/>
              <a:gd name="connsiteY57" fmla="*/ 532896 h 3693934"/>
              <a:gd name="connsiteX58" fmla="*/ 2192138 w 4603034"/>
              <a:gd name="connsiteY58" fmla="*/ 526840 h 3693934"/>
              <a:gd name="connsiteX59" fmla="*/ 2295084 w 4603034"/>
              <a:gd name="connsiteY59" fmla="*/ 514729 h 3693934"/>
              <a:gd name="connsiteX60" fmla="*/ 2313250 w 4603034"/>
              <a:gd name="connsiteY60" fmla="*/ 508673 h 3693934"/>
              <a:gd name="connsiteX61" fmla="*/ 2391974 w 4603034"/>
              <a:gd name="connsiteY61" fmla="*/ 496562 h 3693934"/>
              <a:gd name="connsiteX62" fmla="*/ 2446474 w 4603034"/>
              <a:gd name="connsiteY62" fmla="*/ 478395 h 3693934"/>
              <a:gd name="connsiteX63" fmla="*/ 2464641 w 4603034"/>
              <a:gd name="connsiteY63" fmla="*/ 472340 h 3693934"/>
              <a:gd name="connsiteX64" fmla="*/ 2500975 w 4603034"/>
              <a:gd name="connsiteY64" fmla="*/ 484451 h 3693934"/>
              <a:gd name="connsiteX65" fmla="*/ 2555476 w 4603034"/>
              <a:gd name="connsiteY65" fmla="*/ 508673 h 3693934"/>
              <a:gd name="connsiteX66" fmla="*/ 2573642 w 4603034"/>
              <a:gd name="connsiteY66" fmla="*/ 514729 h 3693934"/>
              <a:gd name="connsiteX67" fmla="*/ 2694755 w 4603034"/>
              <a:gd name="connsiteY67" fmla="*/ 520785 h 3693934"/>
              <a:gd name="connsiteX68" fmla="*/ 2652366 w 4603034"/>
              <a:gd name="connsiteY68" fmla="*/ 545007 h 3693934"/>
              <a:gd name="connsiteX69" fmla="*/ 2616032 w 4603034"/>
              <a:gd name="connsiteY69" fmla="*/ 569230 h 3693934"/>
              <a:gd name="connsiteX70" fmla="*/ 2597865 w 4603034"/>
              <a:gd name="connsiteY70" fmla="*/ 575285 h 3693934"/>
              <a:gd name="connsiteX71" fmla="*/ 2476752 w 4603034"/>
              <a:gd name="connsiteY71" fmla="*/ 587396 h 3693934"/>
              <a:gd name="connsiteX72" fmla="*/ 2464641 w 4603034"/>
              <a:gd name="connsiteY72" fmla="*/ 599508 h 3693934"/>
              <a:gd name="connsiteX73" fmla="*/ 2507031 w 4603034"/>
              <a:gd name="connsiteY73" fmla="*/ 599508 h 3693934"/>
              <a:gd name="connsiteX74" fmla="*/ 2616032 w 4603034"/>
              <a:gd name="connsiteY74" fmla="*/ 617675 h 3693934"/>
              <a:gd name="connsiteX75" fmla="*/ 2628143 w 4603034"/>
              <a:gd name="connsiteY75" fmla="*/ 635842 h 3693934"/>
              <a:gd name="connsiteX76" fmla="*/ 2652366 w 4603034"/>
              <a:gd name="connsiteY76" fmla="*/ 660064 h 3693934"/>
              <a:gd name="connsiteX77" fmla="*/ 2646310 w 4603034"/>
              <a:gd name="connsiteY77" fmla="*/ 678231 h 3693934"/>
              <a:gd name="connsiteX78" fmla="*/ 2561531 w 4603034"/>
              <a:gd name="connsiteY78" fmla="*/ 660064 h 3693934"/>
              <a:gd name="connsiteX79" fmla="*/ 2543364 w 4603034"/>
              <a:gd name="connsiteY79" fmla="*/ 654008 h 3693934"/>
              <a:gd name="connsiteX80" fmla="*/ 2519142 w 4603034"/>
              <a:gd name="connsiteY80" fmla="*/ 660064 h 3693934"/>
              <a:gd name="connsiteX81" fmla="*/ 2500975 w 4603034"/>
              <a:gd name="connsiteY81" fmla="*/ 666120 h 3693934"/>
              <a:gd name="connsiteX82" fmla="*/ 2446474 w 4603034"/>
              <a:gd name="connsiteY82" fmla="*/ 672175 h 3693934"/>
              <a:gd name="connsiteX83" fmla="*/ 2494919 w 4603034"/>
              <a:gd name="connsiteY83" fmla="*/ 702453 h 3693934"/>
              <a:gd name="connsiteX84" fmla="*/ 2470697 w 4603034"/>
              <a:gd name="connsiteY84" fmla="*/ 708509 h 3693934"/>
              <a:gd name="connsiteX85" fmla="*/ 2422252 w 4603034"/>
              <a:gd name="connsiteY85" fmla="*/ 714565 h 3693934"/>
              <a:gd name="connsiteX86" fmla="*/ 2410140 w 4603034"/>
              <a:gd name="connsiteY86" fmla="*/ 726676 h 3693934"/>
              <a:gd name="connsiteX87" fmla="*/ 2391974 w 4603034"/>
              <a:gd name="connsiteY87" fmla="*/ 732732 h 3693934"/>
              <a:gd name="connsiteX88" fmla="*/ 2289028 w 4603034"/>
              <a:gd name="connsiteY88" fmla="*/ 726676 h 3693934"/>
              <a:gd name="connsiteX89" fmla="*/ 2258750 w 4603034"/>
              <a:gd name="connsiteY89" fmla="*/ 732732 h 3693934"/>
              <a:gd name="connsiteX90" fmla="*/ 2264805 w 4603034"/>
              <a:gd name="connsiteY90" fmla="*/ 756954 h 3693934"/>
              <a:gd name="connsiteX91" fmla="*/ 2258750 w 4603034"/>
              <a:gd name="connsiteY91" fmla="*/ 781177 h 3693934"/>
              <a:gd name="connsiteX92" fmla="*/ 2204249 w 4603034"/>
              <a:gd name="connsiteY92" fmla="*/ 799343 h 3693934"/>
              <a:gd name="connsiteX93" fmla="*/ 2198193 w 4603034"/>
              <a:gd name="connsiteY93" fmla="*/ 823566 h 3693934"/>
              <a:gd name="connsiteX94" fmla="*/ 2137637 w 4603034"/>
              <a:gd name="connsiteY94" fmla="*/ 823566 h 3693934"/>
              <a:gd name="connsiteX95" fmla="*/ 2095248 w 4603034"/>
              <a:gd name="connsiteY95" fmla="*/ 799343 h 3693934"/>
              <a:gd name="connsiteX96" fmla="*/ 2089192 w 4603034"/>
              <a:gd name="connsiteY96" fmla="*/ 823566 h 3693934"/>
              <a:gd name="connsiteX97" fmla="*/ 2052858 w 4603034"/>
              <a:gd name="connsiteY97" fmla="*/ 841733 h 3693934"/>
              <a:gd name="connsiteX98" fmla="*/ 1931746 w 4603034"/>
              <a:gd name="connsiteY98" fmla="*/ 841733 h 3693934"/>
              <a:gd name="connsiteX99" fmla="*/ 1913579 w 4603034"/>
              <a:gd name="connsiteY99" fmla="*/ 853844 h 3693934"/>
              <a:gd name="connsiteX100" fmla="*/ 1931746 w 4603034"/>
              <a:gd name="connsiteY100" fmla="*/ 865955 h 3693934"/>
              <a:gd name="connsiteX101" fmla="*/ 2089192 w 4603034"/>
              <a:gd name="connsiteY101" fmla="*/ 865955 h 3693934"/>
              <a:gd name="connsiteX102" fmla="*/ 2143693 w 4603034"/>
              <a:gd name="connsiteY102" fmla="*/ 872011 h 3693934"/>
              <a:gd name="connsiteX103" fmla="*/ 2137637 w 4603034"/>
              <a:gd name="connsiteY103" fmla="*/ 896234 h 3693934"/>
              <a:gd name="connsiteX104" fmla="*/ 2155804 w 4603034"/>
              <a:gd name="connsiteY104" fmla="*/ 908345 h 3693934"/>
              <a:gd name="connsiteX105" fmla="*/ 2173971 w 4603034"/>
              <a:gd name="connsiteY105" fmla="*/ 902289 h 3693934"/>
              <a:gd name="connsiteX106" fmla="*/ 2228472 w 4603034"/>
              <a:gd name="connsiteY106" fmla="*/ 872011 h 3693934"/>
              <a:gd name="connsiteX107" fmla="*/ 2246639 w 4603034"/>
              <a:gd name="connsiteY107" fmla="*/ 878067 h 3693934"/>
              <a:gd name="connsiteX108" fmla="*/ 2276917 w 4603034"/>
              <a:gd name="connsiteY108" fmla="*/ 908345 h 3693934"/>
              <a:gd name="connsiteX109" fmla="*/ 2331417 w 4603034"/>
              <a:gd name="connsiteY109" fmla="*/ 920456 h 3693934"/>
              <a:gd name="connsiteX110" fmla="*/ 2343529 w 4603034"/>
              <a:gd name="connsiteY110" fmla="*/ 938623 h 3693934"/>
              <a:gd name="connsiteX111" fmla="*/ 2361695 w 4603034"/>
              <a:gd name="connsiteY111" fmla="*/ 944679 h 3693934"/>
              <a:gd name="connsiteX112" fmla="*/ 2416196 w 4603034"/>
              <a:gd name="connsiteY112" fmla="*/ 950734 h 3693934"/>
              <a:gd name="connsiteX113" fmla="*/ 2434363 w 4603034"/>
              <a:gd name="connsiteY113" fmla="*/ 956790 h 3693934"/>
              <a:gd name="connsiteX114" fmla="*/ 2476752 w 4603034"/>
              <a:gd name="connsiteY114" fmla="*/ 962845 h 3693934"/>
              <a:gd name="connsiteX115" fmla="*/ 2488864 w 4603034"/>
              <a:gd name="connsiteY115" fmla="*/ 974957 h 3693934"/>
              <a:gd name="connsiteX116" fmla="*/ 2507031 w 4603034"/>
              <a:gd name="connsiteY116" fmla="*/ 981012 h 3693934"/>
              <a:gd name="connsiteX117" fmla="*/ 2531253 w 4603034"/>
              <a:gd name="connsiteY117" fmla="*/ 974957 h 3693934"/>
              <a:gd name="connsiteX118" fmla="*/ 2543364 w 4603034"/>
              <a:gd name="connsiteY118" fmla="*/ 962845 h 3693934"/>
              <a:gd name="connsiteX119" fmla="*/ 2561531 w 4603034"/>
              <a:gd name="connsiteY119" fmla="*/ 956790 h 3693934"/>
              <a:gd name="connsiteX120" fmla="*/ 2652366 w 4603034"/>
              <a:gd name="connsiteY120" fmla="*/ 938623 h 3693934"/>
              <a:gd name="connsiteX121" fmla="*/ 2694755 w 4603034"/>
              <a:gd name="connsiteY121" fmla="*/ 932567 h 3693934"/>
              <a:gd name="connsiteX122" fmla="*/ 2785590 w 4603034"/>
              <a:gd name="connsiteY122" fmla="*/ 938623 h 3693934"/>
              <a:gd name="connsiteX123" fmla="*/ 2803756 w 4603034"/>
              <a:gd name="connsiteY123" fmla="*/ 944679 h 3693934"/>
              <a:gd name="connsiteX124" fmla="*/ 2809812 w 4603034"/>
              <a:gd name="connsiteY124" fmla="*/ 962845 h 3693934"/>
              <a:gd name="connsiteX125" fmla="*/ 2797701 w 4603034"/>
              <a:gd name="connsiteY125" fmla="*/ 974957 h 3693934"/>
              <a:gd name="connsiteX126" fmla="*/ 2761367 w 4603034"/>
              <a:gd name="connsiteY126" fmla="*/ 999179 h 3693934"/>
              <a:gd name="connsiteX127" fmla="*/ 2731089 w 4603034"/>
              <a:gd name="connsiteY127" fmla="*/ 1017346 h 3693934"/>
              <a:gd name="connsiteX128" fmla="*/ 2737144 w 4603034"/>
              <a:gd name="connsiteY128" fmla="*/ 1041569 h 3693934"/>
              <a:gd name="connsiteX129" fmla="*/ 2749256 w 4603034"/>
              <a:gd name="connsiteY129" fmla="*/ 1053680 h 3693934"/>
              <a:gd name="connsiteX130" fmla="*/ 2755311 w 4603034"/>
              <a:gd name="connsiteY130" fmla="*/ 1071847 h 3693934"/>
              <a:gd name="connsiteX131" fmla="*/ 2718978 w 4603034"/>
              <a:gd name="connsiteY131" fmla="*/ 1090014 h 3693934"/>
              <a:gd name="connsiteX132" fmla="*/ 2634199 w 4603034"/>
              <a:gd name="connsiteY132" fmla="*/ 1071847 h 3693934"/>
              <a:gd name="connsiteX133" fmla="*/ 2616032 w 4603034"/>
              <a:gd name="connsiteY133" fmla="*/ 1065791 h 3693934"/>
              <a:gd name="connsiteX134" fmla="*/ 2579698 w 4603034"/>
              <a:gd name="connsiteY134" fmla="*/ 1071847 h 3693934"/>
              <a:gd name="connsiteX135" fmla="*/ 2567587 w 4603034"/>
              <a:gd name="connsiteY135" fmla="*/ 1090014 h 3693934"/>
              <a:gd name="connsiteX136" fmla="*/ 2549420 w 4603034"/>
              <a:gd name="connsiteY136" fmla="*/ 1102125 h 3693934"/>
              <a:gd name="connsiteX137" fmla="*/ 2519142 w 4603034"/>
              <a:gd name="connsiteY137" fmla="*/ 1096069 h 3693934"/>
              <a:gd name="connsiteX138" fmla="*/ 2482808 w 4603034"/>
              <a:gd name="connsiteY138" fmla="*/ 1071847 h 3693934"/>
              <a:gd name="connsiteX139" fmla="*/ 2434363 w 4603034"/>
              <a:gd name="connsiteY139" fmla="*/ 1065791 h 3693934"/>
              <a:gd name="connsiteX140" fmla="*/ 2416196 w 4603034"/>
              <a:gd name="connsiteY140" fmla="*/ 1059736 h 3693934"/>
              <a:gd name="connsiteX141" fmla="*/ 2404085 w 4603034"/>
              <a:gd name="connsiteY141" fmla="*/ 1047624 h 3693934"/>
              <a:gd name="connsiteX142" fmla="*/ 2379862 w 4603034"/>
              <a:gd name="connsiteY142" fmla="*/ 1041569 h 3693934"/>
              <a:gd name="connsiteX143" fmla="*/ 2361695 w 4603034"/>
              <a:gd name="connsiteY143" fmla="*/ 1047624 h 3693934"/>
              <a:gd name="connsiteX144" fmla="*/ 2337473 w 4603034"/>
              <a:gd name="connsiteY144" fmla="*/ 1053680 h 3693934"/>
              <a:gd name="connsiteX145" fmla="*/ 2301139 w 4603034"/>
              <a:gd name="connsiteY145" fmla="*/ 1065791 h 3693934"/>
              <a:gd name="connsiteX146" fmla="*/ 2228472 w 4603034"/>
              <a:gd name="connsiteY146" fmla="*/ 1090014 h 3693934"/>
              <a:gd name="connsiteX147" fmla="*/ 2173971 w 4603034"/>
              <a:gd name="connsiteY147" fmla="*/ 1108181 h 3693934"/>
              <a:gd name="connsiteX148" fmla="*/ 2155804 w 4603034"/>
              <a:gd name="connsiteY148" fmla="*/ 1114236 h 3693934"/>
              <a:gd name="connsiteX149" fmla="*/ 2143693 w 4603034"/>
              <a:gd name="connsiteY149" fmla="*/ 1132403 h 3693934"/>
              <a:gd name="connsiteX150" fmla="*/ 2046803 w 4603034"/>
              <a:gd name="connsiteY150" fmla="*/ 1120292 h 3693934"/>
              <a:gd name="connsiteX151" fmla="*/ 2028636 w 4603034"/>
              <a:gd name="connsiteY151" fmla="*/ 1108181 h 3693934"/>
              <a:gd name="connsiteX152" fmla="*/ 1955968 w 4603034"/>
              <a:gd name="connsiteY152" fmla="*/ 1096069 h 3693934"/>
              <a:gd name="connsiteX153" fmla="*/ 1871190 w 4603034"/>
              <a:gd name="connsiteY153" fmla="*/ 1083958 h 3693934"/>
              <a:gd name="connsiteX154" fmla="*/ 1834856 w 4603034"/>
              <a:gd name="connsiteY154" fmla="*/ 1071847 h 3693934"/>
              <a:gd name="connsiteX155" fmla="*/ 1816689 w 4603034"/>
              <a:gd name="connsiteY155" fmla="*/ 1077902 h 3693934"/>
              <a:gd name="connsiteX156" fmla="*/ 1834856 w 4603034"/>
              <a:gd name="connsiteY156" fmla="*/ 1108181 h 3693934"/>
              <a:gd name="connsiteX157" fmla="*/ 1865134 w 4603034"/>
              <a:gd name="connsiteY157" fmla="*/ 1114236 h 3693934"/>
              <a:gd name="connsiteX158" fmla="*/ 1883301 w 4603034"/>
              <a:gd name="connsiteY158" fmla="*/ 1120292 h 3693934"/>
              <a:gd name="connsiteX159" fmla="*/ 1919635 w 4603034"/>
              <a:gd name="connsiteY159" fmla="*/ 1126347 h 3693934"/>
              <a:gd name="connsiteX160" fmla="*/ 1986246 w 4603034"/>
              <a:gd name="connsiteY160" fmla="*/ 1138459 h 3693934"/>
              <a:gd name="connsiteX161" fmla="*/ 2052858 w 4603034"/>
              <a:gd name="connsiteY161" fmla="*/ 1150570 h 3693934"/>
              <a:gd name="connsiteX162" fmla="*/ 2064970 w 4603034"/>
              <a:gd name="connsiteY162" fmla="*/ 1162681 h 3693934"/>
              <a:gd name="connsiteX163" fmla="*/ 2083137 w 4603034"/>
              <a:gd name="connsiteY163" fmla="*/ 1168737 h 3693934"/>
              <a:gd name="connsiteX164" fmla="*/ 2101303 w 4603034"/>
              <a:gd name="connsiteY164" fmla="*/ 1180848 h 3693934"/>
              <a:gd name="connsiteX165" fmla="*/ 2173971 w 4603034"/>
              <a:gd name="connsiteY165" fmla="*/ 1168737 h 3693934"/>
              <a:gd name="connsiteX166" fmla="*/ 2192138 w 4603034"/>
              <a:gd name="connsiteY166" fmla="*/ 1156626 h 3693934"/>
              <a:gd name="connsiteX167" fmla="*/ 2204249 w 4603034"/>
              <a:gd name="connsiteY167" fmla="*/ 1144514 h 3693934"/>
              <a:gd name="connsiteX168" fmla="*/ 2228472 w 4603034"/>
              <a:gd name="connsiteY168" fmla="*/ 1138459 h 3693934"/>
              <a:gd name="connsiteX169" fmla="*/ 2246639 w 4603034"/>
              <a:gd name="connsiteY169" fmla="*/ 1132403 h 3693934"/>
              <a:gd name="connsiteX170" fmla="*/ 2270861 w 4603034"/>
              <a:gd name="connsiteY170" fmla="*/ 1138459 h 3693934"/>
              <a:gd name="connsiteX171" fmla="*/ 2289028 w 4603034"/>
              <a:gd name="connsiteY171" fmla="*/ 1144514 h 3693934"/>
              <a:gd name="connsiteX172" fmla="*/ 2355640 w 4603034"/>
              <a:gd name="connsiteY172" fmla="*/ 1156626 h 3693934"/>
              <a:gd name="connsiteX173" fmla="*/ 2410140 w 4603034"/>
              <a:gd name="connsiteY173" fmla="*/ 1174793 h 3693934"/>
              <a:gd name="connsiteX174" fmla="*/ 2428307 w 4603034"/>
              <a:gd name="connsiteY174" fmla="*/ 1180848 h 3693934"/>
              <a:gd name="connsiteX175" fmla="*/ 2458586 w 4603034"/>
              <a:gd name="connsiteY175" fmla="*/ 1205071 h 3693934"/>
              <a:gd name="connsiteX176" fmla="*/ 2470697 w 4603034"/>
              <a:gd name="connsiteY176" fmla="*/ 1241404 h 3693934"/>
              <a:gd name="connsiteX177" fmla="*/ 2494919 w 4603034"/>
              <a:gd name="connsiteY177" fmla="*/ 1271683 h 3693934"/>
              <a:gd name="connsiteX178" fmla="*/ 2488864 w 4603034"/>
              <a:gd name="connsiteY178" fmla="*/ 1314072 h 3693934"/>
              <a:gd name="connsiteX179" fmla="*/ 2458586 w 4603034"/>
              <a:gd name="connsiteY179" fmla="*/ 1338294 h 3693934"/>
              <a:gd name="connsiteX180" fmla="*/ 2410140 w 4603034"/>
              <a:gd name="connsiteY180" fmla="*/ 1332239 h 3693934"/>
              <a:gd name="connsiteX181" fmla="*/ 2367751 w 4603034"/>
              <a:gd name="connsiteY181" fmla="*/ 1320128 h 3693934"/>
              <a:gd name="connsiteX182" fmla="*/ 2337473 w 4603034"/>
              <a:gd name="connsiteY182" fmla="*/ 1314072 h 3693934"/>
              <a:gd name="connsiteX183" fmla="*/ 2325362 w 4603034"/>
              <a:gd name="connsiteY183" fmla="*/ 1332239 h 3693934"/>
              <a:gd name="connsiteX184" fmla="*/ 2319306 w 4603034"/>
              <a:gd name="connsiteY184" fmla="*/ 1350406 h 3693934"/>
              <a:gd name="connsiteX185" fmla="*/ 2301139 w 4603034"/>
              <a:gd name="connsiteY185" fmla="*/ 1362517 h 3693934"/>
              <a:gd name="connsiteX186" fmla="*/ 2264805 w 4603034"/>
              <a:gd name="connsiteY186" fmla="*/ 1356461 h 3693934"/>
              <a:gd name="connsiteX187" fmla="*/ 2228472 w 4603034"/>
              <a:gd name="connsiteY187" fmla="*/ 1362517 h 3693934"/>
              <a:gd name="connsiteX188" fmla="*/ 2234527 w 4603034"/>
              <a:gd name="connsiteY188" fmla="*/ 1380684 h 3693934"/>
              <a:gd name="connsiteX189" fmla="*/ 2295084 w 4603034"/>
              <a:gd name="connsiteY189" fmla="*/ 1398851 h 3693934"/>
              <a:gd name="connsiteX190" fmla="*/ 2349584 w 4603034"/>
              <a:gd name="connsiteY190" fmla="*/ 1392795 h 3693934"/>
              <a:gd name="connsiteX191" fmla="*/ 2434363 w 4603034"/>
              <a:gd name="connsiteY191" fmla="*/ 1404906 h 3693934"/>
              <a:gd name="connsiteX192" fmla="*/ 2452530 w 4603034"/>
              <a:gd name="connsiteY192" fmla="*/ 1447296 h 3693934"/>
              <a:gd name="connsiteX193" fmla="*/ 2434363 w 4603034"/>
              <a:gd name="connsiteY193" fmla="*/ 1453351 h 3693934"/>
              <a:gd name="connsiteX194" fmla="*/ 2385918 w 4603034"/>
              <a:gd name="connsiteY194" fmla="*/ 1447296 h 3693934"/>
              <a:gd name="connsiteX195" fmla="*/ 2349584 w 4603034"/>
              <a:gd name="connsiteY195" fmla="*/ 1465463 h 3693934"/>
              <a:gd name="connsiteX196" fmla="*/ 2331417 w 4603034"/>
              <a:gd name="connsiteY196" fmla="*/ 1471518 h 3693934"/>
              <a:gd name="connsiteX197" fmla="*/ 2295084 w 4603034"/>
              <a:gd name="connsiteY197" fmla="*/ 1447296 h 3693934"/>
              <a:gd name="connsiteX198" fmla="*/ 2216360 w 4603034"/>
              <a:gd name="connsiteY198" fmla="*/ 1435185 h 3693934"/>
              <a:gd name="connsiteX199" fmla="*/ 2052858 w 4603034"/>
              <a:gd name="connsiteY199" fmla="*/ 1429129 h 3693934"/>
              <a:gd name="connsiteX200" fmla="*/ 1992302 w 4603034"/>
              <a:gd name="connsiteY200" fmla="*/ 1423073 h 3693934"/>
              <a:gd name="connsiteX201" fmla="*/ 1949913 w 4603034"/>
              <a:gd name="connsiteY201" fmla="*/ 1410962 h 3693934"/>
              <a:gd name="connsiteX202" fmla="*/ 1919635 w 4603034"/>
              <a:gd name="connsiteY202" fmla="*/ 1386740 h 3693934"/>
              <a:gd name="connsiteX203" fmla="*/ 1907523 w 4603034"/>
              <a:gd name="connsiteY203" fmla="*/ 1374628 h 3693934"/>
              <a:gd name="connsiteX204" fmla="*/ 1871190 w 4603034"/>
              <a:gd name="connsiteY204" fmla="*/ 1362517 h 3693934"/>
              <a:gd name="connsiteX205" fmla="*/ 1853023 w 4603034"/>
              <a:gd name="connsiteY205" fmla="*/ 1356461 h 3693934"/>
              <a:gd name="connsiteX206" fmla="*/ 1798522 w 4603034"/>
              <a:gd name="connsiteY206" fmla="*/ 1338294 h 3693934"/>
              <a:gd name="connsiteX207" fmla="*/ 1780355 w 4603034"/>
              <a:gd name="connsiteY207" fmla="*/ 1332239 h 3693934"/>
              <a:gd name="connsiteX208" fmla="*/ 1731910 w 4603034"/>
              <a:gd name="connsiteY208" fmla="*/ 1326183 h 3693934"/>
              <a:gd name="connsiteX209" fmla="*/ 1701632 w 4603034"/>
              <a:gd name="connsiteY209" fmla="*/ 1308016 h 3693934"/>
              <a:gd name="connsiteX210" fmla="*/ 1677409 w 4603034"/>
              <a:gd name="connsiteY210" fmla="*/ 1301961 h 3693934"/>
              <a:gd name="connsiteX211" fmla="*/ 1604742 w 4603034"/>
              <a:gd name="connsiteY211" fmla="*/ 1295905 h 3693934"/>
              <a:gd name="connsiteX212" fmla="*/ 1556297 w 4603034"/>
              <a:gd name="connsiteY212" fmla="*/ 1283794 h 3693934"/>
              <a:gd name="connsiteX213" fmla="*/ 1538130 w 4603034"/>
              <a:gd name="connsiteY213" fmla="*/ 1277738 h 3693934"/>
              <a:gd name="connsiteX214" fmla="*/ 1477574 w 4603034"/>
              <a:gd name="connsiteY214" fmla="*/ 1283794 h 3693934"/>
              <a:gd name="connsiteX215" fmla="*/ 1392795 w 4603034"/>
              <a:gd name="connsiteY215" fmla="*/ 1289849 h 3693934"/>
              <a:gd name="connsiteX216" fmla="*/ 1404906 w 4603034"/>
              <a:gd name="connsiteY216" fmla="*/ 1301961 h 3693934"/>
              <a:gd name="connsiteX217" fmla="*/ 1423073 w 4603034"/>
              <a:gd name="connsiteY217" fmla="*/ 1308016 h 3693934"/>
              <a:gd name="connsiteX218" fmla="*/ 1435184 w 4603034"/>
              <a:gd name="connsiteY218" fmla="*/ 1320128 h 3693934"/>
              <a:gd name="connsiteX219" fmla="*/ 1453351 w 4603034"/>
              <a:gd name="connsiteY219" fmla="*/ 1326183 h 3693934"/>
              <a:gd name="connsiteX220" fmla="*/ 1459407 w 4603034"/>
              <a:gd name="connsiteY220" fmla="*/ 1344350 h 3693934"/>
              <a:gd name="connsiteX221" fmla="*/ 1495740 w 4603034"/>
              <a:gd name="connsiteY221" fmla="*/ 1350406 h 3693934"/>
              <a:gd name="connsiteX222" fmla="*/ 1477574 w 4603034"/>
              <a:gd name="connsiteY222" fmla="*/ 1362517 h 3693934"/>
              <a:gd name="connsiteX223" fmla="*/ 1308016 w 4603034"/>
              <a:gd name="connsiteY223" fmla="*/ 1380684 h 3693934"/>
              <a:gd name="connsiteX224" fmla="*/ 1211126 w 4603034"/>
              <a:gd name="connsiteY224" fmla="*/ 1374628 h 3693934"/>
              <a:gd name="connsiteX225" fmla="*/ 1174792 w 4603034"/>
              <a:gd name="connsiteY225" fmla="*/ 1362517 h 3693934"/>
              <a:gd name="connsiteX226" fmla="*/ 1126347 w 4603034"/>
              <a:gd name="connsiteY226" fmla="*/ 1350406 h 3693934"/>
              <a:gd name="connsiteX227" fmla="*/ 1120291 w 4603034"/>
              <a:gd name="connsiteY227" fmla="*/ 1332239 h 3693934"/>
              <a:gd name="connsiteX228" fmla="*/ 1065791 w 4603034"/>
              <a:gd name="connsiteY228" fmla="*/ 1308016 h 3693934"/>
              <a:gd name="connsiteX229" fmla="*/ 1047624 w 4603034"/>
              <a:gd name="connsiteY229" fmla="*/ 1295905 h 3693934"/>
              <a:gd name="connsiteX230" fmla="*/ 1011290 w 4603034"/>
              <a:gd name="connsiteY230" fmla="*/ 1283794 h 3693934"/>
              <a:gd name="connsiteX231" fmla="*/ 993123 w 4603034"/>
              <a:gd name="connsiteY231" fmla="*/ 1271683 h 3693934"/>
              <a:gd name="connsiteX232" fmla="*/ 981012 w 4603034"/>
              <a:gd name="connsiteY232" fmla="*/ 1259571 h 3693934"/>
              <a:gd name="connsiteX233" fmla="*/ 962845 w 4603034"/>
              <a:gd name="connsiteY233" fmla="*/ 1253516 h 3693934"/>
              <a:gd name="connsiteX234" fmla="*/ 944678 w 4603034"/>
              <a:gd name="connsiteY234" fmla="*/ 1259571 h 3693934"/>
              <a:gd name="connsiteX235" fmla="*/ 932567 w 4603034"/>
              <a:gd name="connsiteY235" fmla="*/ 1277738 h 3693934"/>
              <a:gd name="connsiteX236" fmla="*/ 878066 w 4603034"/>
              <a:gd name="connsiteY236" fmla="*/ 1283794 h 3693934"/>
              <a:gd name="connsiteX237" fmla="*/ 859899 w 4603034"/>
              <a:gd name="connsiteY237" fmla="*/ 1289849 h 3693934"/>
              <a:gd name="connsiteX238" fmla="*/ 847788 w 4603034"/>
              <a:gd name="connsiteY238" fmla="*/ 1271683 h 3693934"/>
              <a:gd name="connsiteX239" fmla="*/ 835677 w 4603034"/>
              <a:gd name="connsiteY239" fmla="*/ 1259571 h 3693934"/>
              <a:gd name="connsiteX240" fmla="*/ 829621 w 4603034"/>
              <a:gd name="connsiteY240" fmla="*/ 1241404 h 3693934"/>
              <a:gd name="connsiteX241" fmla="*/ 805399 w 4603034"/>
              <a:gd name="connsiteY241" fmla="*/ 1211126 h 3693934"/>
              <a:gd name="connsiteX242" fmla="*/ 811454 w 4603034"/>
              <a:gd name="connsiteY242" fmla="*/ 1156626 h 3693934"/>
              <a:gd name="connsiteX243" fmla="*/ 781176 w 4603034"/>
              <a:gd name="connsiteY243" fmla="*/ 1132403 h 3693934"/>
              <a:gd name="connsiteX244" fmla="*/ 756954 w 4603034"/>
              <a:gd name="connsiteY244" fmla="*/ 1126347 h 3693934"/>
              <a:gd name="connsiteX245" fmla="*/ 720620 w 4603034"/>
              <a:gd name="connsiteY245" fmla="*/ 1132403 h 3693934"/>
              <a:gd name="connsiteX246" fmla="*/ 690342 w 4603034"/>
              <a:gd name="connsiteY246" fmla="*/ 1156626 h 3693934"/>
              <a:gd name="connsiteX247" fmla="*/ 623730 w 4603034"/>
              <a:gd name="connsiteY247" fmla="*/ 1168737 h 3693934"/>
              <a:gd name="connsiteX248" fmla="*/ 599507 w 4603034"/>
              <a:gd name="connsiteY248" fmla="*/ 1192959 h 3693934"/>
              <a:gd name="connsiteX249" fmla="*/ 563174 w 4603034"/>
              <a:gd name="connsiteY249" fmla="*/ 1180848 h 3693934"/>
              <a:gd name="connsiteX250" fmla="*/ 545007 w 4603034"/>
              <a:gd name="connsiteY250" fmla="*/ 1174793 h 3693934"/>
              <a:gd name="connsiteX251" fmla="*/ 514729 w 4603034"/>
              <a:gd name="connsiteY251" fmla="*/ 1156626 h 3693934"/>
              <a:gd name="connsiteX252" fmla="*/ 502617 w 4603034"/>
              <a:gd name="connsiteY252" fmla="*/ 1144514 h 3693934"/>
              <a:gd name="connsiteX253" fmla="*/ 448117 w 4603034"/>
              <a:gd name="connsiteY253" fmla="*/ 1150570 h 3693934"/>
              <a:gd name="connsiteX254" fmla="*/ 460228 w 4603034"/>
              <a:gd name="connsiteY254" fmla="*/ 1168737 h 3693934"/>
              <a:gd name="connsiteX255" fmla="*/ 496562 w 4603034"/>
              <a:gd name="connsiteY255" fmla="*/ 1180848 h 3693934"/>
              <a:gd name="connsiteX256" fmla="*/ 508673 w 4603034"/>
              <a:gd name="connsiteY256" fmla="*/ 1199015 h 3693934"/>
              <a:gd name="connsiteX257" fmla="*/ 545007 w 4603034"/>
              <a:gd name="connsiteY257" fmla="*/ 1211126 h 3693934"/>
              <a:gd name="connsiteX258" fmla="*/ 563174 w 4603034"/>
              <a:gd name="connsiteY258" fmla="*/ 1223238 h 3693934"/>
              <a:gd name="connsiteX259" fmla="*/ 563174 w 4603034"/>
              <a:gd name="connsiteY259" fmla="*/ 1265627 h 3693934"/>
              <a:gd name="connsiteX260" fmla="*/ 502617 w 4603034"/>
              <a:gd name="connsiteY260" fmla="*/ 1259571 h 3693934"/>
              <a:gd name="connsiteX261" fmla="*/ 466284 w 4603034"/>
              <a:gd name="connsiteY261" fmla="*/ 1247460 h 3693934"/>
              <a:gd name="connsiteX262" fmla="*/ 411783 w 4603034"/>
              <a:gd name="connsiteY262" fmla="*/ 1241404 h 3693934"/>
              <a:gd name="connsiteX263" fmla="*/ 369393 w 4603034"/>
              <a:gd name="connsiteY263" fmla="*/ 1247460 h 3693934"/>
              <a:gd name="connsiteX264" fmla="*/ 351227 w 4603034"/>
              <a:gd name="connsiteY264" fmla="*/ 1253516 h 3693934"/>
              <a:gd name="connsiteX265" fmla="*/ 320948 w 4603034"/>
              <a:gd name="connsiteY265" fmla="*/ 1247460 h 3693934"/>
              <a:gd name="connsiteX266" fmla="*/ 284615 w 4603034"/>
              <a:gd name="connsiteY266" fmla="*/ 1217182 h 3693934"/>
              <a:gd name="connsiteX267" fmla="*/ 266448 w 4603034"/>
              <a:gd name="connsiteY267" fmla="*/ 1223238 h 3693934"/>
              <a:gd name="connsiteX268" fmla="*/ 248281 w 4603034"/>
              <a:gd name="connsiteY268" fmla="*/ 1259571 h 3693934"/>
              <a:gd name="connsiteX269" fmla="*/ 260392 w 4603034"/>
              <a:gd name="connsiteY269" fmla="*/ 1271683 h 3693934"/>
              <a:gd name="connsiteX270" fmla="*/ 242225 w 4603034"/>
              <a:gd name="connsiteY270" fmla="*/ 1314072 h 3693934"/>
              <a:gd name="connsiteX271" fmla="*/ 224058 w 4603034"/>
              <a:gd name="connsiteY271" fmla="*/ 1320128 h 3693934"/>
              <a:gd name="connsiteX272" fmla="*/ 218003 w 4603034"/>
              <a:gd name="connsiteY272" fmla="*/ 1338294 h 3693934"/>
              <a:gd name="connsiteX273" fmla="*/ 230114 w 4603034"/>
              <a:gd name="connsiteY273" fmla="*/ 1350406 h 3693934"/>
              <a:gd name="connsiteX274" fmla="*/ 254337 w 4603034"/>
              <a:gd name="connsiteY274" fmla="*/ 1356461 h 3693934"/>
              <a:gd name="connsiteX275" fmla="*/ 308837 w 4603034"/>
              <a:gd name="connsiteY275" fmla="*/ 1368573 h 3693934"/>
              <a:gd name="connsiteX276" fmla="*/ 327004 w 4603034"/>
              <a:gd name="connsiteY276" fmla="*/ 1380684 h 3693934"/>
              <a:gd name="connsiteX277" fmla="*/ 369393 w 4603034"/>
              <a:gd name="connsiteY277" fmla="*/ 1392795 h 3693934"/>
              <a:gd name="connsiteX278" fmla="*/ 484450 w 4603034"/>
              <a:gd name="connsiteY278" fmla="*/ 1410962 h 3693934"/>
              <a:gd name="connsiteX279" fmla="*/ 738787 w 4603034"/>
              <a:gd name="connsiteY279" fmla="*/ 1417018 h 3693934"/>
              <a:gd name="connsiteX280" fmla="*/ 853844 w 4603034"/>
              <a:gd name="connsiteY280" fmla="*/ 1435185 h 3693934"/>
              <a:gd name="connsiteX281" fmla="*/ 872011 w 4603034"/>
              <a:gd name="connsiteY281" fmla="*/ 1441240 h 3693934"/>
              <a:gd name="connsiteX282" fmla="*/ 841733 w 4603034"/>
              <a:gd name="connsiteY282" fmla="*/ 1483630 h 3693934"/>
              <a:gd name="connsiteX283" fmla="*/ 823566 w 4603034"/>
              <a:gd name="connsiteY283" fmla="*/ 1489685 h 3693934"/>
              <a:gd name="connsiteX284" fmla="*/ 666119 w 4603034"/>
              <a:gd name="connsiteY284" fmla="*/ 1501796 h 3693934"/>
              <a:gd name="connsiteX285" fmla="*/ 678231 w 4603034"/>
              <a:gd name="connsiteY285" fmla="*/ 1513908 h 3693934"/>
              <a:gd name="connsiteX286" fmla="*/ 696397 w 4603034"/>
              <a:gd name="connsiteY286" fmla="*/ 1519963 h 3693934"/>
              <a:gd name="connsiteX287" fmla="*/ 902289 w 4603034"/>
              <a:gd name="connsiteY287" fmla="*/ 1526019 h 3693934"/>
              <a:gd name="connsiteX288" fmla="*/ 938623 w 4603034"/>
              <a:gd name="connsiteY288" fmla="*/ 1538130 h 3693934"/>
              <a:gd name="connsiteX289" fmla="*/ 956790 w 4603034"/>
              <a:gd name="connsiteY289" fmla="*/ 1544186 h 3693934"/>
              <a:gd name="connsiteX290" fmla="*/ 974956 w 4603034"/>
              <a:gd name="connsiteY290" fmla="*/ 1556297 h 3693934"/>
              <a:gd name="connsiteX291" fmla="*/ 1005235 w 4603034"/>
              <a:gd name="connsiteY291" fmla="*/ 1574464 h 3693934"/>
              <a:gd name="connsiteX292" fmla="*/ 1102125 w 4603034"/>
              <a:gd name="connsiteY292" fmla="*/ 1580520 h 3693934"/>
              <a:gd name="connsiteX293" fmla="*/ 1120291 w 4603034"/>
              <a:gd name="connsiteY293" fmla="*/ 1586575 h 3693934"/>
              <a:gd name="connsiteX294" fmla="*/ 1144514 w 4603034"/>
              <a:gd name="connsiteY294" fmla="*/ 1580520 h 3693934"/>
              <a:gd name="connsiteX295" fmla="*/ 1192959 w 4603034"/>
              <a:gd name="connsiteY295" fmla="*/ 1574464 h 3693934"/>
              <a:gd name="connsiteX296" fmla="*/ 1235348 w 4603034"/>
              <a:gd name="connsiteY296" fmla="*/ 1574464 h 3693934"/>
              <a:gd name="connsiteX297" fmla="*/ 1247460 w 4603034"/>
              <a:gd name="connsiteY297" fmla="*/ 1586575 h 3693934"/>
              <a:gd name="connsiteX298" fmla="*/ 1265627 w 4603034"/>
              <a:gd name="connsiteY298" fmla="*/ 1592631 h 3693934"/>
              <a:gd name="connsiteX299" fmla="*/ 1301960 w 4603034"/>
              <a:gd name="connsiteY299" fmla="*/ 1610798 h 3693934"/>
              <a:gd name="connsiteX300" fmla="*/ 1314072 w 4603034"/>
              <a:gd name="connsiteY300" fmla="*/ 1622909 h 3693934"/>
              <a:gd name="connsiteX301" fmla="*/ 1350405 w 4603034"/>
              <a:gd name="connsiteY301" fmla="*/ 1647132 h 3693934"/>
              <a:gd name="connsiteX302" fmla="*/ 1410962 w 4603034"/>
              <a:gd name="connsiteY302" fmla="*/ 1659243 h 3693934"/>
              <a:gd name="connsiteX303" fmla="*/ 1507852 w 4603034"/>
              <a:gd name="connsiteY303" fmla="*/ 1659243 h 3693934"/>
              <a:gd name="connsiteX304" fmla="*/ 1544186 w 4603034"/>
              <a:gd name="connsiteY304" fmla="*/ 1671354 h 3693934"/>
              <a:gd name="connsiteX305" fmla="*/ 1562352 w 4603034"/>
              <a:gd name="connsiteY305" fmla="*/ 1677410 h 3693934"/>
              <a:gd name="connsiteX306" fmla="*/ 1665298 w 4603034"/>
              <a:gd name="connsiteY306" fmla="*/ 1671354 h 3693934"/>
              <a:gd name="connsiteX307" fmla="*/ 1701632 w 4603034"/>
              <a:gd name="connsiteY307" fmla="*/ 1653187 h 3693934"/>
              <a:gd name="connsiteX308" fmla="*/ 1756133 w 4603034"/>
              <a:gd name="connsiteY308" fmla="*/ 1641076 h 3693934"/>
              <a:gd name="connsiteX309" fmla="*/ 1774299 w 4603034"/>
              <a:gd name="connsiteY309" fmla="*/ 1635020 h 3693934"/>
              <a:gd name="connsiteX310" fmla="*/ 1786411 w 4603034"/>
              <a:gd name="connsiteY310" fmla="*/ 1616853 h 3693934"/>
              <a:gd name="connsiteX311" fmla="*/ 1804578 w 4603034"/>
              <a:gd name="connsiteY311" fmla="*/ 1604742 h 3693934"/>
              <a:gd name="connsiteX312" fmla="*/ 1822744 w 4603034"/>
              <a:gd name="connsiteY312" fmla="*/ 1610798 h 3693934"/>
              <a:gd name="connsiteX313" fmla="*/ 1871190 w 4603034"/>
              <a:gd name="connsiteY313" fmla="*/ 1622909 h 3693934"/>
              <a:gd name="connsiteX314" fmla="*/ 1901468 w 4603034"/>
              <a:gd name="connsiteY314" fmla="*/ 1647132 h 3693934"/>
              <a:gd name="connsiteX315" fmla="*/ 1919635 w 4603034"/>
              <a:gd name="connsiteY315" fmla="*/ 1641076 h 3693934"/>
              <a:gd name="connsiteX316" fmla="*/ 1931746 w 4603034"/>
              <a:gd name="connsiteY316" fmla="*/ 1622909 h 3693934"/>
              <a:gd name="connsiteX317" fmla="*/ 1949913 w 4603034"/>
              <a:gd name="connsiteY317" fmla="*/ 1610798 h 3693934"/>
              <a:gd name="connsiteX318" fmla="*/ 1992302 w 4603034"/>
              <a:gd name="connsiteY318" fmla="*/ 1622909 h 3693934"/>
              <a:gd name="connsiteX319" fmla="*/ 2010469 w 4603034"/>
              <a:gd name="connsiteY319" fmla="*/ 1628965 h 3693934"/>
              <a:gd name="connsiteX320" fmla="*/ 2083137 w 4603034"/>
              <a:gd name="connsiteY320" fmla="*/ 1635020 h 3693934"/>
              <a:gd name="connsiteX321" fmla="*/ 2107359 w 4603034"/>
              <a:gd name="connsiteY321" fmla="*/ 1628965 h 3693934"/>
              <a:gd name="connsiteX322" fmla="*/ 2125526 w 4603034"/>
              <a:gd name="connsiteY322" fmla="*/ 1622909 h 3693934"/>
              <a:gd name="connsiteX323" fmla="*/ 2167915 w 4603034"/>
              <a:gd name="connsiteY323" fmla="*/ 1635020 h 3693934"/>
              <a:gd name="connsiteX324" fmla="*/ 2270861 w 4603034"/>
              <a:gd name="connsiteY324" fmla="*/ 1628965 h 3693934"/>
              <a:gd name="connsiteX325" fmla="*/ 2282972 w 4603034"/>
              <a:gd name="connsiteY325" fmla="*/ 1610798 h 3693934"/>
              <a:gd name="connsiteX326" fmla="*/ 2295084 w 4603034"/>
              <a:gd name="connsiteY326" fmla="*/ 1598687 h 3693934"/>
              <a:gd name="connsiteX327" fmla="*/ 2319306 w 4603034"/>
              <a:gd name="connsiteY327" fmla="*/ 1592631 h 3693934"/>
              <a:gd name="connsiteX328" fmla="*/ 2337473 w 4603034"/>
              <a:gd name="connsiteY328" fmla="*/ 1586575 h 3693934"/>
              <a:gd name="connsiteX329" fmla="*/ 2355640 w 4603034"/>
              <a:gd name="connsiteY329" fmla="*/ 1592631 h 3693934"/>
              <a:gd name="connsiteX330" fmla="*/ 2385918 w 4603034"/>
              <a:gd name="connsiteY330" fmla="*/ 1647132 h 3693934"/>
              <a:gd name="connsiteX331" fmla="*/ 2373807 w 4603034"/>
              <a:gd name="connsiteY331" fmla="*/ 1701632 h 3693934"/>
              <a:gd name="connsiteX332" fmla="*/ 2349584 w 4603034"/>
              <a:gd name="connsiteY332" fmla="*/ 1725855 h 3693934"/>
              <a:gd name="connsiteX333" fmla="*/ 2331417 w 4603034"/>
              <a:gd name="connsiteY333" fmla="*/ 1744022 h 3693934"/>
              <a:gd name="connsiteX334" fmla="*/ 2295084 w 4603034"/>
              <a:gd name="connsiteY334" fmla="*/ 1756133 h 3693934"/>
              <a:gd name="connsiteX335" fmla="*/ 2234527 w 4603034"/>
              <a:gd name="connsiteY335" fmla="*/ 1750077 h 3693934"/>
              <a:gd name="connsiteX336" fmla="*/ 2216360 w 4603034"/>
              <a:gd name="connsiteY336" fmla="*/ 1744022 h 3693934"/>
              <a:gd name="connsiteX337" fmla="*/ 2149748 w 4603034"/>
              <a:gd name="connsiteY337" fmla="*/ 1737966 h 3693934"/>
              <a:gd name="connsiteX338" fmla="*/ 2131582 w 4603034"/>
              <a:gd name="connsiteY338" fmla="*/ 1744022 h 3693934"/>
              <a:gd name="connsiteX339" fmla="*/ 2101303 w 4603034"/>
              <a:gd name="connsiteY339" fmla="*/ 1774300 h 3693934"/>
              <a:gd name="connsiteX340" fmla="*/ 2083137 w 4603034"/>
              <a:gd name="connsiteY340" fmla="*/ 1780355 h 3693934"/>
              <a:gd name="connsiteX341" fmla="*/ 2046803 w 4603034"/>
              <a:gd name="connsiteY341" fmla="*/ 1774300 h 3693934"/>
              <a:gd name="connsiteX342" fmla="*/ 2022580 w 4603034"/>
              <a:gd name="connsiteY342" fmla="*/ 1750077 h 3693934"/>
              <a:gd name="connsiteX343" fmla="*/ 1986246 w 4603034"/>
              <a:gd name="connsiteY343" fmla="*/ 1731910 h 3693934"/>
              <a:gd name="connsiteX344" fmla="*/ 1810633 w 4603034"/>
              <a:gd name="connsiteY344" fmla="*/ 1731910 h 3693934"/>
              <a:gd name="connsiteX345" fmla="*/ 1792466 w 4603034"/>
              <a:gd name="connsiteY345" fmla="*/ 1725855 h 3693934"/>
              <a:gd name="connsiteX346" fmla="*/ 1744021 w 4603034"/>
              <a:gd name="connsiteY346" fmla="*/ 1731910 h 3693934"/>
              <a:gd name="connsiteX347" fmla="*/ 1731910 w 4603034"/>
              <a:gd name="connsiteY347" fmla="*/ 1744022 h 3693934"/>
              <a:gd name="connsiteX348" fmla="*/ 1774299 w 4603034"/>
              <a:gd name="connsiteY348" fmla="*/ 1786411 h 3693934"/>
              <a:gd name="connsiteX349" fmla="*/ 1810633 w 4603034"/>
              <a:gd name="connsiteY349" fmla="*/ 1798522 h 3693934"/>
              <a:gd name="connsiteX350" fmla="*/ 1804578 w 4603034"/>
              <a:gd name="connsiteY350" fmla="*/ 1834856 h 3693934"/>
              <a:gd name="connsiteX351" fmla="*/ 1822744 w 4603034"/>
              <a:gd name="connsiteY351" fmla="*/ 1846967 h 3693934"/>
              <a:gd name="connsiteX352" fmla="*/ 1883301 w 4603034"/>
              <a:gd name="connsiteY352" fmla="*/ 1859079 h 3693934"/>
              <a:gd name="connsiteX353" fmla="*/ 1895412 w 4603034"/>
              <a:gd name="connsiteY353" fmla="*/ 1877245 h 3693934"/>
              <a:gd name="connsiteX354" fmla="*/ 1883301 w 4603034"/>
              <a:gd name="connsiteY354" fmla="*/ 1889357 h 3693934"/>
              <a:gd name="connsiteX355" fmla="*/ 1846967 w 4603034"/>
              <a:gd name="connsiteY355" fmla="*/ 1901468 h 3693934"/>
              <a:gd name="connsiteX356" fmla="*/ 1828800 w 4603034"/>
              <a:gd name="connsiteY356" fmla="*/ 1907524 h 3693934"/>
              <a:gd name="connsiteX357" fmla="*/ 1810633 w 4603034"/>
              <a:gd name="connsiteY357" fmla="*/ 1913579 h 3693934"/>
              <a:gd name="connsiteX358" fmla="*/ 1804578 w 4603034"/>
              <a:gd name="connsiteY358" fmla="*/ 1937802 h 3693934"/>
              <a:gd name="connsiteX359" fmla="*/ 1725854 w 4603034"/>
              <a:gd name="connsiteY359" fmla="*/ 1943857 h 3693934"/>
              <a:gd name="connsiteX360" fmla="*/ 1731910 w 4603034"/>
              <a:gd name="connsiteY360" fmla="*/ 1968080 h 3693934"/>
              <a:gd name="connsiteX361" fmla="*/ 1768244 w 4603034"/>
              <a:gd name="connsiteY361" fmla="*/ 1980191 h 3693934"/>
              <a:gd name="connsiteX362" fmla="*/ 1786411 w 4603034"/>
              <a:gd name="connsiteY362" fmla="*/ 1992302 h 3693934"/>
              <a:gd name="connsiteX363" fmla="*/ 1768244 w 4603034"/>
              <a:gd name="connsiteY363" fmla="*/ 2064970 h 3693934"/>
              <a:gd name="connsiteX364" fmla="*/ 1689521 w 4603034"/>
              <a:gd name="connsiteY364" fmla="*/ 2083137 h 3693934"/>
              <a:gd name="connsiteX365" fmla="*/ 1683465 w 4603034"/>
              <a:gd name="connsiteY365" fmla="*/ 2101304 h 3693934"/>
              <a:gd name="connsiteX366" fmla="*/ 1647131 w 4603034"/>
              <a:gd name="connsiteY366" fmla="*/ 2101304 h 3693934"/>
              <a:gd name="connsiteX367" fmla="*/ 1628964 w 4603034"/>
              <a:gd name="connsiteY367" fmla="*/ 2143693 h 3693934"/>
              <a:gd name="connsiteX368" fmla="*/ 1610797 w 4603034"/>
              <a:gd name="connsiteY368" fmla="*/ 2155804 h 3693934"/>
              <a:gd name="connsiteX369" fmla="*/ 1598686 w 4603034"/>
              <a:gd name="connsiteY369" fmla="*/ 2167916 h 3693934"/>
              <a:gd name="connsiteX370" fmla="*/ 1562352 w 4603034"/>
              <a:gd name="connsiteY370" fmla="*/ 2180027 h 3693934"/>
              <a:gd name="connsiteX371" fmla="*/ 1544186 w 4603034"/>
              <a:gd name="connsiteY371" fmla="*/ 2186083 h 3693934"/>
              <a:gd name="connsiteX372" fmla="*/ 1513907 w 4603034"/>
              <a:gd name="connsiteY372" fmla="*/ 2180027 h 3693934"/>
              <a:gd name="connsiteX373" fmla="*/ 1495740 w 4603034"/>
              <a:gd name="connsiteY373" fmla="*/ 2173971 h 3693934"/>
              <a:gd name="connsiteX374" fmla="*/ 1471518 w 4603034"/>
              <a:gd name="connsiteY374" fmla="*/ 2180027 h 3693934"/>
              <a:gd name="connsiteX375" fmla="*/ 1453351 w 4603034"/>
              <a:gd name="connsiteY375" fmla="*/ 2198194 h 3693934"/>
              <a:gd name="connsiteX376" fmla="*/ 1447295 w 4603034"/>
              <a:gd name="connsiteY376" fmla="*/ 2216361 h 3693934"/>
              <a:gd name="connsiteX377" fmla="*/ 1435184 w 4603034"/>
              <a:gd name="connsiteY377" fmla="*/ 2234528 h 3693934"/>
              <a:gd name="connsiteX378" fmla="*/ 1423073 w 4603034"/>
              <a:gd name="connsiteY378" fmla="*/ 2270861 h 3693934"/>
              <a:gd name="connsiteX379" fmla="*/ 1417017 w 4603034"/>
              <a:gd name="connsiteY379" fmla="*/ 2289028 h 3693934"/>
              <a:gd name="connsiteX380" fmla="*/ 1423073 w 4603034"/>
              <a:gd name="connsiteY380" fmla="*/ 2307195 h 3693934"/>
              <a:gd name="connsiteX381" fmla="*/ 1453351 w 4603034"/>
              <a:gd name="connsiteY381" fmla="*/ 2337473 h 3693934"/>
              <a:gd name="connsiteX382" fmla="*/ 1489685 w 4603034"/>
              <a:gd name="connsiteY382" fmla="*/ 2343529 h 3693934"/>
              <a:gd name="connsiteX383" fmla="*/ 1544186 w 4603034"/>
              <a:gd name="connsiteY383" fmla="*/ 2373807 h 3693934"/>
              <a:gd name="connsiteX384" fmla="*/ 1556297 w 4603034"/>
              <a:gd name="connsiteY384" fmla="*/ 2391974 h 3693934"/>
              <a:gd name="connsiteX385" fmla="*/ 1665298 w 4603034"/>
              <a:gd name="connsiteY385" fmla="*/ 2422252 h 3693934"/>
              <a:gd name="connsiteX386" fmla="*/ 1683465 w 4603034"/>
              <a:gd name="connsiteY386" fmla="*/ 2434363 h 3693934"/>
              <a:gd name="connsiteX387" fmla="*/ 1737966 w 4603034"/>
              <a:gd name="connsiteY387" fmla="*/ 2422252 h 3693934"/>
              <a:gd name="connsiteX388" fmla="*/ 1774299 w 4603034"/>
              <a:gd name="connsiteY388" fmla="*/ 2410141 h 3693934"/>
              <a:gd name="connsiteX389" fmla="*/ 1780355 w 4603034"/>
              <a:gd name="connsiteY389" fmla="*/ 2391974 h 3693934"/>
              <a:gd name="connsiteX390" fmla="*/ 1822744 w 4603034"/>
              <a:gd name="connsiteY390" fmla="*/ 2349585 h 3693934"/>
              <a:gd name="connsiteX391" fmla="*/ 1865134 w 4603034"/>
              <a:gd name="connsiteY391" fmla="*/ 2337473 h 3693934"/>
              <a:gd name="connsiteX392" fmla="*/ 1901468 w 4603034"/>
              <a:gd name="connsiteY392" fmla="*/ 2307195 h 3693934"/>
              <a:gd name="connsiteX393" fmla="*/ 1907523 w 4603034"/>
              <a:gd name="connsiteY393" fmla="*/ 2289028 h 3693934"/>
              <a:gd name="connsiteX394" fmla="*/ 1937801 w 4603034"/>
              <a:gd name="connsiteY394" fmla="*/ 2264806 h 3693934"/>
              <a:gd name="connsiteX395" fmla="*/ 1968080 w 4603034"/>
              <a:gd name="connsiteY395" fmla="*/ 2246639 h 3693934"/>
              <a:gd name="connsiteX396" fmla="*/ 1992302 w 4603034"/>
              <a:gd name="connsiteY396" fmla="*/ 2252694 h 3693934"/>
              <a:gd name="connsiteX397" fmla="*/ 1980191 w 4603034"/>
              <a:gd name="connsiteY397" fmla="*/ 2307195 h 3693934"/>
              <a:gd name="connsiteX398" fmla="*/ 1998358 w 4603034"/>
              <a:gd name="connsiteY398" fmla="*/ 2313251 h 3693934"/>
              <a:gd name="connsiteX399" fmla="*/ 2022580 w 4603034"/>
              <a:gd name="connsiteY399" fmla="*/ 2276917 h 3693934"/>
              <a:gd name="connsiteX400" fmla="*/ 2040747 w 4603034"/>
              <a:gd name="connsiteY400" fmla="*/ 2264806 h 3693934"/>
              <a:gd name="connsiteX401" fmla="*/ 2083137 w 4603034"/>
              <a:gd name="connsiteY401" fmla="*/ 2228472 h 3693934"/>
              <a:gd name="connsiteX402" fmla="*/ 2101303 w 4603034"/>
              <a:gd name="connsiteY402" fmla="*/ 2222416 h 3693934"/>
              <a:gd name="connsiteX403" fmla="*/ 2125526 w 4603034"/>
              <a:gd name="connsiteY403" fmla="*/ 2228472 h 3693934"/>
              <a:gd name="connsiteX404" fmla="*/ 2143693 w 4603034"/>
              <a:gd name="connsiteY404" fmla="*/ 2234528 h 3693934"/>
              <a:gd name="connsiteX405" fmla="*/ 2095248 w 4603034"/>
              <a:gd name="connsiteY405" fmla="*/ 2270861 h 3693934"/>
              <a:gd name="connsiteX406" fmla="*/ 2113415 w 4603034"/>
              <a:gd name="connsiteY406" fmla="*/ 2276917 h 3693934"/>
              <a:gd name="connsiteX407" fmla="*/ 2149748 w 4603034"/>
              <a:gd name="connsiteY407" fmla="*/ 2295084 h 3693934"/>
              <a:gd name="connsiteX408" fmla="*/ 2167915 w 4603034"/>
              <a:gd name="connsiteY408" fmla="*/ 2325362 h 3693934"/>
              <a:gd name="connsiteX409" fmla="*/ 2161860 w 4603034"/>
              <a:gd name="connsiteY409" fmla="*/ 2343529 h 3693934"/>
              <a:gd name="connsiteX410" fmla="*/ 2125526 w 4603034"/>
              <a:gd name="connsiteY410" fmla="*/ 2355640 h 3693934"/>
              <a:gd name="connsiteX411" fmla="*/ 2107359 w 4603034"/>
              <a:gd name="connsiteY411" fmla="*/ 2361696 h 3693934"/>
              <a:gd name="connsiteX412" fmla="*/ 2089192 w 4603034"/>
              <a:gd name="connsiteY412" fmla="*/ 2367751 h 3693934"/>
              <a:gd name="connsiteX413" fmla="*/ 2058914 w 4603034"/>
              <a:gd name="connsiteY413" fmla="*/ 2391974 h 3693934"/>
              <a:gd name="connsiteX414" fmla="*/ 2040747 w 4603034"/>
              <a:gd name="connsiteY414" fmla="*/ 2379863 h 3693934"/>
              <a:gd name="connsiteX415" fmla="*/ 1980191 w 4603034"/>
              <a:gd name="connsiteY415" fmla="*/ 2385918 h 3693934"/>
              <a:gd name="connsiteX416" fmla="*/ 1962024 w 4603034"/>
              <a:gd name="connsiteY416" fmla="*/ 2391974 h 3693934"/>
              <a:gd name="connsiteX417" fmla="*/ 1937801 w 4603034"/>
              <a:gd name="connsiteY417" fmla="*/ 2416196 h 3693934"/>
              <a:gd name="connsiteX418" fmla="*/ 1913579 w 4603034"/>
              <a:gd name="connsiteY418" fmla="*/ 2446475 h 3693934"/>
              <a:gd name="connsiteX419" fmla="*/ 1931746 w 4603034"/>
              <a:gd name="connsiteY419" fmla="*/ 2458586 h 3693934"/>
              <a:gd name="connsiteX420" fmla="*/ 1986246 w 4603034"/>
              <a:gd name="connsiteY420" fmla="*/ 2440419 h 3693934"/>
              <a:gd name="connsiteX421" fmla="*/ 2004413 w 4603034"/>
              <a:gd name="connsiteY421" fmla="*/ 2434363 h 3693934"/>
              <a:gd name="connsiteX422" fmla="*/ 2022580 w 4603034"/>
              <a:gd name="connsiteY422" fmla="*/ 2428308 h 3693934"/>
              <a:gd name="connsiteX423" fmla="*/ 2040747 w 4603034"/>
              <a:gd name="connsiteY423" fmla="*/ 2434363 h 3693934"/>
              <a:gd name="connsiteX424" fmla="*/ 2186082 w 4603034"/>
              <a:gd name="connsiteY424" fmla="*/ 2434363 h 3693934"/>
              <a:gd name="connsiteX425" fmla="*/ 2210305 w 4603034"/>
              <a:gd name="connsiteY425" fmla="*/ 2404085 h 3693934"/>
              <a:gd name="connsiteX426" fmla="*/ 2228472 w 4603034"/>
              <a:gd name="connsiteY426" fmla="*/ 2398030 h 3693934"/>
              <a:gd name="connsiteX427" fmla="*/ 2240583 w 4603034"/>
              <a:gd name="connsiteY427" fmla="*/ 2385918 h 3693934"/>
              <a:gd name="connsiteX428" fmla="*/ 2258750 w 4603034"/>
              <a:gd name="connsiteY428" fmla="*/ 2313251 h 3693934"/>
              <a:gd name="connsiteX429" fmla="*/ 2289028 w 4603034"/>
              <a:gd name="connsiteY429" fmla="*/ 2319306 h 3693934"/>
              <a:gd name="connsiteX430" fmla="*/ 2295084 w 4603034"/>
              <a:gd name="connsiteY430" fmla="*/ 2337473 h 3693934"/>
              <a:gd name="connsiteX431" fmla="*/ 2276917 w 4603034"/>
              <a:gd name="connsiteY431" fmla="*/ 2379863 h 3693934"/>
              <a:gd name="connsiteX432" fmla="*/ 2270861 w 4603034"/>
              <a:gd name="connsiteY432" fmla="*/ 2398030 h 3693934"/>
              <a:gd name="connsiteX433" fmla="*/ 2252694 w 4603034"/>
              <a:gd name="connsiteY433" fmla="*/ 2404085 h 3693934"/>
              <a:gd name="connsiteX434" fmla="*/ 2240583 w 4603034"/>
              <a:gd name="connsiteY434" fmla="*/ 2422252 h 3693934"/>
              <a:gd name="connsiteX435" fmla="*/ 2228472 w 4603034"/>
              <a:gd name="connsiteY435" fmla="*/ 2458586 h 3693934"/>
              <a:gd name="connsiteX436" fmla="*/ 2198193 w 4603034"/>
              <a:gd name="connsiteY436" fmla="*/ 2482808 h 3693934"/>
              <a:gd name="connsiteX437" fmla="*/ 2173971 w 4603034"/>
              <a:gd name="connsiteY437" fmla="*/ 2513087 h 3693934"/>
              <a:gd name="connsiteX438" fmla="*/ 2167915 w 4603034"/>
              <a:gd name="connsiteY438" fmla="*/ 2531253 h 3693934"/>
              <a:gd name="connsiteX439" fmla="*/ 2137637 w 4603034"/>
              <a:gd name="connsiteY439" fmla="*/ 2555476 h 3693934"/>
              <a:gd name="connsiteX440" fmla="*/ 2125526 w 4603034"/>
              <a:gd name="connsiteY440" fmla="*/ 2573643 h 3693934"/>
              <a:gd name="connsiteX441" fmla="*/ 2089192 w 4603034"/>
              <a:gd name="connsiteY441" fmla="*/ 2591810 h 3693934"/>
              <a:gd name="connsiteX442" fmla="*/ 2064970 w 4603034"/>
              <a:gd name="connsiteY442" fmla="*/ 2585754 h 3693934"/>
              <a:gd name="connsiteX443" fmla="*/ 2046803 w 4603034"/>
              <a:gd name="connsiteY443" fmla="*/ 2573643 h 3693934"/>
              <a:gd name="connsiteX444" fmla="*/ 2028636 w 4603034"/>
              <a:gd name="connsiteY444" fmla="*/ 2567587 h 3693934"/>
              <a:gd name="connsiteX445" fmla="*/ 1986246 w 4603034"/>
              <a:gd name="connsiteY445" fmla="*/ 2573643 h 3693934"/>
              <a:gd name="connsiteX446" fmla="*/ 1962024 w 4603034"/>
              <a:gd name="connsiteY446" fmla="*/ 2579698 h 3693934"/>
              <a:gd name="connsiteX447" fmla="*/ 1943857 w 4603034"/>
              <a:gd name="connsiteY447" fmla="*/ 2616032 h 3693934"/>
              <a:gd name="connsiteX448" fmla="*/ 1949913 w 4603034"/>
              <a:gd name="connsiteY448" fmla="*/ 2634199 h 3693934"/>
              <a:gd name="connsiteX449" fmla="*/ 2022580 w 4603034"/>
              <a:gd name="connsiteY449" fmla="*/ 2628143 h 3693934"/>
              <a:gd name="connsiteX450" fmla="*/ 2107359 w 4603034"/>
              <a:gd name="connsiteY450" fmla="*/ 2622088 h 3693934"/>
              <a:gd name="connsiteX451" fmla="*/ 2167915 w 4603034"/>
              <a:gd name="connsiteY451" fmla="*/ 2603921 h 3693934"/>
              <a:gd name="connsiteX452" fmla="*/ 2210305 w 4603034"/>
              <a:gd name="connsiteY452" fmla="*/ 2561532 h 3693934"/>
              <a:gd name="connsiteX453" fmla="*/ 2222416 w 4603034"/>
              <a:gd name="connsiteY453" fmla="*/ 2549420 h 3693934"/>
              <a:gd name="connsiteX454" fmla="*/ 2240583 w 4603034"/>
              <a:gd name="connsiteY454" fmla="*/ 2513087 h 3693934"/>
              <a:gd name="connsiteX455" fmla="*/ 2258750 w 4603034"/>
              <a:gd name="connsiteY455" fmla="*/ 2507031 h 3693934"/>
              <a:gd name="connsiteX456" fmla="*/ 2276917 w 4603034"/>
              <a:gd name="connsiteY456" fmla="*/ 2513087 h 3693934"/>
              <a:gd name="connsiteX457" fmla="*/ 2301139 w 4603034"/>
              <a:gd name="connsiteY457" fmla="*/ 2488864 h 3693934"/>
              <a:gd name="connsiteX458" fmla="*/ 2319306 w 4603034"/>
              <a:gd name="connsiteY458" fmla="*/ 2452530 h 3693934"/>
              <a:gd name="connsiteX459" fmla="*/ 2307195 w 4603034"/>
              <a:gd name="connsiteY459" fmla="*/ 2428308 h 3693934"/>
              <a:gd name="connsiteX460" fmla="*/ 2301139 w 4603034"/>
              <a:gd name="connsiteY460" fmla="*/ 2410141 h 3693934"/>
              <a:gd name="connsiteX461" fmla="*/ 2319306 w 4603034"/>
              <a:gd name="connsiteY461" fmla="*/ 2404085 h 3693934"/>
              <a:gd name="connsiteX462" fmla="*/ 2410140 w 4603034"/>
              <a:gd name="connsiteY462" fmla="*/ 2398030 h 3693934"/>
              <a:gd name="connsiteX463" fmla="*/ 2416196 w 4603034"/>
              <a:gd name="connsiteY463" fmla="*/ 2373807 h 3693934"/>
              <a:gd name="connsiteX464" fmla="*/ 2470697 w 4603034"/>
              <a:gd name="connsiteY464" fmla="*/ 2367751 h 3693934"/>
              <a:gd name="connsiteX465" fmla="*/ 2488864 w 4603034"/>
              <a:gd name="connsiteY465" fmla="*/ 2355640 h 3693934"/>
              <a:gd name="connsiteX466" fmla="*/ 2500975 w 4603034"/>
              <a:gd name="connsiteY466" fmla="*/ 2319306 h 3693934"/>
              <a:gd name="connsiteX467" fmla="*/ 2464641 w 4603034"/>
              <a:gd name="connsiteY467" fmla="*/ 2307195 h 3693934"/>
              <a:gd name="connsiteX468" fmla="*/ 2434363 w 4603034"/>
              <a:gd name="connsiteY468" fmla="*/ 2313251 h 3693934"/>
              <a:gd name="connsiteX469" fmla="*/ 2398029 w 4603034"/>
              <a:gd name="connsiteY469" fmla="*/ 2343529 h 3693934"/>
              <a:gd name="connsiteX470" fmla="*/ 2385918 w 4603034"/>
              <a:gd name="connsiteY470" fmla="*/ 2361696 h 3693934"/>
              <a:gd name="connsiteX471" fmla="*/ 2313250 w 4603034"/>
              <a:gd name="connsiteY471" fmla="*/ 2379863 h 3693934"/>
              <a:gd name="connsiteX472" fmla="*/ 2295084 w 4603034"/>
              <a:gd name="connsiteY472" fmla="*/ 2373807 h 3693934"/>
              <a:gd name="connsiteX473" fmla="*/ 2301139 w 4603034"/>
              <a:gd name="connsiteY473" fmla="*/ 2355640 h 3693934"/>
              <a:gd name="connsiteX474" fmla="*/ 2325362 w 4603034"/>
              <a:gd name="connsiteY474" fmla="*/ 2307195 h 3693934"/>
              <a:gd name="connsiteX475" fmla="*/ 2337473 w 4603034"/>
              <a:gd name="connsiteY475" fmla="*/ 2289028 h 3693934"/>
              <a:gd name="connsiteX476" fmla="*/ 2319306 w 4603034"/>
              <a:gd name="connsiteY476" fmla="*/ 2252694 h 3693934"/>
              <a:gd name="connsiteX477" fmla="*/ 2282972 w 4603034"/>
              <a:gd name="connsiteY477" fmla="*/ 2228472 h 3693934"/>
              <a:gd name="connsiteX478" fmla="*/ 2270861 w 4603034"/>
              <a:gd name="connsiteY478" fmla="*/ 2180027 h 3693934"/>
              <a:gd name="connsiteX479" fmla="*/ 2276917 w 4603034"/>
              <a:gd name="connsiteY479" fmla="*/ 2161860 h 3693934"/>
              <a:gd name="connsiteX480" fmla="*/ 2295084 w 4603034"/>
              <a:gd name="connsiteY480" fmla="*/ 2149749 h 3693934"/>
              <a:gd name="connsiteX481" fmla="*/ 2337473 w 4603034"/>
              <a:gd name="connsiteY481" fmla="*/ 2155804 h 3693934"/>
              <a:gd name="connsiteX482" fmla="*/ 2373807 w 4603034"/>
              <a:gd name="connsiteY482" fmla="*/ 2180027 h 3693934"/>
              <a:gd name="connsiteX483" fmla="*/ 2398029 w 4603034"/>
              <a:gd name="connsiteY483" fmla="*/ 2173971 h 3693934"/>
              <a:gd name="connsiteX484" fmla="*/ 2416196 w 4603034"/>
              <a:gd name="connsiteY484" fmla="*/ 2167916 h 3693934"/>
              <a:gd name="connsiteX485" fmla="*/ 2440419 w 4603034"/>
              <a:gd name="connsiteY485" fmla="*/ 2186083 h 3693934"/>
              <a:gd name="connsiteX486" fmla="*/ 2458586 w 4603034"/>
              <a:gd name="connsiteY486" fmla="*/ 2198194 h 3693934"/>
              <a:gd name="connsiteX487" fmla="*/ 2476752 w 4603034"/>
              <a:gd name="connsiteY487" fmla="*/ 2192138 h 3693934"/>
              <a:gd name="connsiteX488" fmla="*/ 2494919 w 4603034"/>
              <a:gd name="connsiteY488" fmla="*/ 2180027 h 3693934"/>
              <a:gd name="connsiteX489" fmla="*/ 2561531 w 4603034"/>
              <a:gd name="connsiteY489" fmla="*/ 2186083 h 3693934"/>
              <a:gd name="connsiteX490" fmla="*/ 2579698 w 4603034"/>
              <a:gd name="connsiteY490" fmla="*/ 2198194 h 3693934"/>
              <a:gd name="connsiteX491" fmla="*/ 2616032 w 4603034"/>
              <a:gd name="connsiteY491" fmla="*/ 2186083 h 3693934"/>
              <a:gd name="connsiteX492" fmla="*/ 2670533 w 4603034"/>
              <a:gd name="connsiteY492" fmla="*/ 2216361 h 3693934"/>
              <a:gd name="connsiteX493" fmla="*/ 2676588 w 4603034"/>
              <a:gd name="connsiteY493" fmla="*/ 2234528 h 3693934"/>
              <a:gd name="connsiteX494" fmla="*/ 2706866 w 4603034"/>
              <a:gd name="connsiteY494" fmla="*/ 2228472 h 3693934"/>
              <a:gd name="connsiteX495" fmla="*/ 2743200 w 4603034"/>
              <a:gd name="connsiteY495" fmla="*/ 2234528 h 3693934"/>
              <a:gd name="connsiteX496" fmla="*/ 2755311 w 4603034"/>
              <a:gd name="connsiteY496" fmla="*/ 2252694 h 3693934"/>
              <a:gd name="connsiteX497" fmla="*/ 2821923 w 4603034"/>
              <a:gd name="connsiteY497" fmla="*/ 2252694 h 3693934"/>
              <a:gd name="connsiteX498" fmla="*/ 2846146 w 4603034"/>
              <a:gd name="connsiteY498" fmla="*/ 2222416 h 3693934"/>
              <a:gd name="connsiteX499" fmla="*/ 2827979 w 4603034"/>
              <a:gd name="connsiteY499" fmla="*/ 2204249 h 3693934"/>
              <a:gd name="connsiteX500" fmla="*/ 2827979 w 4603034"/>
              <a:gd name="connsiteY500" fmla="*/ 2161860 h 3693934"/>
              <a:gd name="connsiteX501" fmla="*/ 2846146 w 4603034"/>
              <a:gd name="connsiteY501" fmla="*/ 2155804 h 3693934"/>
              <a:gd name="connsiteX502" fmla="*/ 2864313 w 4603034"/>
              <a:gd name="connsiteY502" fmla="*/ 2161860 h 3693934"/>
              <a:gd name="connsiteX503" fmla="*/ 2900646 w 4603034"/>
              <a:gd name="connsiteY503" fmla="*/ 2180027 h 3693934"/>
              <a:gd name="connsiteX504" fmla="*/ 2930925 w 4603034"/>
              <a:gd name="connsiteY504" fmla="*/ 2161860 h 3693934"/>
              <a:gd name="connsiteX505" fmla="*/ 2955147 w 4603034"/>
              <a:gd name="connsiteY505" fmla="*/ 2149749 h 3693934"/>
              <a:gd name="connsiteX506" fmla="*/ 2973314 w 4603034"/>
              <a:gd name="connsiteY506" fmla="*/ 2137638 h 3693934"/>
              <a:gd name="connsiteX507" fmla="*/ 2985425 w 4603034"/>
              <a:gd name="connsiteY507" fmla="*/ 2125526 h 3693934"/>
              <a:gd name="connsiteX508" fmla="*/ 3003592 w 4603034"/>
              <a:gd name="connsiteY508" fmla="*/ 2119471 h 3693934"/>
              <a:gd name="connsiteX509" fmla="*/ 2997537 w 4603034"/>
              <a:gd name="connsiteY509" fmla="*/ 2101304 h 3693934"/>
              <a:gd name="connsiteX510" fmla="*/ 2979370 w 4603034"/>
              <a:gd name="connsiteY510" fmla="*/ 2095248 h 3693934"/>
              <a:gd name="connsiteX511" fmla="*/ 2888535 w 4603034"/>
              <a:gd name="connsiteY511" fmla="*/ 2089193 h 3693934"/>
              <a:gd name="connsiteX512" fmla="*/ 2870368 w 4603034"/>
              <a:gd name="connsiteY512" fmla="*/ 2083137 h 3693934"/>
              <a:gd name="connsiteX513" fmla="*/ 2834035 w 4603034"/>
              <a:gd name="connsiteY513" fmla="*/ 2052859 h 3693934"/>
              <a:gd name="connsiteX514" fmla="*/ 2803756 w 4603034"/>
              <a:gd name="connsiteY514" fmla="*/ 2046803 h 3693934"/>
              <a:gd name="connsiteX515" fmla="*/ 2809812 w 4603034"/>
              <a:gd name="connsiteY515" fmla="*/ 2028636 h 3693934"/>
              <a:gd name="connsiteX516" fmla="*/ 2827979 w 4603034"/>
              <a:gd name="connsiteY516" fmla="*/ 2022581 h 3693934"/>
              <a:gd name="connsiteX517" fmla="*/ 2906702 w 4603034"/>
              <a:gd name="connsiteY517" fmla="*/ 2016525 h 3693934"/>
              <a:gd name="connsiteX518" fmla="*/ 2924869 w 4603034"/>
              <a:gd name="connsiteY518" fmla="*/ 2004414 h 3693934"/>
              <a:gd name="connsiteX519" fmla="*/ 3009648 w 4603034"/>
              <a:gd name="connsiteY519" fmla="*/ 2004414 h 3693934"/>
              <a:gd name="connsiteX520" fmla="*/ 3015703 w 4603034"/>
              <a:gd name="connsiteY520" fmla="*/ 1980191 h 3693934"/>
              <a:gd name="connsiteX521" fmla="*/ 2930925 w 4603034"/>
              <a:gd name="connsiteY521" fmla="*/ 1968080 h 3693934"/>
              <a:gd name="connsiteX522" fmla="*/ 2912758 w 4603034"/>
              <a:gd name="connsiteY522" fmla="*/ 1955969 h 3693934"/>
              <a:gd name="connsiteX523" fmla="*/ 2900646 w 4603034"/>
              <a:gd name="connsiteY523" fmla="*/ 1943857 h 3693934"/>
              <a:gd name="connsiteX524" fmla="*/ 2882480 w 4603034"/>
              <a:gd name="connsiteY524" fmla="*/ 1937802 h 3693934"/>
              <a:gd name="connsiteX525" fmla="*/ 2809812 w 4603034"/>
              <a:gd name="connsiteY525" fmla="*/ 1943857 h 3693934"/>
              <a:gd name="connsiteX526" fmla="*/ 2791645 w 4603034"/>
              <a:gd name="connsiteY526" fmla="*/ 1949913 h 3693934"/>
              <a:gd name="connsiteX527" fmla="*/ 2767423 w 4603034"/>
              <a:gd name="connsiteY527" fmla="*/ 1992302 h 3693934"/>
              <a:gd name="connsiteX528" fmla="*/ 2737144 w 4603034"/>
              <a:gd name="connsiteY528" fmla="*/ 2016525 h 3693934"/>
              <a:gd name="connsiteX529" fmla="*/ 2676588 w 4603034"/>
              <a:gd name="connsiteY529" fmla="*/ 2028636 h 3693934"/>
              <a:gd name="connsiteX530" fmla="*/ 2664477 w 4603034"/>
              <a:gd name="connsiteY530" fmla="*/ 1992302 h 3693934"/>
              <a:gd name="connsiteX531" fmla="*/ 2646310 w 4603034"/>
              <a:gd name="connsiteY531" fmla="*/ 1980191 h 3693934"/>
              <a:gd name="connsiteX532" fmla="*/ 2591809 w 4603034"/>
              <a:gd name="connsiteY532" fmla="*/ 1968080 h 3693934"/>
              <a:gd name="connsiteX533" fmla="*/ 2567587 w 4603034"/>
              <a:gd name="connsiteY533" fmla="*/ 1931746 h 3693934"/>
              <a:gd name="connsiteX534" fmla="*/ 2585754 w 4603034"/>
              <a:gd name="connsiteY534" fmla="*/ 1925691 h 3693934"/>
              <a:gd name="connsiteX535" fmla="*/ 2640254 w 4603034"/>
              <a:gd name="connsiteY535" fmla="*/ 1931746 h 3693934"/>
              <a:gd name="connsiteX536" fmla="*/ 2682644 w 4603034"/>
              <a:gd name="connsiteY536" fmla="*/ 1937802 h 3693934"/>
              <a:gd name="connsiteX537" fmla="*/ 2731089 w 4603034"/>
              <a:gd name="connsiteY537" fmla="*/ 1931746 h 3693934"/>
              <a:gd name="connsiteX538" fmla="*/ 2767423 w 4603034"/>
              <a:gd name="connsiteY538" fmla="*/ 1919635 h 3693934"/>
              <a:gd name="connsiteX539" fmla="*/ 2803756 w 4603034"/>
              <a:gd name="connsiteY539" fmla="*/ 1895412 h 3693934"/>
              <a:gd name="connsiteX540" fmla="*/ 2924869 w 4603034"/>
              <a:gd name="connsiteY540" fmla="*/ 1901468 h 3693934"/>
              <a:gd name="connsiteX541" fmla="*/ 3045982 w 4603034"/>
              <a:gd name="connsiteY541" fmla="*/ 1901468 h 3693934"/>
              <a:gd name="connsiteX542" fmla="*/ 3100482 w 4603034"/>
              <a:gd name="connsiteY542" fmla="*/ 1919635 h 3693934"/>
              <a:gd name="connsiteX543" fmla="*/ 3118649 w 4603034"/>
              <a:gd name="connsiteY543" fmla="*/ 1925691 h 3693934"/>
              <a:gd name="connsiteX544" fmla="*/ 3142872 w 4603034"/>
              <a:gd name="connsiteY544" fmla="*/ 1931746 h 3693934"/>
              <a:gd name="connsiteX545" fmla="*/ 3197372 w 4603034"/>
              <a:gd name="connsiteY545" fmla="*/ 1962024 h 3693934"/>
              <a:gd name="connsiteX546" fmla="*/ 3215539 w 4603034"/>
              <a:gd name="connsiteY546" fmla="*/ 1974136 h 3693934"/>
              <a:gd name="connsiteX547" fmla="*/ 3251873 w 4603034"/>
              <a:gd name="connsiteY547" fmla="*/ 1986247 h 3693934"/>
              <a:gd name="connsiteX548" fmla="*/ 3270040 w 4603034"/>
              <a:gd name="connsiteY548" fmla="*/ 1974136 h 3693934"/>
              <a:gd name="connsiteX549" fmla="*/ 3239762 w 4603034"/>
              <a:gd name="connsiteY549" fmla="*/ 1943857 h 3693934"/>
              <a:gd name="connsiteX550" fmla="*/ 3215539 w 4603034"/>
              <a:gd name="connsiteY550" fmla="*/ 1913579 h 3693934"/>
              <a:gd name="connsiteX551" fmla="*/ 3179205 w 4603034"/>
              <a:gd name="connsiteY551" fmla="*/ 1895412 h 3693934"/>
              <a:gd name="connsiteX552" fmla="*/ 3154983 w 4603034"/>
              <a:gd name="connsiteY552" fmla="*/ 1889357 h 3693934"/>
              <a:gd name="connsiteX553" fmla="*/ 3124705 w 4603034"/>
              <a:gd name="connsiteY553" fmla="*/ 1865134 h 3693934"/>
              <a:gd name="connsiteX554" fmla="*/ 3112593 w 4603034"/>
              <a:gd name="connsiteY554" fmla="*/ 1853023 h 3693934"/>
              <a:gd name="connsiteX555" fmla="*/ 3088371 w 4603034"/>
              <a:gd name="connsiteY555" fmla="*/ 1846967 h 3693934"/>
              <a:gd name="connsiteX556" fmla="*/ 3070204 w 4603034"/>
              <a:gd name="connsiteY556" fmla="*/ 1834856 h 3693934"/>
              <a:gd name="connsiteX557" fmla="*/ 3052037 w 4603034"/>
              <a:gd name="connsiteY557" fmla="*/ 1828800 h 3693934"/>
              <a:gd name="connsiteX558" fmla="*/ 3070204 w 4603034"/>
              <a:gd name="connsiteY558" fmla="*/ 1816689 h 3693934"/>
              <a:gd name="connsiteX559" fmla="*/ 3136816 w 4603034"/>
              <a:gd name="connsiteY559" fmla="*/ 1828800 h 3693934"/>
              <a:gd name="connsiteX560" fmla="*/ 3167094 w 4603034"/>
              <a:gd name="connsiteY560" fmla="*/ 1846967 h 3693934"/>
              <a:gd name="connsiteX561" fmla="*/ 3179205 w 4603034"/>
              <a:gd name="connsiteY561" fmla="*/ 1859079 h 3693934"/>
              <a:gd name="connsiteX562" fmla="*/ 3215539 w 4603034"/>
              <a:gd name="connsiteY562" fmla="*/ 1834856 h 3693934"/>
              <a:gd name="connsiteX563" fmla="*/ 3209484 w 4603034"/>
              <a:gd name="connsiteY563" fmla="*/ 1810634 h 3693934"/>
              <a:gd name="connsiteX564" fmla="*/ 3203428 w 4603034"/>
              <a:gd name="connsiteY564" fmla="*/ 1792467 h 3693934"/>
              <a:gd name="connsiteX565" fmla="*/ 3227650 w 4603034"/>
              <a:gd name="connsiteY565" fmla="*/ 1798522 h 3693934"/>
              <a:gd name="connsiteX566" fmla="*/ 3239762 w 4603034"/>
              <a:gd name="connsiteY566" fmla="*/ 1810634 h 3693934"/>
              <a:gd name="connsiteX567" fmla="*/ 3270040 w 4603034"/>
              <a:gd name="connsiteY567" fmla="*/ 1840912 h 3693934"/>
              <a:gd name="connsiteX568" fmla="*/ 3306374 w 4603034"/>
              <a:gd name="connsiteY568" fmla="*/ 1846967 h 3693934"/>
              <a:gd name="connsiteX569" fmla="*/ 3336652 w 4603034"/>
              <a:gd name="connsiteY569" fmla="*/ 1871190 h 3693934"/>
              <a:gd name="connsiteX570" fmla="*/ 3354819 w 4603034"/>
              <a:gd name="connsiteY570" fmla="*/ 1877245 h 3693934"/>
              <a:gd name="connsiteX571" fmla="*/ 3385097 w 4603034"/>
              <a:gd name="connsiteY571" fmla="*/ 1846967 h 3693934"/>
              <a:gd name="connsiteX572" fmla="*/ 3421431 w 4603034"/>
              <a:gd name="connsiteY572" fmla="*/ 1834856 h 3693934"/>
              <a:gd name="connsiteX573" fmla="*/ 3439597 w 4603034"/>
              <a:gd name="connsiteY573" fmla="*/ 1840912 h 3693934"/>
              <a:gd name="connsiteX574" fmla="*/ 3463820 w 4603034"/>
              <a:gd name="connsiteY574" fmla="*/ 1871190 h 3693934"/>
              <a:gd name="connsiteX575" fmla="*/ 3488042 w 4603034"/>
              <a:gd name="connsiteY575" fmla="*/ 1865134 h 3693934"/>
              <a:gd name="connsiteX576" fmla="*/ 3500154 w 4603034"/>
              <a:gd name="connsiteY576" fmla="*/ 1853023 h 3693934"/>
              <a:gd name="connsiteX577" fmla="*/ 3530432 w 4603034"/>
              <a:gd name="connsiteY577" fmla="*/ 1859079 h 3693934"/>
              <a:gd name="connsiteX578" fmla="*/ 3542543 w 4603034"/>
              <a:gd name="connsiteY578" fmla="*/ 1877245 h 3693934"/>
              <a:gd name="connsiteX579" fmla="*/ 3554654 w 4603034"/>
              <a:gd name="connsiteY579" fmla="*/ 1889357 h 3693934"/>
              <a:gd name="connsiteX580" fmla="*/ 3560710 w 4603034"/>
              <a:gd name="connsiteY580" fmla="*/ 1865134 h 3693934"/>
              <a:gd name="connsiteX581" fmla="*/ 3554654 w 4603034"/>
              <a:gd name="connsiteY581" fmla="*/ 1810634 h 3693934"/>
              <a:gd name="connsiteX582" fmla="*/ 3536488 w 4603034"/>
              <a:gd name="connsiteY582" fmla="*/ 1798522 h 3693934"/>
              <a:gd name="connsiteX583" fmla="*/ 3500154 w 4603034"/>
              <a:gd name="connsiteY583" fmla="*/ 1786411 h 3693934"/>
              <a:gd name="connsiteX584" fmla="*/ 3488042 w 4603034"/>
              <a:gd name="connsiteY584" fmla="*/ 1774300 h 3693934"/>
              <a:gd name="connsiteX585" fmla="*/ 3469876 w 4603034"/>
              <a:gd name="connsiteY585" fmla="*/ 1762189 h 3693934"/>
              <a:gd name="connsiteX586" fmla="*/ 3542543 w 4603034"/>
              <a:gd name="connsiteY586" fmla="*/ 1731910 h 3693934"/>
              <a:gd name="connsiteX587" fmla="*/ 3578877 w 4603034"/>
              <a:gd name="connsiteY587" fmla="*/ 1744022 h 3693934"/>
              <a:gd name="connsiteX588" fmla="*/ 3597044 w 4603034"/>
              <a:gd name="connsiteY588" fmla="*/ 1750077 h 3693934"/>
              <a:gd name="connsiteX589" fmla="*/ 3621266 w 4603034"/>
              <a:gd name="connsiteY589" fmla="*/ 1780355 h 3693934"/>
              <a:gd name="connsiteX590" fmla="*/ 3633378 w 4603034"/>
              <a:gd name="connsiteY590" fmla="*/ 1792467 h 3693934"/>
              <a:gd name="connsiteX591" fmla="*/ 3645489 w 4603034"/>
              <a:gd name="connsiteY591" fmla="*/ 1828800 h 3693934"/>
              <a:gd name="connsiteX592" fmla="*/ 3651544 w 4603034"/>
              <a:gd name="connsiteY592" fmla="*/ 1846967 h 3693934"/>
              <a:gd name="connsiteX593" fmla="*/ 3663656 w 4603034"/>
              <a:gd name="connsiteY593" fmla="*/ 1865134 h 3693934"/>
              <a:gd name="connsiteX594" fmla="*/ 3663656 w 4603034"/>
              <a:gd name="connsiteY594" fmla="*/ 1974136 h 3693934"/>
              <a:gd name="connsiteX595" fmla="*/ 3675767 w 4603034"/>
              <a:gd name="connsiteY595" fmla="*/ 1992302 h 3693934"/>
              <a:gd name="connsiteX596" fmla="*/ 3693934 w 4603034"/>
              <a:gd name="connsiteY596" fmla="*/ 1998358 h 3693934"/>
              <a:gd name="connsiteX597" fmla="*/ 3706045 w 4603034"/>
              <a:gd name="connsiteY597" fmla="*/ 1980191 h 3693934"/>
              <a:gd name="connsiteX598" fmla="*/ 3724212 w 4603034"/>
              <a:gd name="connsiteY598" fmla="*/ 1828800 h 3693934"/>
              <a:gd name="connsiteX599" fmla="*/ 3766601 w 4603034"/>
              <a:gd name="connsiteY599" fmla="*/ 1834856 h 3693934"/>
              <a:gd name="connsiteX600" fmla="*/ 3784768 w 4603034"/>
              <a:gd name="connsiteY600" fmla="*/ 1895412 h 3693934"/>
              <a:gd name="connsiteX601" fmla="*/ 3778713 w 4603034"/>
              <a:gd name="connsiteY601" fmla="*/ 1919635 h 3693934"/>
              <a:gd name="connsiteX602" fmla="*/ 3766601 w 4603034"/>
              <a:gd name="connsiteY602" fmla="*/ 1931746 h 3693934"/>
              <a:gd name="connsiteX603" fmla="*/ 3760546 w 4603034"/>
              <a:gd name="connsiteY603" fmla="*/ 1949913 h 3693934"/>
              <a:gd name="connsiteX604" fmla="*/ 3796880 w 4603034"/>
              <a:gd name="connsiteY604" fmla="*/ 1992302 h 3693934"/>
              <a:gd name="connsiteX605" fmla="*/ 3845325 w 4603034"/>
              <a:gd name="connsiteY605" fmla="*/ 1998358 h 3693934"/>
              <a:gd name="connsiteX606" fmla="*/ 3857436 w 4603034"/>
              <a:gd name="connsiteY606" fmla="*/ 2022581 h 3693934"/>
              <a:gd name="connsiteX607" fmla="*/ 3881658 w 4603034"/>
              <a:gd name="connsiteY607" fmla="*/ 2071026 h 3693934"/>
              <a:gd name="connsiteX608" fmla="*/ 3887714 w 4603034"/>
              <a:gd name="connsiteY608" fmla="*/ 2089193 h 3693934"/>
              <a:gd name="connsiteX609" fmla="*/ 3911937 w 4603034"/>
              <a:gd name="connsiteY609" fmla="*/ 2125526 h 3693934"/>
              <a:gd name="connsiteX610" fmla="*/ 3917992 w 4603034"/>
              <a:gd name="connsiteY610" fmla="*/ 2143693 h 3693934"/>
              <a:gd name="connsiteX611" fmla="*/ 3942215 w 4603034"/>
              <a:gd name="connsiteY611" fmla="*/ 2173971 h 3693934"/>
              <a:gd name="connsiteX612" fmla="*/ 3966437 w 4603034"/>
              <a:gd name="connsiteY612" fmla="*/ 2167916 h 3693934"/>
              <a:gd name="connsiteX613" fmla="*/ 3972493 w 4603034"/>
              <a:gd name="connsiteY613" fmla="*/ 2149749 h 3693934"/>
              <a:gd name="connsiteX614" fmla="*/ 3978548 w 4603034"/>
              <a:gd name="connsiteY614" fmla="*/ 2089193 h 3693934"/>
              <a:gd name="connsiteX615" fmla="*/ 3996715 w 4603034"/>
              <a:gd name="connsiteY615" fmla="*/ 2083137 h 3693934"/>
              <a:gd name="connsiteX616" fmla="*/ 4039105 w 4603034"/>
              <a:gd name="connsiteY616" fmla="*/ 2071026 h 3693934"/>
              <a:gd name="connsiteX617" fmla="*/ 4057272 w 4603034"/>
              <a:gd name="connsiteY617" fmla="*/ 2058914 h 3693934"/>
              <a:gd name="connsiteX618" fmla="*/ 4075439 w 4603034"/>
              <a:gd name="connsiteY618" fmla="*/ 2022581 h 3693934"/>
              <a:gd name="connsiteX619" fmla="*/ 4087550 w 4603034"/>
              <a:gd name="connsiteY619" fmla="*/ 2010469 h 3693934"/>
              <a:gd name="connsiteX620" fmla="*/ 4105717 w 4603034"/>
              <a:gd name="connsiteY620" fmla="*/ 1937802 h 3693934"/>
              <a:gd name="connsiteX621" fmla="*/ 4111772 w 4603034"/>
              <a:gd name="connsiteY621" fmla="*/ 1919635 h 3693934"/>
              <a:gd name="connsiteX622" fmla="*/ 4129939 w 4603034"/>
              <a:gd name="connsiteY622" fmla="*/ 1907524 h 3693934"/>
              <a:gd name="connsiteX623" fmla="*/ 4154162 w 4603034"/>
              <a:gd name="connsiteY623" fmla="*/ 1883301 h 3693934"/>
              <a:gd name="connsiteX624" fmla="*/ 4160217 w 4603034"/>
              <a:gd name="connsiteY624" fmla="*/ 1865134 h 3693934"/>
              <a:gd name="connsiteX625" fmla="*/ 4208662 w 4603034"/>
              <a:gd name="connsiteY625" fmla="*/ 1840912 h 3693934"/>
              <a:gd name="connsiteX626" fmla="*/ 4226829 w 4603034"/>
              <a:gd name="connsiteY626" fmla="*/ 1834856 h 3693934"/>
              <a:gd name="connsiteX627" fmla="*/ 4311608 w 4603034"/>
              <a:gd name="connsiteY627" fmla="*/ 1840912 h 3693934"/>
              <a:gd name="connsiteX628" fmla="*/ 4341886 w 4603034"/>
              <a:gd name="connsiteY628" fmla="*/ 1895412 h 3693934"/>
              <a:gd name="connsiteX629" fmla="*/ 4347942 w 4603034"/>
              <a:gd name="connsiteY629" fmla="*/ 1913579 h 3693934"/>
              <a:gd name="connsiteX630" fmla="*/ 4360053 w 4603034"/>
              <a:gd name="connsiteY630" fmla="*/ 1925691 h 3693934"/>
              <a:gd name="connsiteX631" fmla="*/ 4396387 w 4603034"/>
              <a:gd name="connsiteY631" fmla="*/ 1949913 h 3693934"/>
              <a:gd name="connsiteX632" fmla="*/ 4414554 w 4603034"/>
              <a:gd name="connsiteY632" fmla="*/ 1968080 h 3693934"/>
              <a:gd name="connsiteX633" fmla="*/ 4450888 w 4603034"/>
              <a:gd name="connsiteY633" fmla="*/ 1992302 h 3693934"/>
              <a:gd name="connsiteX634" fmla="*/ 4462999 w 4603034"/>
              <a:gd name="connsiteY634" fmla="*/ 2004414 h 3693934"/>
              <a:gd name="connsiteX635" fmla="*/ 4499333 w 4603034"/>
              <a:gd name="connsiteY635" fmla="*/ 2028636 h 3693934"/>
              <a:gd name="connsiteX636" fmla="*/ 4517499 w 4603034"/>
              <a:gd name="connsiteY636" fmla="*/ 2083137 h 3693934"/>
              <a:gd name="connsiteX637" fmla="*/ 4523555 w 4603034"/>
              <a:gd name="connsiteY637" fmla="*/ 2101304 h 3693934"/>
              <a:gd name="connsiteX638" fmla="*/ 4541722 w 4603034"/>
              <a:gd name="connsiteY638" fmla="*/ 2125526 h 3693934"/>
              <a:gd name="connsiteX639" fmla="*/ 4553833 w 4603034"/>
              <a:gd name="connsiteY639" fmla="*/ 2167916 h 3693934"/>
              <a:gd name="connsiteX640" fmla="*/ 4565944 w 4603034"/>
              <a:gd name="connsiteY640" fmla="*/ 2210305 h 3693934"/>
              <a:gd name="connsiteX641" fmla="*/ 4559889 w 4603034"/>
              <a:gd name="connsiteY641" fmla="*/ 2301140 h 3693934"/>
              <a:gd name="connsiteX642" fmla="*/ 4553833 w 4603034"/>
              <a:gd name="connsiteY642" fmla="*/ 2319306 h 3693934"/>
              <a:gd name="connsiteX643" fmla="*/ 4541722 w 4603034"/>
              <a:gd name="connsiteY643" fmla="*/ 2494920 h 3693934"/>
              <a:gd name="connsiteX644" fmla="*/ 4559889 w 4603034"/>
              <a:gd name="connsiteY644" fmla="*/ 2591810 h 3693934"/>
              <a:gd name="connsiteX645" fmla="*/ 4572000 w 4603034"/>
              <a:gd name="connsiteY645" fmla="*/ 2609977 h 3693934"/>
              <a:gd name="connsiteX646" fmla="*/ 4584111 w 4603034"/>
              <a:gd name="connsiteY646" fmla="*/ 2646310 h 3693934"/>
              <a:gd name="connsiteX647" fmla="*/ 4590167 w 4603034"/>
              <a:gd name="connsiteY647" fmla="*/ 2664477 h 3693934"/>
              <a:gd name="connsiteX648" fmla="*/ 4596223 w 4603034"/>
              <a:gd name="connsiteY648" fmla="*/ 2682644 h 3693934"/>
              <a:gd name="connsiteX649" fmla="*/ 4602278 w 4603034"/>
              <a:gd name="connsiteY649" fmla="*/ 2731089 h 3693934"/>
              <a:gd name="connsiteX650" fmla="*/ 4584111 w 4603034"/>
              <a:gd name="connsiteY650" fmla="*/ 2803757 h 3693934"/>
              <a:gd name="connsiteX651" fmla="*/ 4565944 w 4603034"/>
              <a:gd name="connsiteY651" fmla="*/ 2809812 h 3693934"/>
              <a:gd name="connsiteX652" fmla="*/ 4493277 w 4603034"/>
              <a:gd name="connsiteY652" fmla="*/ 2809812 h 3693934"/>
              <a:gd name="connsiteX653" fmla="*/ 4456943 w 4603034"/>
              <a:gd name="connsiteY653" fmla="*/ 2821924 h 3693934"/>
              <a:gd name="connsiteX654" fmla="*/ 4438776 w 4603034"/>
              <a:gd name="connsiteY654" fmla="*/ 2827979 h 3693934"/>
              <a:gd name="connsiteX655" fmla="*/ 4390331 w 4603034"/>
              <a:gd name="connsiteY655" fmla="*/ 2791645 h 3693934"/>
              <a:gd name="connsiteX656" fmla="*/ 4378220 w 4603034"/>
              <a:gd name="connsiteY656" fmla="*/ 2773479 h 3693934"/>
              <a:gd name="connsiteX657" fmla="*/ 4305552 w 4603034"/>
              <a:gd name="connsiteY657" fmla="*/ 2755312 h 3693934"/>
              <a:gd name="connsiteX658" fmla="*/ 4269219 w 4603034"/>
              <a:gd name="connsiteY658" fmla="*/ 2743200 h 3693934"/>
              <a:gd name="connsiteX659" fmla="*/ 4220774 w 4603034"/>
              <a:gd name="connsiteY659" fmla="*/ 2706867 h 3693934"/>
              <a:gd name="connsiteX660" fmla="*/ 4184440 w 4603034"/>
              <a:gd name="connsiteY660" fmla="*/ 2694755 h 3693934"/>
              <a:gd name="connsiteX661" fmla="*/ 4154162 w 4603034"/>
              <a:gd name="connsiteY661" fmla="*/ 2700811 h 3693934"/>
              <a:gd name="connsiteX662" fmla="*/ 4142050 w 4603034"/>
              <a:gd name="connsiteY662" fmla="*/ 2712922 h 3693934"/>
              <a:gd name="connsiteX663" fmla="*/ 4117828 w 4603034"/>
              <a:gd name="connsiteY663" fmla="*/ 2706867 h 3693934"/>
              <a:gd name="connsiteX664" fmla="*/ 4105717 w 4603034"/>
              <a:gd name="connsiteY664" fmla="*/ 2688700 h 3693934"/>
              <a:gd name="connsiteX665" fmla="*/ 4093605 w 4603034"/>
              <a:gd name="connsiteY665" fmla="*/ 2676589 h 3693934"/>
              <a:gd name="connsiteX666" fmla="*/ 4069383 w 4603034"/>
              <a:gd name="connsiteY666" fmla="*/ 2640255 h 3693934"/>
              <a:gd name="connsiteX667" fmla="*/ 4057272 w 4603034"/>
              <a:gd name="connsiteY667" fmla="*/ 2628143 h 3693934"/>
              <a:gd name="connsiteX668" fmla="*/ 4033049 w 4603034"/>
              <a:gd name="connsiteY668" fmla="*/ 2597865 h 3693934"/>
              <a:gd name="connsiteX669" fmla="*/ 4014882 w 4603034"/>
              <a:gd name="connsiteY669" fmla="*/ 2591810 h 3693934"/>
              <a:gd name="connsiteX670" fmla="*/ 3954326 w 4603034"/>
              <a:gd name="connsiteY670" fmla="*/ 2597865 h 3693934"/>
              <a:gd name="connsiteX671" fmla="*/ 3942215 w 4603034"/>
              <a:gd name="connsiteY671" fmla="*/ 2634199 h 3693934"/>
              <a:gd name="connsiteX672" fmla="*/ 3887714 w 4603034"/>
              <a:gd name="connsiteY672" fmla="*/ 2646310 h 3693934"/>
              <a:gd name="connsiteX673" fmla="*/ 3881658 w 4603034"/>
              <a:gd name="connsiteY673" fmla="*/ 2664477 h 3693934"/>
              <a:gd name="connsiteX674" fmla="*/ 3972493 w 4603034"/>
              <a:gd name="connsiteY674" fmla="*/ 2688700 h 3693934"/>
              <a:gd name="connsiteX675" fmla="*/ 3984604 w 4603034"/>
              <a:gd name="connsiteY675" fmla="*/ 2706867 h 3693934"/>
              <a:gd name="connsiteX676" fmla="*/ 3996715 w 4603034"/>
              <a:gd name="connsiteY676" fmla="*/ 2743200 h 3693934"/>
              <a:gd name="connsiteX677" fmla="*/ 4020938 w 4603034"/>
              <a:gd name="connsiteY677" fmla="*/ 2749256 h 3693934"/>
              <a:gd name="connsiteX678" fmla="*/ 4033049 w 4603034"/>
              <a:gd name="connsiteY678" fmla="*/ 2767423 h 3693934"/>
              <a:gd name="connsiteX679" fmla="*/ 4039105 w 4603034"/>
              <a:gd name="connsiteY679" fmla="*/ 2785590 h 3693934"/>
              <a:gd name="connsiteX680" fmla="*/ 4057272 w 4603034"/>
              <a:gd name="connsiteY680" fmla="*/ 2791645 h 3693934"/>
              <a:gd name="connsiteX681" fmla="*/ 4093605 w 4603034"/>
              <a:gd name="connsiteY681" fmla="*/ 2797701 h 3693934"/>
              <a:gd name="connsiteX682" fmla="*/ 4135995 w 4603034"/>
              <a:gd name="connsiteY682" fmla="*/ 2846146 h 3693934"/>
              <a:gd name="connsiteX683" fmla="*/ 4154162 w 4603034"/>
              <a:gd name="connsiteY683" fmla="*/ 2852202 h 3693934"/>
              <a:gd name="connsiteX684" fmla="*/ 4160217 w 4603034"/>
              <a:gd name="connsiteY684" fmla="*/ 2870369 h 3693934"/>
              <a:gd name="connsiteX685" fmla="*/ 4129939 w 4603034"/>
              <a:gd name="connsiteY685" fmla="*/ 2900647 h 3693934"/>
              <a:gd name="connsiteX686" fmla="*/ 4123884 w 4603034"/>
              <a:gd name="connsiteY686" fmla="*/ 2918814 h 3693934"/>
              <a:gd name="connsiteX687" fmla="*/ 4117828 w 4603034"/>
              <a:gd name="connsiteY687" fmla="*/ 2949092 h 3693934"/>
              <a:gd name="connsiteX688" fmla="*/ 4099661 w 4603034"/>
              <a:gd name="connsiteY688" fmla="*/ 2955147 h 3693934"/>
              <a:gd name="connsiteX689" fmla="*/ 4069383 w 4603034"/>
              <a:gd name="connsiteY689" fmla="*/ 2949092 h 3693934"/>
              <a:gd name="connsiteX690" fmla="*/ 4057272 w 4603034"/>
              <a:gd name="connsiteY690" fmla="*/ 2930925 h 3693934"/>
              <a:gd name="connsiteX691" fmla="*/ 4045160 w 4603034"/>
              <a:gd name="connsiteY691" fmla="*/ 2918814 h 3693934"/>
              <a:gd name="connsiteX692" fmla="*/ 4014882 w 4603034"/>
              <a:gd name="connsiteY692" fmla="*/ 2876424 h 3693934"/>
              <a:gd name="connsiteX693" fmla="*/ 3978548 w 4603034"/>
              <a:gd name="connsiteY693" fmla="*/ 2864313 h 3693934"/>
              <a:gd name="connsiteX694" fmla="*/ 3972493 w 4603034"/>
              <a:gd name="connsiteY694" fmla="*/ 2882480 h 3693934"/>
              <a:gd name="connsiteX695" fmla="*/ 3990660 w 4603034"/>
              <a:gd name="connsiteY695" fmla="*/ 2888536 h 3693934"/>
              <a:gd name="connsiteX696" fmla="*/ 4008827 w 4603034"/>
              <a:gd name="connsiteY696" fmla="*/ 2906702 h 3693934"/>
              <a:gd name="connsiteX697" fmla="*/ 4014882 w 4603034"/>
              <a:gd name="connsiteY697" fmla="*/ 2924869 h 3693934"/>
              <a:gd name="connsiteX698" fmla="*/ 3978548 w 4603034"/>
              <a:gd name="connsiteY698" fmla="*/ 2936981 h 3693934"/>
              <a:gd name="connsiteX699" fmla="*/ 3802935 w 4603034"/>
              <a:gd name="connsiteY699" fmla="*/ 2930925 h 3693934"/>
              <a:gd name="connsiteX700" fmla="*/ 3790824 w 4603034"/>
              <a:gd name="connsiteY700" fmla="*/ 2949092 h 3693934"/>
              <a:gd name="connsiteX701" fmla="*/ 3808991 w 4603034"/>
              <a:gd name="connsiteY701" fmla="*/ 2961203 h 3693934"/>
              <a:gd name="connsiteX702" fmla="*/ 3899825 w 4603034"/>
              <a:gd name="connsiteY702" fmla="*/ 2967259 h 3693934"/>
              <a:gd name="connsiteX703" fmla="*/ 3911937 w 4603034"/>
              <a:gd name="connsiteY703" fmla="*/ 2979370 h 3693934"/>
              <a:gd name="connsiteX704" fmla="*/ 3930103 w 4603034"/>
              <a:gd name="connsiteY704" fmla="*/ 2985426 h 3693934"/>
              <a:gd name="connsiteX705" fmla="*/ 3966437 w 4603034"/>
              <a:gd name="connsiteY705" fmla="*/ 2967259 h 3693934"/>
              <a:gd name="connsiteX706" fmla="*/ 3984604 w 4603034"/>
              <a:gd name="connsiteY706" fmla="*/ 2979370 h 3693934"/>
              <a:gd name="connsiteX707" fmla="*/ 4002771 w 4603034"/>
              <a:gd name="connsiteY707" fmla="*/ 3015704 h 3693934"/>
              <a:gd name="connsiteX708" fmla="*/ 4014882 w 4603034"/>
              <a:gd name="connsiteY708" fmla="*/ 3033871 h 3693934"/>
              <a:gd name="connsiteX709" fmla="*/ 4039105 w 4603034"/>
              <a:gd name="connsiteY709" fmla="*/ 3082316 h 3693934"/>
              <a:gd name="connsiteX710" fmla="*/ 4075439 w 4603034"/>
              <a:gd name="connsiteY710" fmla="*/ 3064149 h 3693934"/>
              <a:gd name="connsiteX711" fmla="*/ 4111772 w 4603034"/>
              <a:gd name="connsiteY711" fmla="*/ 3052038 h 3693934"/>
              <a:gd name="connsiteX712" fmla="*/ 4129939 w 4603034"/>
              <a:gd name="connsiteY712" fmla="*/ 3045982 h 3693934"/>
              <a:gd name="connsiteX713" fmla="*/ 4148106 w 4603034"/>
              <a:gd name="connsiteY713" fmla="*/ 3058093 h 3693934"/>
              <a:gd name="connsiteX714" fmla="*/ 4184440 w 4603034"/>
              <a:gd name="connsiteY714" fmla="*/ 3070204 h 3693934"/>
              <a:gd name="connsiteX715" fmla="*/ 4196551 w 4603034"/>
              <a:gd name="connsiteY715" fmla="*/ 3082316 h 3693934"/>
              <a:gd name="connsiteX716" fmla="*/ 4226829 w 4603034"/>
              <a:gd name="connsiteY716" fmla="*/ 3112594 h 3693934"/>
              <a:gd name="connsiteX717" fmla="*/ 4238940 w 4603034"/>
              <a:gd name="connsiteY717" fmla="*/ 3154983 h 3693934"/>
              <a:gd name="connsiteX718" fmla="*/ 4244996 w 4603034"/>
              <a:gd name="connsiteY718" fmla="*/ 3173150 h 3693934"/>
              <a:gd name="connsiteX719" fmla="*/ 4263163 w 4603034"/>
              <a:gd name="connsiteY719" fmla="*/ 3179206 h 3693934"/>
              <a:gd name="connsiteX720" fmla="*/ 4269219 w 4603034"/>
              <a:gd name="connsiteY720" fmla="*/ 3203428 h 3693934"/>
              <a:gd name="connsiteX721" fmla="*/ 4263163 w 4603034"/>
              <a:gd name="connsiteY721" fmla="*/ 3221595 h 3693934"/>
              <a:gd name="connsiteX722" fmla="*/ 4257107 w 4603034"/>
              <a:gd name="connsiteY722" fmla="*/ 3245818 h 3693934"/>
              <a:gd name="connsiteX723" fmla="*/ 4232885 w 4603034"/>
              <a:gd name="connsiteY723" fmla="*/ 3282151 h 3693934"/>
              <a:gd name="connsiteX724" fmla="*/ 4196551 w 4603034"/>
              <a:gd name="connsiteY724" fmla="*/ 3276096 h 3693934"/>
              <a:gd name="connsiteX725" fmla="*/ 4160217 w 4603034"/>
              <a:gd name="connsiteY725" fmla="*/ 3239762 h 3693934"/>
              <a:gd name="connsiteX726" fmla="*/ 4123884 w 4603034"/>
              <a:gd name="connsiteY726" fmla="*/ 3221595 h 3693934"/>
              <a:gd name="connsiteX727" fmla="*/ 4105717 w 4603034"/>
              <a:gd name="connsiteY727" fmla="*/ 3215540 h 3693934"/>
              <a:gd name="connsiteX728" fmla="*/ 4099661 w 4603034"/>
              <a:gd name="connsiteY728" fmla="*/ 3197373 h 3693934"/>
              <a:gd name="connsiteX729" fmla="*/ 4063327 w 4603034"/>
              <a:gd name="connsiteY729" fmla="*/ 3185261 h 3693934"/>
              <a:gd name="connsiteX730" fmla="*/ 4057272 w 4603034"/>
              <a:gd name="connsiteY730" fmla="*/ 3167094 h 3693934"/>
              <a:gd name="connsiteX731" fmla="*/ 3972493 w 4603034"/>
              <a:gd name="connsiteY731" fmla="*/ 3142872 h 3693934"/>
              <a:gd name="connsiteX732" fmla="*/ 3960382 w 4603034"/>
              <a:gd name="connsiteY732" fmla="*/ 3124705 h 3693934"/>
              <a:gd name="connsiteX733" fmla="*/ 3905881 w 4603034"/>
              <a:gd name="connsiteY733" fmla="*/ 3112594 h 3693934"/>
              <a:gd name="connsiteX734" fmla="*/ 3869547 w 4603034"/>
              <a:gd name="connsiteY734" fmla="*/ 3100483 h 3693934"/>
              <a:gd name="connsiteX735" fmla="*/ 3827158 w 4603034"/>
              <a:gd name="connsiteY735" fmla="*/ 3118649 h 3693934"/>
              <a:gd name="connsiteX736" fmla="*/ 3821102 w 4603034"/>
              <a:gd name="connsiteY736" fmla="*/ 3136816 h 3693934"/>
              <a:gd name="connsiteX737" fmla="*/ 3802935 w 4603034"/>
              <a:gd name="connsiteY737" fmla="*/ 3142872 h 3693934"/>
              <a:gd name="connsiteX738" fmla="*/ 3736323 w 4603034"/>
              <a:gd name="connsiteY738" fmla="*/ 3154983 h 3693934"/>
              <a:gd name="connsiteX739" fmla="*/ 3748435 w 4603034"/>
              <a:gd name="connsiteY739" fmla="*/ 3167094 h 3693934"/>
              <a:gd name="connsiteX740" fmla="*/ 3766601 w 4603034"/>
              <a:gd name="connsiteY740" fmla="*/ 3179206 h 3693934"/>
              <a:gd name="connsiteX741" fmla="*/ 3778713 w 4603034"/>
              <a:gd name="connsiteY741" fmla="*/ 3197373 h 3693934"/>
              <a:gd name="connsiteX742" fmla="*/ 3881658 w 4603034"/>
              <a:gd name="connsiteY742" fmla="*/ 3203428 h 3693934"/>
              <a:gd name="connsiteX743" fmla="*/ 3936159 w 4603034"/>
              <a:gd name="connsiteY743" fmla="*/ 3215540 h 3693934"/>
              <a:gd name="connsiteX744" fmla="*/ 3972493 w 4603034"/>
              <a:gd name="connsiteY744" fmla="*/ 3227651 h 3693934"/>
              <a:gd name="connsiteX745" fmla="*/ 3966437 w 4603034"/>
              <a:gd name="connsiteY745" fmla="*/ 3282151 h 3693934"/>
              <a:gd name="connsiteX746" fmla="*/ 3954326 w 4603034"/>
              <a:gd name="connsiteY746" fmla="*/ 3294263 h 3693934"/>
              <a:gd name="connsiteX747" fmla="*/ 3911937 w 4603034"/>
              <a:gd name="connsiteY747" fmla="*/ 3306374 h 3693934"/>
              <a:gd name="connsiteX748" fmla="*/ 3899825 w 4603034"/>
              <a:gd name="connsiteY748" fmla="*/ 3324541 h 3693934"/>
              <a:gd name="connsiteX749" fmla="*/ 3863491 w 4603034"/>
              <a:gd name="connsiteY749" fmla="*/ 3342708 h 3693934"/>
              <a:gd name="connsiteX750" fmla="*/ 3845325 w 4603034"/>
              <a:gd name="connsiteY750" fmla="*/ 3336652 h 3693934"/>
              <a:gd name="connsiteX751" fmla="*/ 3833213 w 4603034"/>
              <a:gd name="connsiteY751" fmla="*/ 3318485 h 3693934"/>
              <a:gd name="connsiteX752" fmla="*/ 3815046 w 4603034"/>
              <a:gd name="connsiteY752" fmla="*/ 3306374 h 3693934"/>
              <a:gd name="connsiteX753" fmla="*/ 3796880 w 4603034"/>
              <a:gd name="connsiteY753" fmla="*/ 3312430 h 3693934"/>
              <a:gd name="connsiteX754" fmla="*/ 3766601 w 4603034"/>
              <a:gd name="connsiteY754" fmla="*/ 3342708 h 3693934"/>
              <a:gd name="connsiteX755" fmla="*/ 3748435 w 4603034"/>
              <a:gd name="connsiteY755" fmla="*/ 3348763 h 3693934"/>
              <a:gd name="connsiteX756" fmla="*/ 3609155 w 4603034"/>
              <a:gd name="connsiteY756" fmla="*/ 3354819 h 3693934"/>
              <a:gd name="connsiteX757" fmla="*/ 3572821 w 4603034"/>
              <a:gd name="connsiteY757" fmla="*/ 3342708 h 3693934"/>
              <a:gd name="connsiteX758" fmla="*/ 3554654 w 4603034"/>
              <a:gd name="connsiteY758" fmla="*/ 3348763 h 3693934"/>
              <a:gd name="connsiteX759" fmla="*/ 3542543 w 4603034"/>
              <a:gd name="connsiteY759" fmla="*/ 3360875 h 3693934"/>
              <a:gd name="connsiteX760" fmla="*/ 3518321 w 4603034"/>
              <a:gd name="connsiteY760" fmla="*/ 3354819 h 3693934"/>
              <a:gd name="connsiteX761" fmla="*/ 3475931 w 4603034"/>
              <a:gd name="connsiteY761" fmla="*/ 3342708 h 3693934"/>
              <a:gd name="connsiteX762" fmla="*/ 3433542 w 4603034"/>
              <a:gd name="connsiteY762" fmla="*/ 3294263 h 3693934"/>
              <a:gd name="connsiteX763" fmla="*/ 3409319 w 4603034"/>
              <a:gd name="connsiteY763" fmla="*/ 3257929 h 3693934"/>
              <a:gd name="connsiteX764" fmla="*/ 3391152 w 4603034"/>
              <a:gd name="connsiteY764" fmla="*/ 3263985 h 3693934"/>
              <a:gd name="connsiteX765" fmla="*/ 3354819 w 4603034"/>
              <a:gd name="connsiteY765" fmla="*/ 3233706 h 3693934"/>
              <a:gd name="connsiteX766" fmla="*/ 3342707 w 4603034"/>
              <a:gd name="connsiteY766" fmla="*/ 3221595 h 3693934"/>
              <a:gd name="connsiteX767" fmla="*/ 3306374 w 4603034"/>
              <a:gd name="connsiteY767" fmla="*/ 3209484 h 3693934"/>
              <a:gd name="connsiteX768" fmla="*/ 3312429 w 4603034"/>
              <a:gd name="connsiteY768" fmla="*/ 3239762 h 3693934"/>
              <a:gd name="connsiteX769" fmla="*/ 3330596 w 4603034"/>
              <a:gd name="connsiteY769" fmla="*/ 3251873 h 3693934"/>
              <a:gd name="connsiteX770" fmla="*/ 3300318 w 4603034"/>
              <a:gd name="connsiteY770" fmla="*/ 3263985 h 3693934"/>
              <a:gd name="connsiteX771" fmla="*/ 3203428 w 4603034"/>
              <a:gd name="connsiteY771" fmla="*/ 3245818 h 3693934"/>
              <a:gd name="connsiteX772" fmla="*/ 3112593 w 4603034"/>
              <a:gd name="connsiteY772" fmla="*/ 3251873 h 3693934"/>
              <a:gd name="connsiteX773" fmla="*/ 3088371 w 4603034"/>
              <a:gd name="connsiteY773" fmla="*/ 3245818 h 3693934"/>
              <a:gd name="connsiteX774" fmla="*/ 3052037 w 4603034"/>
              <a:gd name="connsiteY774" fmla="*/ 3203428 h 3693934"/>
              <a:gd name="connsiteX775" fmla="*/ 2967258 w 4603034"/>
              <a:gd name="connsiteY775" fmla="*/ 3179206 h 3693934"/>
              <a:gd name="connsiteX776" fmla="*/ 2943036 w 4603034"/>
              <a:gd name="connsiteY776" fmla="*/ 3148928 h 3693934"/>
              <a:gd name="connsiteX777" fmla="*/ 2930925 w 4603034"/>
              <a:gd name="connsiteY777" fmla="*/ 3136816 h 3693934"/>
              <a:gd name="connsiteX778" fmla="*/ 2912758 w 4603034"/>
              <a:gd name="connsiteY778" fmla="*/ 3112594 h 3693934"/>
              <a:gd name="connsiteX779" fmla="*/ 2894591 w 4603034"/>
              <a:gd name="connsiteY779" fmla="*/ 3106538 h 3693934"/>
              <a:gd name="connsiteX780" fmla="*/ 2840090 w 4603034"/>
              <a:gd name="connsiteY780" fmla="*/ 3130761 h 3693934"/>
              <a:gd name="connsiteX781" fmla="*/ 2834035 w 4603034"/>
              <a:gd name="connsiteY781" fmla="*/ 3161039 h 3693934"/>
              <a:gd name="connsiteX782" fmla="*/ 2761367 w 4603034"/>
              <a:gd name="connsiteY782" fmla="*/ 3173150 h 3693934"/>
              <a:gd name="connsiteX783" fmla="*/ 2749256 w 4603034"/>
              <a:gd name="connsiteY783" fmla="*/ 3191317 h 3693934"/>
              <a:gd name="connsiteX784" fmla="*/ 2809812 w 4603034"/>
              <a:gd name="connsiteY784" fmla="*/ 3203428 h 3693934"/>
              <a:gd name="connsiteX785" fmla="*/ 2821923 w 4603034"/>
              <a:gd name="connsiteY785" fmla="*/ 3215540 h 3693934"/>
              <a:gd name="connsiteX786" fmla="*/ 2870368 w 4603034"/>
              <a:gd name="connsiteY786" fmla="*/ 3239762 h 3693934"/>
              <a:gd name="connsiteX787" fmla="*/ 2834035 w 4603034"/>
              <a:gd name="connsiteY787" fmla="*/ 3288207 h 3693934"/>
              <a:gd name="connsiteX788" fmla="*/ 2821923 w 4603034"/>
              <a:gd name="connsiteY788" fmla="*/ 3300318 h 3693934"/>
              <a:gd name="connsiteX789" fmla="*/ 2815868 w 4603034"/>
              <a:gd name="connsiteY789" fmla="*/ 3318485 h 3693934"/>
              <a:gd name="connsiteX790" fmla="*/ 2846146 w 4603034"/>
              <a:gd name="connsiteY790" fmla="*/ 3342708 h 3693934"/>
              <a:gd name="connsiteX791" fmla="*/ 2852201 w 4603034"/>
              <a:gd name="connsiteY791" fmla="*/ 3391153 h 3693934"/>
              <a:gd name="connsiteX792" fmla="*/ 2846146 w 4603034"/>
              <a:gd name="connsiteY792" fmla="*/ 3415375 h 3693934"/>
              <a:gd name="connsiteX793" fmla="*/ 2809812 w 4603034"/>
              <a:gd name="connsiteY793" fmla="*/ 3439598 h 3693934"/>
              <a:gd name="connsiteX794" fmla="*/ 2773478 w 4603034"/>
              <a:gd name="connsiteY794" fmla="*/ 3451709 h 3693934"/>
              <a:gd name="connsiteX795" fmla="*/ 2767423 w 4603034"/>
              <a:gd name="connsiteY795" fmla="*/ 3469876 h 3693934"/>
              <a:gd name="connsiteX796" fmla="*/ 2737144 w 4603034"/>
              <a:gd name="connsiteY796" fmla="*/ 3494098 h 3693934"/>
              <a:gd name="connsiteX797" fmla="*/ 2706866 w 4603034"/>
              <a:gd name="connsiteY797" fmla="*/ 3500154 h 3693934"/>
              <a:gd name="connsiteX798" fmla="*/ 2670533 w 4603034"/>
              <a:gd name="connsiteY798" fmla="*/ 3524377 h 3693934"/>
              <a:gd name="connsiteX799" fmla="*/ 2652366 w 4603034"/>
              <a:gd name="connsiteY799" fmla="*/ 3518321 h 3693934"/>
              <a:gd name="connsiteX800" fmla="*/ 2634199 w 4603034"/>
              <a:gd name="connsiteY800" fmla="*/ 3506210 h 3693934"/>
              <a:gd name="connsiteX801" fmla="*/ 2591809 w 4603034"/>
              <a:gd name="connsiteY801" fmla="*/ 3500154 h 3693934"/>
              <a:gd name="connsiteX802" fmla="*/ 2597865 w 4603034"/>
              <a:gd name="connsiteY802" fmla="*/ 3475932 h 3693934"/>
              <a:gd name="connsiteX803" fmla="*/ 2609976 w 4603034"/>
              <a:gd name="connsiteY803" fmla="*/ 3463820 h 3693934"/>
              <a:gd name="connsiteX804" fmla="*/ 2622088 w 4603034"/>
              <a:gd name="connsiteY804" fmla="*/ 3427487 h 3693934"/>
              <a:gd name="connsiteX805" fmla="*/ 2616032 w 4603034"/>
              <a:gd name="connsiteY805" fmla="*/ 3403264 h 3693934"/>
              <a:gd name="connsiteX806" fmla="*/ 2573642 w 4603034"/>
              <a:gd name="connsiteY806" fmla="*/ 3397208 h 3693934"/>
              <a:gd name="connsiteX807" fmla="*/ 2555476 w 4603034"/>
              <a:gd name="connsiteY807" fmla="*/ 3391153 h 3693934"/>
              <a:gd name="connsiteX808" fmla="*/ 2549420 w 4603034"/>
              <a:gd name="connsiteY808" fmla="*/ 3372986 h 3693934"/>
              <a:gd name="connsiteX809" fmla="*/ 2513086 w 4603034"/>
              <a:gd name="connsiteY809" fmla="*/ 3354819 h 3693934"/>
              <a:gd name="connsiteX810" fmla="*/ 2482808 w 4603034"/>
              <a:gd name="connsiteY810" fmla="*/ 3330596 h 3693934"/>
              <a:gd name="connsiteX811" fmla="*/ 2476752 w 4603034"/>
              <a:gd name="connsiteY811" fmla="*/ 3300318 h 3693934"/>
              <a:gd name="connsiteX812" fmla="*/ 2440419 w 4603034"/>
              <a:gd name="connsiteY812" fmla="*/ 3288207 h 3693934"/>
              <a:gd name="connsiteX813" fmla="*/ 2422252 w 4603034"/>
              <a:gd name="connsiteY813" fmla="*/ 3282151 h 3693934"/>
              <a:gd name="connsiteX814" fmla="*/ 2410140 w 4603034"/>
              <a:gd name="connsiteY814" fmla="*/ 3270040 h 3693934"/>
              <a:gd name="connsiteX815" fmla="*/ 2391974 w 4603034"/>
              <a:gd name="connsiteY815" fmla="*/ 3257929 h 3693934"/>
              <a:gd name="connsiteX816" fmla="*/ 2379862 w 4603034"/>
              <a:gd name="connsiteY816" fmla="*/ 3239762 h 3693934"/>
              <a:gd name="connsiteX817" fmla="*/ 2325362 w 4603034"/>
              <a:gd name="connsiteY817" fmla="*/ 3245818 h 3693934"/>
              <a:gd name="connsiteX818" fmla="*/ 2307195 w 4603034"/>
              <a:gd name="connsiteY818" fmla="*/ 3251873 h 3693934"/>
              <a:gd name="connsiteX819" fmla="*/ 2282972 w 4603034"/>
              <a:gd name="connsiteY819" fmla="*/ 3245818 h 3693934"/>
              <a:gd name="connsiteX820" fmla="*/ 2246639 w 4603034"/>
              <a:gd name="connsiteY820" fmla="*/ 3233706 h 3693934"/>
              <a:gd name="connsiteX821" fmla="*/ 2216360 w 4603034"/>
              <a:gd name="connsiteY821" fmla="*/ 3251873 h 3693934"/>
              <a:gd name="connsiteX822" fmla="*/ 2210305 w 4603034"/>
              <a:gd name="connsiteY822" fmla="*/ 3270040 h 3693934"/>
              <a:gd name="connsiteX823" fmla="*/ 2228472 w 4603034"/>
              <a:gd name="connsiteY823" fmla="*/ 3306374 h 3693934"/>
              <a:gd name="connsiteX824" fmla="*/ 2264805 w 4603034"/>
              <a:gd name="connsiteY824" fmla="*/ 3318485 h 3693934"/>
              <a:gd name="connsiteX825" fmla="*/ 2270861 w 4603034"/>
              <a:gd name="connsiteY825" fmla="*/ 3336652 h 3693934"/>
              <a:gd name="connsiteX826" fmla="*/ 2264805 w 4603034"/>
              <a:gd name="connsiteY826" fmla="*/ 3360875 h 3693934"/>
              <a:gd name="connsiteX827" fmla="*/ 2222416 w 4603034"/>
              <a:gd name="connsiteY827" fmla="*/ 3379042 h 3693934"/>
              <a:gd name="connsiteX828" fmla="*/ 2173971 w 4603034"/>
              <a:gd name="connsiteY828" fmla="*/ 3354819 h 3693934"/>
              <a:gd name="connsiteX829" fmla="*/ 2137637 w 4603034"/>
              <a:gd name="connsiteY829" fmla="*/ 3342708 h 3693934"/>
              <a:gd name="connsiteX830" fmla="*/ 2131582 w 4603034"/>
              <a:gd name="connsiteY830" fmla="*/ 3360875 h 3693934"/>
              <a:gd name="connsiteX831" fmla="*/ 2125526 w 4603034"/>
              <a:gd name="connsiteY831" fmla="*/ 3397208 h 3693934"/>
              <a:gd name="connsiteX832" fmla="*/ 2107359 w 4603034"/>
              <a:gd name="connsiteY832" fmla="*/ 3385097 h 3693934"/>
              <a:gd name="connsiteX833" fmla="*/ 2083137 w 4603034"/>
              <a:gd name="connsiteY833" fmla="*/ 3360875 h 3693934"/>
              <a:gd name="connsiteX834" fmla="*/ 2071025 w 4603034"/>
              <a:gd name="connsiteY834" fmla="*/ 3372986 h 3693934"/>
              <a:gd name="connsiteX835" fmla="*/ 2077081 w 4603034"/>
              <a:gd name="connsiteY835" fmla="*/ 3421431 h 3693934"/>
              <a:gd name="connsiteX836" fmla="*/ 2052858 w 4603034"/>
              <a:gd name="connsiteY836" fmla="*/ 3469876 h 3693934"/>
              <a:gd name="connsiteX837" fmla="*/ 2046803 w 4603034"/>
              <a:gd name="connsiteY837" fmla="*/ 3488043 h 3693934"/>
              <a:gd name="connsiteX838" fmla="*/ 2016525 w 4603034"/>
              <a:gd name="connsiteY838" fmla="*/ 3475932 h 3693934"/>
              <a:gd name="connsiteX839" fmla="*/ 1998358 w 4603034"/>
              <a:gd name="connsiteY839" fmla="*/ 3463820 h 3693934"/>
              <a:gd name="connsiteX840" fmla="*/ 1968080 w 4603034"/>
              <a:gd name="connsiteY840" fmla="*/ 3469876 h 3693934"/>
              <a:gd name="connsiteX841" fmla="*/ 1919635 w 4603034"/>
              <a:gd name="connsiteY841" fmla="*/ 3494098 h 3693934"/>
              <a:gd name="connsiteX842" fmla="*/ 1804578 w 4603034"/>
              <a:gd name="connsiteY842" fmla="*/ 3506210 h 3693934"/>
              <a:gd name="connsiteX843" fmla="*/ 1859078 w 4603034"/>
              <a:gd name="connsiteY843" fmla="*/ 3512265 h 3693934"/>
              <a:gd name="connsiteX844" fmla="*/ 1895412 w 4603034"/>
              <a:gd name="connsiteY844" fmla="*/ 3518321 h 3693934"/>
              <a:gd name="connsiteX845" fmla="*/ 1907523 w 4603034"/>
              <a:gd name="connsiteY845" fmla="*/ 3536488 h 3693934"/>
              <a:gd name="connsiteX846" fmla="*/ 1913579 w 4603034"/>
              <a:gd name="connsiteY846" fmla="*/ 3572822 h 3693934"/>
              <a:gd name="connsiteX847" fmla="*/ 1895412 w 4603034"/>
              <a:gd name="connsiteY847" fmla="*/ 3597044 h 3693934"/>
              <a:gd name="connsiteX848" fmla="*/ 1877245 w 4603034"/>
              <a:gd name="connsiteY848" fmla="*/ 3609155 h 3693934"/>
              <a:gd name="connsiteX849" fmla="*/ 1865134 w 4603034"/>
              <a:gd name="connsiteY849" fmla="*/ 3621267 h 3693934"/>
              <a:gd name="connsiteX850" fmla="*/ 1859078 w 4603034"/>
              <a:gd name="connsiteY850" fmla="*/ 3639434 h 3693934"/>
              <a:gd name="connsiteX851" fmla="*/ 1846967 w 4603034"/>
              <a:gd name="connsiteY851" fmla="*/ 3669712 h 3693934"/>
              <a:gd name="connsiteX852" fmla="*/ 1840911 w 4603034"/>
              <a:gd name="connsiteY852" fmla="*/ 3693934 h 3693934"/>
              <a:gd name="connsiteX853" fmla="*/ 0 w 4603034"/>
              <a:gd name="connsiteY853" fmla="*/ 3675767 h 3693934"/>
              <a:gd name="connsiteX854" fmla="*/ 121113 w 4603034"/>
              <a:gd name="connsiteY854" fmla="*/ 0 h 3693934"/>
              <a:gd name="connsiteX0" fmla="*/ 121113 w 4603034"/>
              <a:gd name="connsiteY0" fmla="*/ 0 h 3693934"/>
              <a:gd name="connsiteX1" fmla="*/ 3033870 w 4603034"/>
              <a:gd name="connsiteY1" fmla="*/ 60557 h 3693934"/>
              <a:gd name="connsiteX2" fmla="*/ 3033870 w 4603034"/>
              <a:gd name="connsiteY2" fmla="*/ 60557 h 3693934"/>
              <a:gd name="connsiteX3" fmla="*/ 3015703 w 4603034"/>
              <a:gd name="connsiteY3" fmla="*/ 109002 h 3693934"/>
              <a:gd name="connsiteX4" fmla="*/ 2991481 w 4603034"/>
              <a:gd name="connsiteY4" fmla="*/ 169558 h 3693934"/>
              <a:gd name="connsiteX5" fmla="*/ 2943036 w 4603034"/>
              <a:gd name="connsiteY5" fmla="*/ 163502 h 3693934"/>
              <a:gd name="connsiteX6" fmla="*/ 2900646 w 4603034"/>
              <a:gd name="connsiteY6" fmla="*/ 151391 h 3693934"/>
              <a:gd name="connsiteX7" fmla="*/ 2882480 w 4603034"/>
              <a:gd name="connsiteY7" fmla="*/ 163502 h 3693934"/>
              <a:gd name="connsiteX8" fmla="*/ 2870368 w 4603034"/>
              <a:gd name="connsiteY8" fmla="*/ 175614 h 3693934"/>
              <a:gd name="connsiteX9" fmla="*/ 2852201 w 4603034"/>
              <a:gd name="connsiteY9" fmla="*/ 181669 h 3693934"/>
              <a:gd name="connsiteX10" fmla="*/ 2785590 w 4603034"/>
              <a:gd name="connsiteY10" fmla="*/ 193781 h 3693934"/>
              <a:gd name="connsiteX11" fmla="*/ 2761367 w 4603034"/>
              <a:gd name="connsiteY11" fmla="*/ 242226 h 3693934"/>
              <a:gd name="connsiteX12" fmla="*/ 2688699 w 4603034"/>
              <a:gd name="connsiteY12" fmla="*/ 248281 h 3693934"/>
              <a:gd name="connsiteX13" fmla="*/ 2682644 w 4603034"/>
              <a:gd name="connsiteY13" fmla="*/ 266448 h 3693934"/>
              <a:gd name="connsiteX14" fmla="*/ 2658421 w 4603034"/>
              <a:gd name="connsiteY14" fmla="*/ 296726 h 3693934"/>
              <a:gd name="connsiteX15" fmla="*/ 2652366 w 4603034"/>
              <a:gd name="connsiteY15" fmla="*/ 314893 h 3693934"/>
              <a:gd name="connsiteX16" fmla="*/ 2628143 w 4603034"/>
              <a:gd name="connsiteY16" fmla="*/ 339116 h 3693934"/>
              <a:gd name="connsiteX17" fmla="*/ 2609976 w 4603034"/>
              <a:gd name="connsiteY17" fmla="*/ 308838 h 3693934"/>
              <a:gd name="connsiteX18" fmla="*/ 2597865 w 4603034"/>
              <a:gd name="connsiteY18" fmla="*/ 296726 h 3693934"/>
              <a:gd name="connsiteX19" fmla="*/ 2585754 w 4603034"/>
              <a:gd name="connsiteY19" fmla="*/ 278559 h 3693934"/>
              <a:gd name="connsiteX20" fmla="*/ 2567587 w 4603034"/>
              <a:gd name="connsiteY20" fmla="*/ 272504 h 3693934"/>
              <a:gd name="connsiteX21" fmla="*/ 2549420 w 4603034"/>
              <a:gd name="connsiteY21" fmla="*/ 278559 h 3693934"/>
              <a:gd name="connsiteX22" fmla="*/ 2543364 w 4603034"/>
              <a:gd name="connsiteY22" fmla="*/ 296726 h 3693934"/>
              <a:gd name="connsiteX23" fmla="*/ 2507031 w 4603034"/>
              <a:gd name="connsiteY23" fmla="*/ 290671 h 3693934"/>
              <a:gd name="connsiteX24" fmla="*/ 2488864 w 4603034"/>
              <a:gd name="connsiteY24" fmla="*/ 284615 h 3693934"/>
              <a:gd name="connsiteX25" fmla="*/ 2494919 w 4603034"/>
              <a:gd name="connsiteY25" fmla="*/ 302782 h 3693934"/>
              <a:gd name="connsiteX26" fmla="*/ 2519142 w 4603034"/>
              <a:gd name="connsiteY26" fmla="*/ 308838 h 3693934"/>
              <a:gd name="connsiteX27" fmla="*/ 2555476 w 4603034"/>
              <a:gd name="connsiteY27" fmla="*/ 333060 h 3693934"/>
              <a:gd name="connsiteX28" fmla="*/ 2549420 w 4603034"/>
              <a:gd name="connsiteY28" fmla="*/ 351227 h 3693934"/>
              <a:gd name="connsiteX29" fmla="*/ 2507031 w 4603034"/>
              <a:gd name="connsiteY29" fmla="*/ 363338 h 3693934"/>
              <a:gd name="connsiteX30" fmla="*/ 2494919 w 4603034"/>
              <a:gd name="connsiteY30" fmla="*/ 381505 h 3693934"/>
              <a:gd name="connsiteX31" fmla="*/ 2458586 w 4603034"/>
              <a:gd name="connsiteY31" fmla="*/ 393616 h 3693934"/>
              <a:gd name="connsiteX32" fmla="*/ 2434363 w 4603034"/>
              <a:gd name="connsiteY32" fmla="*/ 363338 h 3693934"/>
              <a:gd name="connsiteX33" fmla="*/ 2404085 w 4603034"/>
              <a:gd name="connsiteY33" fmla="*/ 327004 h 3693934"/>
              <a:gd name="connsiteX34" fmla="*/ 2385918 w 4603034"/>
              <a:gd name="connsiteY34" fmla="*/ 314893 h 3693934"/>
              <a:gd name="connsiteX35" fmla="*/ 2367751 w 4603034"/>
              <a:gd name="connsiteY35" fmla="*/ 320949 h 3693934"/>
              <a:gd name="connsiteX36" fmla="*/ 2379862 w 4603034"/>
              <a:gd name="connsiteY36" fmla="*/ 357283 h 3693934"/>
              <a:gd name="connsiteX37" fmla="*/ 2355640 w 4603034"/>
              <a:gd name="connsiteY37" fmla="*/ 387561 h 3693934"/>
              <a:gd name="connsiteX38" fmla="*/ 2337473 w 4603034"/>
              <a:gd name="connsiteY38" fmla="*/ 399672 h 3693934"/>
              <a:gd name="connsiteX39" fmla="*/ 2325362 w 4603034"/>
              <a:gd name="connsiteY39" fmla="*/ 423894 h 3693934"/>
              <a:gd name="connsiteX40" fmla="*/ 2331417 w 4603034"/>
              <a:gd name="connsiteY40" fmla="*/ 448117 h 3693934"/>
              <a:gd name="connsiteX41" fmla="*/ 2325362 w 4603034"/>
              <a:gd name="connsiteY41" fmla="*/ 466284 h 3693934"/>
              <a:gd name="connsiteX42" fmla="*/ 2282972 w 4603034"/>
              <a:gd name="connsiteY42" fmla="*/ 460228 h 3693934"/>
              <a:gd name="connsiteX43" fmla="*/ 2276917 w 4603034"/>
              <a:gd name="connsiteY43" fmla="*/ 442061 h 3693934"/>
              <a:gd name="connsiteX44" fmla="*/ 2264805 w 4603034"/>
              <a:gd name="connsiteY44" fmla="*/ 429950 h 3693934"/>
              <a:gd name="connsiteX45" fmla="*/ 2252694 w 4603034"/>
              <a:gd name="connsiteY45" fmla="*/ 448117 h 3693934"/>
              <a:gd name="connsiteX46" fmla="*/ 2234527 w 4603034"/>
              <a:gd name="connsiteY46" fmla="*/ 502618 h 3693934"/>
              <a:gd name="connsiteX47" fmla="*/ 2198193 w 4603034"/>
              <a:gd name="connsiteY47" fmla="*/ 514729 h 3693934"/>
              <a:gd name="connsiteX48" fmla="*/ 2173971 w 4603034"/>
              <a:gd name="connsiteY48" fmla="*/ 526840 h 3693934"/>
              <a:gd name="connsiteX49" fmla="*/ 2083137 w 4603034"/>
              <a:gd name="connsiteY49" fmla="*/ 538951 h 3693934"/>
              <a:gd name="connsiteX50" fmla="*/ 2046803 w 4603034"/>
              <a:gd name="connsiteY50" fmla="*/ 551063 h 3693934"/>
              <a:gd name="connsiteX51" fmla="*/ 2028636 w 4603034"/>
              <a:gd name="connsiteY51" fmla="*/ 557118 h 3693934"/>
              <a:gd name="connsiteX52" fmla="*/ 2004413 w 4603034"/>
              <a:gd name="connsiteY52" fmla="*/ 563174 h 3693934"/>
              <a:gd name="connsiteX53" fmla="*/ 2022580 w 4603034"/>
              <a:gd name="connsiteY53" fmla="*/ 569230 h 3693934"/>
              <a:gd name="connsiteX54" fmla="*/ 2040747 w 4603034"/>
              <a:gd name="connsiteY54" fmla="*/ 557118 h 3693934"/>
              <a:gd name="connsiteX55" fmla="*/ 2058914 w 4603034"/>
              <a:gd name="connsiteY55" fmla="*/ 551063 h 3693934"/>
              <a:gd name="connsiteX56" fmla="*/ 2107359 w 4603034"/>
              <a:gd name="connsiteY56" fmla="*/ 545007 h 3693934"/>
              <a:gd name="connsiteX57" fmla="*/ 2173971 w 4603034"/>
              <a:gd name="connsiteY57" fmla="*/ 532896 h 3693934"/>
              <a:gd name="connsiteX58" fmla="*/ 2192138 w 4603034"/>
              <a:gd name="connsiteY58" fmla="*/ 526840 h 3693934"/>
              <a:gd name="connsiteX59" fmla="*/ 2295084 w 4603034"/>
              <a:gd name="connsiteY59" fmla="*/ 514729 h 3693934"/>
              <a:gd name="connsiteX60" fmla="*/ 2313250 w 4603034"/>
              <a:gd name="connsiteY60" fmla="*/ 508673 h 3693934"/>
              <a:gd name="connsiteX61" fmla="*/ 2391974 w 4603034"/>
              <a:gd name="connsiteY61" fmla="*/ 496562 h 3693934"/>
              <a:gd name="connsiteX62" fmla="*/ 2446474 w 4603034"/>
              <a:gd name="connsiteY62" fmla="*/ 478395 h 3693934"/>
              <a:gd name="connsiteX63" fmla="*/ 2464641 w 4603034"/>
              <a:gd name="connsiteY63" fmla="*/ 472340 h 3693934"/>
              <a:gd name="connsiteX64" fmla="*/ 2500975 w 4603034"/>
              <a:gd name="connsiteY64" fmla="*/ 484451 h 3693934"/>
              <a:gd name="connsiteX65" fmla="*/ 2555476 w 4603034"/>
              <a:gd name="connsiteY65" fmla="*/ 508673 h 3693934"/>
              <a:gd name="connsiteX66" fmla="*/ 2573642 w 4603034"/>
              <a:gd name="connsiteY66" fmla="*/ 514729 h 3693934"/>
              <a:gd name="connsiteX67" fmla="*/ 2694755 w 4603034"/>
              <a:gd name="connsiteY67" fmla="*/ 520785 h 3693934"/>
              <a:gd name="connsiteX68" fmla="*/ 2652366 w 4603034"/>
              <a:gd name="connsiteY68" fmla="*/ 545007 h 3693934"/>
              <a:gd name="connsiteX69" fmla="*/ 2616032 w 4603034"/>
              <a:gd name="connsiteY69" fmla="*/ 569230 h 3693934"/>
              <a:gd name="connsiteX70" fmla="*/ 2597865 w 4603034"/>
              <a:gd name="connsiteY70" fmla="*/ 575285 h 3693934"/>
              <a:gd name="connsiteX71" fmla="*/ 2476752 w 4603034"/>
              <a:gd name="connsiteY71" fmla="*/ 587396 h 3693934"/>
              <a:gd name="connsiteX72" fmla="*/ 2464641 w 4603034"/>
              <a:gd name="connsiteY72" fmla="*/ 599508 h 3693934"/>
              <a:gd name="connsiteX73" fmla="*/ 2507031 w 4603034"/>
              <a:gd name="connsiteY73" fmla="*/ 599508 h 3693934"/>
              <a:gd name="connsiteX74" fmla="*/ 2616032 w 4603034"/>
              <a:gd name="connsiteY74" fmla="*/ 617675 h 3693934"/>
              <a:gd name="connsiteX75" fmla="*/ 2628143 w 4603034"/>
              <a:gd name="connsiteY75" fmla="*/ 635842 h 3693934"/>
              <a:gd name="connsiteX76" fmla="*/ 2652366 w 4603034"/>
              <a:gd name="connsiteY76" fmla="*/ 660064 h 3693934"/>
              <a:gd name="connsiteX77" fmla="*/ 2646310 w 4603034"/>
              <a:gd name="connsiteY77" fmla="*/ 678231 h 3693934"/>
              <a:gd name="connsiteX78" fmla="*/ 2561531 w 4603034"/>
              <a:gd name="connsiteY78" fmla="*/ 660064 h 3693934"/>
              <a:gd name="connsiteX79" fmla="*/ 2543364 w 4603034"/>
              <a:gd name="connsiteY79" fmla="*/ 654008 h 3693934"/>
              <a:gd name="connsiteX80" fmla="*/ 2519142 w 4603034"/>
              <a:gd name="connsiteY80" fmla="*/ 660064 h 3693934"/>
              <a:gd name="connsiteX81" fmla="*/ 2500975 w 4603034"/>
              <a:gd name="connsiteY81" fmla="*/ 666120 h 3693934"/>
              <a:gd name="connsiteX82" fmla="*/ 2446474 w 4603034"/>
              <a:gd name="connsiteY82" fmla="*/ 672175 h 3693934"/>
              <a:gd name="connsiteX83" fmla="*/ 2494919 w 4603034"/>
              <a:gd name="connsiteY83" fmla="*/ 702453 h 3693934"/>
              <a:gd name="connsiteX84" fmla="*/ 2470697 w 4603034"/>
              <a:gd name="connsiteY84" fmla="*/ 708509 h 3693934"/>
              <a:gd name="connsiteX85" fmla="*/ 2422252 w 4603034"/>
              <a:gd name="connsiteY85" fmla="*/ 714565 h 3693934"/>
              <a:gd name="connsiteX86" fmla="*/ 2410140 w 4603034"/>
              <a:gd name="connsiteY86" fmla="*/ 726676 h 3693934"/>
              <a:gd name="connsiteX87" fmla="*/ 2391974 w 4603034"/>
              <a:gd name="connsiteY87" fmla="*/ 732732 h 3693934"/>
              <a:gd name="connsiteX88" fmla="*/ 2289028 w 4603034"/>
              <a:gd name="connsiteY88" fmla="*/ 726676 h 3693934"/>
              <a:gd name="connsiteX89" fmla="*/ 2258750 w 4603034"/>
              <a:gd name="connsiteY89" fmla="*/ 732732 h 3693934"/>
              <a:gd name="connsiteX90" fmla="*/ 2264805 w 4603034"/>
              <a:gd name="connsiteY90" fmla="*/ 756954 h 3693934"/>
              <a:gd name="connsiteX91" fmla="*/ 2258750 w 4603034"/>
              <a:gd name="connsiteY91" fmla="*/ 781177 h 3693934"/>
              <a:gd name="connsiteX92" fmla="*/ 2204249 w 4603034"/>
              <a:gd name="connsiteY92" fmla="*/ 799343 h 3693934"/>
              <a:gd name="connsiteX93" fmla="*/ 2198193 w 4603034"/>
              <a:gd name="connsiteY93" fmla="*/ 823566 h 3693934"/>
              <a:gd name="connsiteX94" fmla="*/ 2137637 w 4603034"/>
              <a:gd name="connsiteY94" fmla="*/ 823566 h 3693934"/>
              <a:gd name="connsiteX95" fmla="*/ 2095248 w 4603034"/>
              <a:gd name="connsiteY95" fmla="*/ 799343 h 3693934"/>
              <a:gd name="connsiteX96" fmla="*/ 2089192 w 4603034"/>
              <a:gd name="connsiteY96" fmla="*/ 823566 h 3693934"/>
              <a:gd name="connsiteX97" fmla="*/ 2052858 w 4603034"/>
              <a:gd name="connsiteY97" fmla="*/ 841733 h 3693934"/>
              <a:gd name="connsiteX98" fmla="*/ 1931746 w 4603034"/>
              <a:gd name="connsiteY98" fmla="*/ 841733 h 3693934"/>
              <a:gd name="connsiteX99" fmla="*/ 1913579 w 4603034"/>
              <a:gd name="connsiteY99" fmla="*/ 853844 h 3693934"/>
              <a:gd name="connsiteX100" fmla="*/ 1931746 w 4603034"/>
              <a:gd name="connsiteY100" fmla="*/ 865955 h 3693934"/>
              <a:gd name="connsiteX101" fmla="*/ 2089192 w 4603034"/>
              <a:gd name="connsiteY101" fmla="*/ 865955 h 3693934"/>
              <a:gd name="connsiteX102" fmla="*/ 2143693 w 4603034"/>
              <a:gd name="connsiteY102" fmla="*/ 872011 h 3693934"/>
              <a:gd name="connsiteX103" fmla="*/ 2137637 w 4603034"/>
              <a:gd name="connsiteY103" fmla="*/ 896234 h 3693934"/>
              <a:gd name="connsiteX104" fmla="*/ 2155804 w 4603034"/>
              <a:gd name="connsiteY104" fmla="*/ 908345 h 3693934"/>
              <a:gd name="connsiteX105" fmla="*/ 2173971 w 4603034"/>
              <a:gd name="connsiteY105" fmla="*/ 902289 h 3693934"/>
              <a:gd name="connsiteX106" fmla="*/ 2228472 w 4603034"/>
              <a:gd name="connsiteY106" fmla="*/ 872011 h 3693934"/>
              <a:gd name="connsiteX107" fmla="*/ 2246639 w 4603034"/>
              <a:gd name="connsiteY107" fmla="*/ 878067 h 3693934"/>
              <a:gd name="connsiteX108" fmla="*/ 2276917 w 4603034"/>
              <a:gd name="connsiteY108" fmla="*/ 908345 h 3693934"/>
              <a:gd name="connsiteX109" fmla="*/ 2331417 w 4603034"/>
              <a:gd name="connsiteY109" fmla="*/ 920456 h 3693934"/>
              <a:gd name="connsiteX110" fmla="*/ 2343529 w 4603034"/>
              <a:gd name="connsiteY110" fmla="*/ 938623 h 3693934"/>
              <a:gd name="connsiteX111" fmla="*/ 2361695 w 4603034"/>
              <a:gd name="connsiteY111" fmla="*/ 944679 h 3693934"/>
              <a:gd name="connsiteX112" fmla="*/ 2416196 w 4603034"/>
              <a:gd name="connsiteY112" fmla="*/ 950734 h 3693934"/>
              <a:gd name="connsiteX113" fmla="*/ 2434363 w 4603034"/>
              <a:gd name="connsiteY113" fmla="*/ 956790 h 3693934"/>
              <a:gd name="connsiteX114" fmla="*/ 2476752 w 4603034"/>
              <a:gd name="connsiteY114" fmla="*/ 962845 h 3693934"/>
              <a:gd name="connsiteX115" fmla="*/ 2488864 w 4603034"/>
              <a:gd name="connsiteY115" fmla="*/ 974957 h 3693934"/>
              <a:gd name="connsiteX116" fmla="*/ 2507031 w 4603034"/>
              <a:gd name="connsiteY116" fmla="*/ 981012 h 3693934"/>
              <a:gd name="connsiteX117" fmla="*/ 2531253 w 4603034"/>
              <a:gd name="connsiteY117" fmla="*/ 974957 h 3693934"/>
              <a:gd name="connsiteX118" fmla="*/ 2543364 w 4603034"/>
              <a:gd name="connsiteY118" fmla="*/ 962845 h 3693934"/>
              <a:gd name="connsiteX119" fmla="*/ 2561531 w 4603034"/>
              <a:gd name="connsiteY119" fmla="*/ 956790 h 3693934"/>
              <a:gd name="connsiteX120" fmla="*/ 2652366 w 4603034"/>
              <a:gd name="connsiteY120" fmla="*/ 938623 h 3693934"/>
              <a:gd name="connsiteX121" fmla="*/ 2694755 w 4603034"/>
              <a:gd name="connsiteY121" fmla="*/ 932567 h 3693934"/>
              <a:gd name="connsiteX122" fmla="*/ 2785590 w 4603034"/>
              <a:gd name="connsiteY122" fmla="*/ 938623 h 3693934"/>
              <a:gd name="connsiteX123" fmla="*/ 2803756 w 4603034"/>
              <a:gd name="connsiteY123" fmla="*/ 944679 h 3693934"/>
              <a:gd name="connsiteX124" fmla="*/ 2809812 w 4603034"/>
              <a:gd name="connsiteY124" fmla="*/ 962845 h 3693934"/>
              <a:gd name="connsiteX125" fmla="*/ 2797701 w 4603034"/>
              <a:gd name="connsiteY125" fmla="*/ 974957 h 3693934"/>
              <a:gd name="connsiteX126" fmla="*/ 2761367 w 4603034"/>
              <a:gd name="connsiteY126" fmla="*/ 999179 h 3693934"/>
              <a:gd name="connsiteX127" fmla="*/ 2731089 w 4603034"/>
              <a:gd name="connsiteY127" fmla="*/ 1017346 h 3693934"/>
              <a:gd name="connsiteX128" fmla="*/ 2737144 w 4603034"/>
              <a:gd name="connsiteY128" fmla="*/ 1041569 h 3693934"/>
              <a:gd name="connsiteX129" fmla="*/ 2749256 w 4603034"/>
              <a:gd name="connsiteY129" fmla="*/ 1053680 h 3693934"/>
              <a:gd name="connsiteX130" fmla="*/ 2755311 w 4603034"/>
              <a:gd name="connsiteY130" fmla="*/ 1071847 h 3693934"/>
              <a:gd name="connsiteX131" fmla="*/ 2718978 w 4603034"/>
              <a:gd name="connsiteY131" fmla="*/ 1090014 h 3693934"/>
              <a:gd name="connsiteX132" fmla="*/ 2634199 w 4603034"/>
              <a:gd name="connsiteY132" fmla="*/ 1071847 h 3693934"/>
              <a:gd name="connsiteX133" fmla="*/ 2616032 w 4603034"/>
              <a:gd name="connsiteY133" fmla="*/ 1065791 h 3693934"/>
              <a:gd name="connsiteX134" fmla="*/ 2579698 w 4603034"/>
              <a:gd name="connsiteY134" fmla="*/ 1071847 h 3693934"/>
              <a:gd name="connsiteX135" fmla="*/ 2567587 w 4603034"/>
              <a:gd name="connsiteY135" fmla="*/ 1090014 h 3693934"/>
              <a:gd name="connsiteX136" fmla="*/ 2549420 w 4603034"/>
              <a:gd name="connsiteY136" fmla="*/ 1102125 h 3693934"/>
              <a:gd name="connsiteX137" fmla="*/ 2519142 w 4603034"/>
              <a:gd name="connsiteY137" fmla="*/ 1096069 h 3693934"/>
              <a:gd name="connsiteX138" fmla="*/ 2482808 w 4603034"/>
              <a:gd name="connsiteY138" fmla="*/ 1071847 h 3693934"/>
              <a:gd name="connsiteX139" fmla="*/ 2434363 w 4603034"/>
              <a:gd name="connsiteY139" fmla="*/ 1065791 h 3693934"/>
              <a:gd name="connsiteX140" fmla="*/ 2416196 w 4603034"/>
              <a:gd name="connsiteY140" fmla="*/ 1059736 h 3693934"/>
              <a:gd name="connsiteX141" fmla="*/ 2404085 w 4603034"/>
              <a:gd name="connsiteY141" fmla="*/ 1047624 h 3693934"/>
              <a:gd name="connsiteX142" fmla="*/ 2379862 w 4603034"/>
              <a:gd name="connsiteY142" fmla="*/ 1041569 h 3693934"/>
              <a:gd name="connsiteX143" fmla="*/ 2361695 w 4603034"/>
              <a:gd name="connsiteY143" fmla="*/ 1047624 h 3693934"/>
              <a:gd name="connsiteX144" fmla="*/ 2337473 w 4603034"/>
              <a:gd name="connsiteY144" fmla="*/ 1053680 h 3693934"/>
              <a:gd name="connsiteX145" fmla="*/ 2301139 w 4603034"/>
              <a:gd name="connsiteY145" fmla="*/ 1065791 h 3693934"/>
              <a:gd name="connsiteX146" fmla="*/ 2228472 w 4603034"/>
              <a:gd name="connsiteY146" fmla="*/ 1090014 h 3693934"/>
              <a:gd name="connsiteX147" fmla="*/ 2173971 w 4603034"/>
              <a:gd name="connsiteY147" fmla="*/ 1108181 h 3693934"/>
              <a:gd name="connsiteX148" fmla="*/ 2155804 w 4603034"/>
              <a:gd name="connsiteY148" fmla="*/ 1114236 h 3693934"/>
              <a:gd name="connsiteX149" fmla="*/ 2143693 w 4603034"/>
              <a:gd name="connsiteY149" fmla="*/ 1132403 h 3693934"/>
              <a:gd name="connsiteX150" fmla="*/ 2046803 w 4603034"/>
              <a:gd name="connsiteY150" fmla="*/ 1120292 h 3693934"/>
              <a:gd name="connsiteX151" fmla="*/ 2028636 w 4603034"/>
              <a:gd name="connsiteY151" fmla="*/ 1108181 h 3693934"/>
              <a:gd name="connsiteX152" fmla="*/ 1955968 w 4603034"/>
              <a:gd name="connsiteY152" fmla="*/ 1096069 h 3693934"/>
              <a:gd name="connsiteX153" fmla="*/ 1871190 w 4603034"/>
              <a:gd name="connsiteY153" fmla="*/ 1083958 h 3693934"/>
              <a:gd name="connsiteX154" fmla="*/ 1834856 w 4603034"/>
              <a:gd name="connsiteY154" fmla="*/ 1071847 h 3693934"/>
              <a:gd name="connsiteX155" fmla="*/ 1816689 w 4603034"/>
              <a:gd name="connsiteY155" fmla="*/ 1077902 h 3693934"/>
              <a:gd name="connsiteX156" fmla="*/ 1834856 w 4603034"/>
              <a:gd name="connsiteY156" fmla="*/ 1108181 h 3693934"/>
              <a:gd name="connsiteX157" fmla="*/ 1865134 w 4603034"/>
              <a:gd name="connsiteY157" fmla="*/ 1114236 h 3693934"/>
              <a:gd name="connsiteX158" fmla="*/ 1883301 w 4603034"/>
              <a:gd name="connsiteY158" fmla="*/ 1120292 h 3693934"/>
              <a:gd name="connsiteX159" fmla="*/ 1919635 w 4603034"/>
              <a:gd name="connsiteY159" fmla="*/ 1126347 h 3693934"/>
              <a:gd name="connsiteX160" fmla="*/ 1986246 w 4603034"/>
              <a:gd name="connsiteY160" fmla="*/ 1138459 h 3693934"/>
              <a:gd name="connsiteX161" fmla="*/ 2052858 w 4603034"/>
              <a:gd name="connsiteY161" fmla="*/ 1150570 h 3693934"/>
              <a:gd name="connsiteX162" fmla="*/ 2064970 w 4603034"/>
              <a:gd name="connsiteY162" fmla="*/ 1162681 h 3693934"/>
              <a:gd name="connsiteX163" fmla="*/ 2083137 w 4603034"/>
              <a:gd name="connsiteY163" fmla="*/ 1168737 h 3693934"/>
              <a:gd name="connsiteX164" fmla="*/ 2101303 w 4603034"/>
              <a:gd name="connsiteY164" fmla="*/ 1180848 h 3693934"/>
              <a:gd name="connsiteX165" fmla="*/ 2173971 w 4603034"/>
              <a:gd name="connsiteY165" fmla="*/ 1168737 h 3693934"/>
              <a:gd name="connsiteX166" fmla="*/ 2192138 w 4603034"/>
              <a:gd name="connsiteY166" fmla="*/ 1156626 h 3693934"/>
              <a:gd name="connsiteX167" fmla="*/ 2204249 w 4603034"/>
              <a:gd name="connsiteY167" fmla="*/ 1144514 h 3693934"/>
              <a:gd name="connsiteX168" fmla="*/ 2228472 w 4603034"/>
              <a:gd name="connsiteY168" fmla="*/ 1138459 h 3693934"/>
              <a:gd name="connsiteX169" fmla="*/ 2246639 w 4603034"/>
              <a:gd name="connsiteY169" fmla="*/ 1132403 h 3693934"/>
              <a:gd name="connsiteX170" fmla="*/ 2270861 w 4603034"/>
              <a:gd name="connsiteY170" fmla="*/ 1138459 h 3693934"/>
              <a:gd name="connsiteX171" fmla="*/ 2289028 w 4603034"/>
              <a:gd name="connsiteY171" fmla="*/ 1144514 h 3693934"/>
              <a:gd name="connsiteX172" fmla="*/ 2355640 w 4603034"/>
              <a:gd name="connsiteY172" fmla="*/ 1156626 h 3693934"/>
              <a:gd name="connsiteX173" fmla="*/ 2410140 w 4603034"/>
              <a:gd name="connsiteY173" fmla="*/ 1174793 h 3693934"/>
              <a:gd name="connsiteX174" fmla="*/ 2428307 w 4603034"/>
              <a:gd name="connsiteY174" fmla="*/ 1180848 h 3693934"/>
              <a:gd name="connsiteX175" fmla="*/ 2458586 w 4603034"/>
              <a:gd name="connsiteY175" fmla="*/ 1205071 h 3693934"/>
              <a:gd name="connsiteX176" fmla="*/ 2470697 w 4603034"/>
              <a:gd name="connsiteY176" fmla="*/ 1241404 h 3693934"/>
              <a:gd name="connsiteX177" fmla="*/ 2494919 w 4603034"/>
              <a:gd name="connsiteY177" fmla="*/ 1271683 h 3693934"/>
              <a:gd name="connsiteX178" fmla="*/ 2488864 w 4603034"/>
              <a:gd name="connsiteY178" fmla="*/ 1314072 h 3693934"/>
              <a:gd name="connsiteX179" fmla="*/ 2458586 w 4603034"/>
              <a:gd name="connsiteY179" fmla="*/ 1338294 h 3693934"/>
              <a:gd name="connsiteX180" fmla="*/ 2410140 w 4603034"/>
              <a:gd name="connsiteY180" fmla="*/ 1332239 h 3693934"/>
              <a:gd name="connsiteX181" fmla="*/ 2367751 w 4603034"/>
              <a:gd name="connsiteY181" fmla="*/ 1320128 h 3693934"/>
              <a:gd name="connsiteX182" fmla="*/ 2337473 w 4603034"/>
              <a:gd name="connsiteY182" fmla="*/ 1314072 h 3693934"/>
              <a:gd name="connsiteX183" fmla="*/ 2325362 w 4603034"/>
              <a:gd name="connsiteY183" fmla="*/ 1332239 h 3693934"/>
              <a:gd name="connsiteX184" fmla="*/ 2319306 w 4603034"/>
              <a:gd name="connsiteY184" fmla="*/ 1350406 h 3693934"/>
              <a:gd name="connsiteX185" fmla="*/ 2301139 w 4603034"/>
              <a:gd name="connsiteY185" fmla="*/ 1362517 h 3693934"/>
              <a:gd name="connsiteX186" fmla="*/ 2264805 w 4603034"/>
              <a:gd name="connsiteY186" fmla="*/ 1356461 h 3693934"/>
              <a:gd name="connsiteX187" fmla="*/ 2228472 w 4603034"/>
              <a:gd name="connsiteY187" fmla="*/ 1362517 h 3693934"/>
              <a:gd name="connsiteX188" fmla="*/ 2234527 w 4603034"/>
              <a:gd name="connsiteY188" fmla="*/ 1380684 h 3693934"/>
              <a:gd name="connsiteX189" fmla="*/ 2295084 w 4603034"/>
              <a:gd name="connsiteY189" fmla="*/ 1398851 h 3693934"/>
              <a:gd name="connsiteX190" fmla="*/ 2349584 w 4603034"/>
              <a:gd name="connsiteY190" fmla="*/ 1392795 h 3693934"/>
              <a:gd name="connsiteX191" fmla="*/ 2434363 w 4603034"/>
              <a:gd name="connsiteY191" fmla="*/ 1404906 h 3693934"/>
              <a:gd name="connsiteX192" fmla="*/ 2452530 w 4603034"/>
              <a:gd name="connsiteY192" fmla="*/ 1447296 h 3693934"/>
              <a:gd name="connsiteX193" fmla="*/ 2434363 w 4603034"/>
              <a:gd name="connsiteY193" fmla="*/ 1453351 h 3693934"/>
              <a:gd name="connsiteX194" fmla="*/ 2385918 w 4603034"/>
              <a:gd name="connsiteY194" fmla="*/ 1447296 h 3693934"/>
              <a:gd name="connsiteX195" fmla="*/ 2349584 w 4603034"/>
              <a:gd name="connsiteY195" fmla="*/ 1465463 h 3693934"/>
              <a:gd name="connsiteX196" fmla="*/ 2331417 w 4603034"/>
              <a:gd name="connsiteY196" fmla="*/ 1471518 h 3693934"/>
              <a:gd name="connsiteX197" fmla="*/ 2295084 w 4603034"/>
              <a:gd name="connsiteY197" fmla="*/ 1447296 h 3693934"/>
              <a:gd name="connsiteX198" fmla="*/ 2216360 w 4603034"/>
              <a:gd name="connsiteY198" fmla="*/ 1435185 h 3693934"/>
              <a:gd name="connsiteX199" fmla="*/ 2052858 w 4603034"/>
              <a:gd name="connsiteY199" fmla="*/ 1429129 h 3693934"/>
              <a:gd name="connsiteX200" fmla="*/ 1992302 w 4603034"/>
              <a:gd name="connsiteY200" fmla="*/ 1423073 h 3693934"/>
              <a:gd name="connsiteX201" fmla="*/ 1949913 w 4603034"/>
              <a:gd name="connsiteY201" fmla="*/ 1410962 h 3693934"/>
              <a:gd name="connsiteX202" fmla="*/ 1919635 w 4603034"/>
              <a:gd name="connsiteY202" fmla="*/ 1386740 h 3693934"/>
              <a:gd name="connsiteX203" fmla="*/ 1907523 w 4603034"/>
              <a:gd name="connsiteY203" fmla="*/ 1374628 h 3693934"/>
              <a:gd name="connsiteX204" fmla="*/ 1871190 w 4603034"/>
              <a:gd name="connsiteY204" fmla="*/ 1362517 h 3693934"/>
              <a:gd name="connsiteX205" fmla="*/ 1853023 w 4603034"/>
              <a:gd name="connsiteY205" fmla="*/ 1356461 h 3693934"/>
              <a:gd name="connsiteX206" fmla="*/ 1798522 w 4603034"/>
              <a:gd name="connsiteY206" fmla="*/ 1338294 h 3693934"/>
              <a:gd name="connsiteX207" fmla="*/ 1780355 w 4603034"/>
              <a:gd name="connsiteY207" fmla="*/ 1332239 h 3693934"/>
              <a:gd name="connsiteX208" fmla="*/ 1731910 w 4603034"/>
              <a:gd name="connsiteY208" fmla="*/ 1326183 h 3693934"/>
              <a:gd name="connsiteX209" fmla="*/ 1701632 w 4603034"/>
              <a:gd name="connsiteY209" fmla="*/ 1308016 h 3693934"/>
              <a:gd name="connsiteX210" fmla="*/ 1677409 w 4603034"/>
              <a:gd name="connsiteY210" fmla="*/ 1301961 h 3693934"/>
              <a:gd name="connsiteX211" fmla="*/ 1604742 w 4603034"/>
              <a:gd name="connsiteY211" fmla="*/ 1295905 h 3693934"/>
              <a:gd name="connsiteX212" fmla="*/ 1556297 w 4603034"/>
              <a:gd name="connsiteY212" fmla="*/ 1283794 h 3693934"/>
              <a:gd name="connsiteX213" fmla="*/ 1538130 w 4603034"/>
              <a:gd name="connsiteY213" fmla="*/ 1277738 h 3693934"/>
              <a:gd name="connsiteX214" fmla="*/ 1477574 w 4603034"/>
              <a:gd name="connsiteY214" fmla="*/ 1283794 h 3693934"/>
              <a:gd name="connsiteX215" fmla="*/ 1392795 w 4603034"/>
              <a:gd name="connsiteY215" fmla="*/ 1289849 h 3693934"/>
              <a:gd name="connsiteX216" fmla="*/ 1404906 w 4603034"/>
              <a:gd name="connsiteY216" fmla="*/ 1301961 h 3693934"/>
              <a:gd name="connsiteX217" fmla="*/ 1423073 w 4603034"/>
              <a:gd name="connsiteY217" fmla="*/ 1308016 h 3693934"/>
              <a:gd name="connsiteX218" fmla="*/ 1435184 w 4603034"/>
              <a:gd name="connsiteY218" fmla="*/ 1320128 h 3693934"/>
              <a:gd name="connsiteX219" fmla="*/ 1453351 w 4603034"/>
              <a:gd name="connsiteY219" fmla="*/ 1326183 h 3693934"/>
              <a:gd name="connsiteX220" fmla="*/ 1459407 w 4603034"/>
              <a:gd name="connsiteY220" fmla="*/ 1344350 h 3693934"/>
              <a:gd name="connsiteX221" fmla="*/ 1495740 w 4603034"/>
              <a:gd name="connsiteY221" fmla="*/ 1350406 h 3693934"/>
              <a:gd name="connsiteX222" fmla="*/ 1477574 w 4603034"/>
              <a:gd name="connsiteY222" fmla="*/ 1362517 h 3693934"/>
              <a:gd name="connsiteX223" fmla="*/ 1308016 w 4603034"/>
              <a:gd name="connsiteY223" fmla="*/ 1380684 h 3693934"/>
              <a:gd name="connsiteX224" fmla="*/ 1211126 w 4603034"/>
              <a:gd name="connsiteY224" fmla="*/ 1374628 h 3693934"/>
              <a:gd name="connsiteX225" fmla="*/ 1174792 w 4603034"/>
              <a:gd name="connsiteY225" fmla="*/ 1362517 h 3693934"/>
              <a:gd name="connsiteX226" fmla="*/ 1126347 w 4603034"/>
              <a:gd name="connsiteY226" fmla="*/ 1350406 h 3693934"/>
              <a:gd name="connsiteX227" fmla="*/ 1120291 w 4603034"/>
              <a:gd name="connsiteY227" fmla="*/ 1332239 h 3693934"/>
              <a:gd name="connsiteX228" fmla="*/ 1065791 w 4603034"/>
              <a:gd name="connsiteY228" fmla="*/ 1308016 h 3693934"/>
              <a:gd name="connsiteX229" fmla="*/ 1047624 w 4603034"/>
              <a:gd name="connsiteY229" fmla="*/ 1295905 h 3693934"/>
              <a:gd name="connsiteX230" fmla="*/ 1011290 w 4603034"/>
              <a:gd name="connsiteY230" fmla="*/ 1283794 h 3693934"/>
              <a:gd name="connsiteX231" fmla="*/ 993123 w 4603034"/>
              <a:gd name="connsiteY231" fmla="*/ 1271683 h 3693934"/>
              <a:gd name="connsiteX232" fmla="*/ 981012 w 4603034"/>
              <a:gd name="connsiteY232" fmla="*/ 1259571 h 3693934"/>
              <a:gd name="connsiteX233" fmla="*/ 962845 w 4603034"/>
              <a:gd name="connsiteY233" fmla="*/ 1253516 h 3693934"/>
              <a:gd name="connsiteX234" fmla="*/ 944678 w 4603034"/>
              <a:gd name="connsiteY234" fmla="*/ 1259571 h 3693934"/>
              <a:gd name="connsiteX235" fmla="*/ 932567 w 4603034"/>
              <a:gd name="connsiteY235" fmla="*/ 1277738 h 3693934"/>
              <a:gd name="connsiteX236" fmla="*/ 878066 w 4603034"/>
              <a:gd name="connsiteY236" fmla="*/ 1283794 h 3693934"/>
              <a:gd name="connsiteX237" fmla="*/ 859899 w 4603034"/>
              <a:gd name="connsiteY237" fmla="*/ 1289849 h 3693934"/>
              <a:gd name="connsiteX238" fmla="*/ 847788 w 4603034"/>
              <a:gd name="connsiteY238" fmla="*/ 1271683 h 3693934"/>
              <a:gd name="connsiteX239" fmla="*/ 835677 w 4603034"/>
              <a:gd name="connsiteY239" fmla="*/ 1259571 h 3693934"/>
              <a:gd name="connsiteX240" fmla="*/ 829621 w 4603034"/>
              <a:gd name="connsiteY240" fmla="*/ 1241404 h 3693934"/>
              <a:gd name="connsiteX241" fmla="*/ 805399 w 4603034"/>
              <a:gd name="connsiteY241" fmla="*/ 1211126 h 3693934"/>
              <a:gd name="connsiteX242" fmla="*/ 811454 w 4603034"/>
              <a:gd name="connsiteY242" fmla="*/ 1156626 h 3693934"/>
              <a:gd name="connsiteX243" fmla="*/ 781176 w 4603034"/>
              <a:gd name="connsiteY243" fmla="*/ 1132403 h 3693934"/>
              <a:gd name="connsiteX244" fmla="*/ 756954 w 4603034"/>
              <a:gd name="connsiteY244" fmla="*/ 1126347 h 3693934"/>
              <a:gd name="connsiteX245" fmla="*/ 720620 w 4603034"/>
              <a:gd name="connsiteY245" fmla="*/ 1132403 h 3693934"/>
              <a:gd name="connsiteX246" fmla="*/ 690342 w 4603034"/>
              <a:gd name="connsiteY246" fmla="*/ 1156626 h 3693934"/>
              <a:gd name="connsiteX247" fmla="*/ 623730 w 4603034"/>
              <a:gd name="connsiteY247" fmla="*/ 1168737 h 3693934"/>
              <a:gd name="connsiteX248" fmla="*/ 599507 w 4603034"/>
              <a:gd name="connsiteY248" fmla="*/ 1192959 h 3693934"/>
              <a:gd name="connsiteX249" fmla="*/ 563174 w 4603034"/>
              <a:gd name="connsiteY249" fmla="*/ 1180848 h 3693934"/>
              <a:gd name="connsiteX250" fmla="*/ 545007 w 4603034"/>
              <a:gd name="connsiteY250" fmla="*/ 1174793 h 3693934"/>
              <a:gd name="connsiteX251" fmla="*/ 514729 w 4603034"/>
              <a:gd name="connsiteY251" fmla="*/ 1156626 h 3693934"/>
              <a:gd name="connsiteX252" fmla="*/ 502617 w 4603034"/>
              <a:gd name="connsiteY252" fmla="*/ 1144514 h 3693934"/>
              <a:gd name="connsiteX253" fmla="*/ 448117 w 4603034"/>
              <a:gd name="connsiteY253" fmla="*/ 1150570 h 3693934"/>
              <a:gd name="connsiteX254" fmla="*/ 460228 w 4603034"/>
              <a:gd name="connsiteY254" fmla="*/ 1168737 h 3693934"/>
              <a:gd name="connsiteX255" fmla="*/ 496562 w 4603034"/>
              <a:gd name="connsiteY255" fmla="*/ 1180848 h 3693934"/>
              <a:gd name="connsiteX256" fmla="*/ 508673 w 4603034"/>
              <a:gd name="connsiteY256" fmla="*/ 1199015 h 3693934"/>
              <a:gd name="connsiteX257" fmla="*/ 545007 w 4603034"/>
              <a:gd name="connsiteY257" fmla="*/ 1211126 h 3693934"/>
              <a:gd name="connsiteX258" fmla="*/ 563174 w 4603034"/>
              <a:gd name="connsiteY258" fmla="*/ 1223238 h 3693934"/>
              <a:gd name="connsiteX259" fmla="*/ 563174 w 4603034"/>
              <a:gd name="connsiteY259" fmla="*/ 1265627 h 3693934"/>
              <a:gd name="connsiteX260" fmla="*/ 502617 w 4603034"/>
              <a:gd name="connsiteY260" fmla="*/ 1259571 h 3693934"/>
              <a:gd name="connsiteX261" fmla="*/ 466284 w 4603034"/>
              <a:gd name="connsiteY261" fmla="*/ 1247460 h 3693934"/>
              <a:gd name="connsiteX262" fmla="*/ 411783 w 4603034"/>
              <a:gd name="connsiteY262" fmla="*/ 1241404 h 3693934"/>
              <a:gd name="connsiteX263" fmla="*/ 369393 w 4603034"/>
              <a:gd name="connsiteY263" fmla="*/ 1247460 h 3693934"/>
              <a:gd name="connsiteX264" fmla="*/ 351227 w 4603034"/>
              <a:gd name="connsiteY264" fmla="*/ 1253516 h 3693934"/>
              <a:gd name="connsiteX265" fmla="*/ 320948 w 4603034"/>
              <a:gd name="connsiteY265" fmla="*/ 1247460 h 3693934"/>
              <a:gd name="connsiteX266" fmla="*/ 284615 w 4603034"/>
              <a:gd name="connsiteY266" fmla="*/ 1217182 h 3693934"/>
              <a:gd name="connsiteX267" fmla="*/ 266448 w 4603034"/>
              <a:gd name="connsiteY267" fmla="*/ 1223238 h 3693934"/>
              <a:gd name="connsiteX268" fmla="*/ 248281 w 4603034"/>
              <a:gd name="connsiteY268" fmla="*/ 1259571 h 3693934"/>
              <a:gd name="connsiteX269" fmla="*/ 260392 w 4603034"/>
              <a:gd name="connsiteY269" fmla="*/ 1271683 h 3693934"/>
              <a:gd name="connsiteX270" fmla="*/ 242225 w 4603034"/>
              <a:gd name="connsiteY270" fmla="*/ 1314072 h 3693934"/>
              <a:gd name="connsiteX271" fmla="*/ 224058 w 4603034"/>
              <a:gd name="connsiteY271" fmla="*/ 1320128 h 3693934"/>
              <a:gd name="connsiteX272" fmla="*/ 218003 w 4603034"/>
              <a:gd name="connsiteY272" fmla="*/ 1338294 h 3693934"/>
              <a:gd name="connsiteX273" fmla="*/ 230114 w 4603034"/>
              <a:gd name="connsiteY273" fmla="*/ 1350406 h 3693934"/>
              <a:gd name="connsiteX274" fmla="*/ 254337 w 4603034"/>
              <a:gd name="connsiteY274" fmla="*/ 1356461 h 3693934"/>
              <a:gd name="connsiteX275" fmla="*/ 308837 w 4603034"/>
              <a:gd name="connsiteY275" fmla="*/ 1368573 h 3693934"/>
              <a:gd name="connsiteX276" fmla="*/ 327004 w 4603034"/>
              <a:gd name="connsiteY276" fmla="*/ 1380684 h 3693934"/>
              <a:gd name="connsiteX277" fmla="*/ 369393 w 4603034"/>
              <a:gd name="connsiteY277" fmla="*/ 1392795 h 3693934"/>
              <a:gd name="connsiteX278" fmla="*/ 484450 w 4603034"/>
              <a:gd name="connsiteY278" fmla="*/ 1410962 h 3693934"/>
              <a:gd name="connsiteX279" fmla="*/ 738787 w 4603034"/>
              <a:gd name="connsiteY279" fmla="*/ 1417018 h 3693934"/>
              <a:gd name="connsiteX280" fmla="*/ 853844 w 4603034"/>
              <a:gd name="connsiteY280" fmla="*/ 1435185 h 3693934"/>
              <a:gd name="connsiteX281" fmla="*/ 872011 w 4603034"/>
              <a:gd name="connsiteY281" fmla="*/ 1441240 h 3693934"/>
              <a:gd name="connsiteX282" fmla="*/ 841733 w 4603034"/>
              <a:gd name="connsiteY282" fmla="*/ 1483630 h 3693934"/>
              <a:gd name="connsiteX283" fmla="*/ 823566 w 4603034"/>
              <a:gd name="connsiteY283" fmla="*/ 1489685 h 3693934"/>
              <a:gd name="connsiteX284" fmla="*/ 666119 w 4603034"/>
              <a:gd name="connsiteY284" fmla="*/ 1501796 h 3693934"/>
              <a:gd name="connsiteX285" fmla="*/ 678231 w 4603034"/>
              <a:gd name="connsiteY285" fmla="*/ 1513908 h 3693934"/>
              <a:gd name="connsiteX286" fmla="*/ 696397 w 4603034"/>
              <a:gd name="connsiteY286" fmla="*/ 1519963 h 3693934"/>
              <a:gd name="connsiteX287" fmla="*/ 902289 w 4603034"/>
              <a:gd name="connsiteY287" fmla="*/ 1526019 h 3693934"/>
              <a:gd name="connsiteX288" fmla="*/ 938623 w 4603034"/>
              <a:gd name="connsiteY288" fmla="*/ 1538130 h 3693934"/>
              <a:gd name="connsiteX289" fmla="*/ 956790 w 4603034"/>
              <a:gd name="connsiteY289" fmla="*/ 1544186 h 3693934"/>
              <a:gd name="connsiteX290" fmla="*/ 974956 w 4603034"/>
              <a:gd name="connsiteY290" fmla="*/ 1556297 h 3693934"/>
              <a:gd name="connsiteX291" fmla="*/ 1005235 w 4603034"/>
              <a:gd name="connsiteY291" fmla="*/ 1574464 h 3693934"/>
              <a:gd name="connsiteX292" fmla="*/ 1102125 w 4603034"/>
              <a:gd name="connsiteY292" fmla="*/ 1580520 h 3693934"/>
              <a:gd name="connsiteX293" fmla="*/ 1120291 w 4603034"/>
              <a:gd name="connsiteY293" fmla="*/ 1586575 h 3693934"/>
              <a:gd name="connsiteX294" fmla="*/ 1144514 w 4603034"/>
              <a:gd name="connsiteY294" fmla="*/ 1580520 h 3693934"/>
              <a:gd name="connsiteX295" fmla="*/ 1192959 w 4603034"/>
              <a:gd name="connsiteY295" fmla="*/ 1574464 h 3693934"/>
              <a:gd name="connsiteX296" fmla="*/ 1235348 w 4603034"/>
              <a:gd name="connsiteY296" fmla="*/ 1574464 h 3693934"/>
              <a:gd name="connsiteX297" fmla="*/ 1247460 w 4603034"/>
              <a:gd name="connsiteY297" fmla="*/ 1586575 h 3693934"/>
              <a:gd name="connsiteX298" fmla="*/ 1265627 w 4603034"/>
              <a:gd name="connsiteY298" fmla="*/ 1592631 h 3693934"/>
              <a:gd name="connsiteX299" fmla="*/ 1301960 w 4603034"/>
              <a:gd name="connsiteY299" fmla="*/ 1610798 h 3693934"/>
              <a:gd name="connsiteX300" fmla="*/ 1314072 w 4603034"/>
              <a:gd name="connsiteY300" fmla="*/ 1622909 h 3693934"/>
              <a:gd name="connsiteX301" fmla="*/ 1350405 w 4603034"/>
              <a:gd name="connsiteY301" fmla="*/ 1647132 h 3693934"/>
              <a:gd name="connsiteX302" fmla="*/ 1410962 w 4603034"/>
              <a:gd name="connsiteY302" fmla="*/ 1659243 h 3693934"/>
              <a:gd name="connsiteX303" fmla="*/ 1507852 w 4603034"/>
              <a:gd name="connsiteY303" fmla="*/ 1659243 h 3693934"/>
              <a:gd name="connsiteX304" fmla="*/ 1544186 w 4603034"/>
              <a:gd name="connsiteY304" fmla="*/ 1671354 h 3693934"/>
              <a:gd name="connsiteX305" fmla="*/ 1562352 w 4603034"/>
              <a:gd name="connsiteY305" fmla="*/ 1677410 h 3693934"/>
              <a:gd name="connsiteX306" fmla="*/ 1665298 w 4603034"/>
              <a:gd name="connsiteY306" fmla="*/ 1671354 h 3693934"/>
              <a:gd name="connsiteX307" fmla="*/ 1701632 w 4603034"/>
              <a:gd name="connsiteY307" fmla="*/ 1653187 h 3693934"/>
              <a:gd name="connsiteX308" fmla="*/ 1756133 w 4603034"/>
              <a:gd name="connsiteY308" fmla="*/ 1641076 h 3693934"/>
              <a:gd name="connsiteX309" fmla="*/ 1774299 w 4603034"/>
              <a:gd name="connsiteY309" fmla="*/ 1635020 h 3693934"/>
              <a:gd name="connsiteX310" fmla="*/ 1786411 w 4603034"/>
              <a:gd name="connsiteY310" fmla="*/ 1616853 h 3693934"/>
              <a:gd name="connsiteX311" fmla="*/ 1804578 w 4603034"/>
              <a:gd name="connsiteY311" fmla="*/ 1604742 h 3693934"/>
              <a:gd name="connsiteX312" fmla="*/ 1822744 w 4603034"/>
              <a:gd name="connsiteY312" fmla="*/ 1610798 h 3693934"/>
              <a:gd name="connsiteX313" fmla="*/ 1871190 w 4603034"/>
              <a:gd name="connsiteY313" fmla="*/ 1622909 h 3693934"/>
              <a:gd name="connsiteX314" fmla="*/ 1901468 w 4603034"/>
              <a:gd name="connsiteY314" fmla="*/ 1647132 h 3693934"/>
              <a:gd name="connsiteX315" fmla="*/ 1919635 w 4603034"/>
              <a:gd name="connsiteY315" fmla="*/ 1641076 h 3693934"/>
              <a:gd name="connsiteX316" fmla="*/ 1931746 w 4603034"/>
              <a:gd name="connsiteY316" fmla="*/ 1622909 h 3693934"/>
              <a:gd name="connsiteX317" fmla="*/ 1949913 w 4603034"/>
              <a:gd name="connsiteY317" fmla="*/ 1610798 h 3693934"/>
              <a:gd name="connsiteX318" fmla="*/ 1992302 w 4603034"/>
              <a:gd name="connsiteY318" fmla="*/ 1622909 h 3693934"/>
              <a:gd name="connsiteX319" fmla="*/ 2010469 w 4603034"/>
              <a:gd name="connsiteY319" fmla="*/ 1628965 h 3693934"/>
              <a:gd name="connsiteX320" fmla="*/ 2083137 w 4603034"/>
              <a:gd name="connsiteY320" fmla="*/ 1635020 h 3693934"/>
              <a:gd name="connsiteX321" fmla="*/ 2107359 w 4603034"/>
              <a:gd name="connsiteY321" fmla="*/ 1628965 h 3693934"/>
              <a:gd name="connsiteX322" fmla="*/ 2125526 w 4603034"/>
              <a:gd name="connsiteY322" fmla="*/ 1622909 h 3693934"/>
              <a:gd name="connsiteX323" fmla="*/ 2167915 w 4603034"/>
              <a:gd name="connsiteY323" fmla="*/ 1635020 h 3693934"/>
              <a:gd name="connsiteX324" fmla="*/ 2270861 w 4603034"/>
              <a:gd name="connsiteY324" fmla="*/ 1628965 h 3693934"/>
              <a:gd name="connsiteX325" fmla="*/ 2282972 w 4603034"/>
              <a:gd name="connsiteY325" fmla="*/ 1610798 h 3693934"/>
              <a:gd name="connsiteX326" fmla="*/ 2295084 w 4603034"/>
              <a:gd name="connsiteY326" fmla="*/ 1598687 h 3693934"/>
              <a:gd name="connsiteX327" fmla="*/ 2319306 w 4603034"/>
              <a:gd name="connsiteY327" fmla="*/ 1592631 h 3693934"/>
              <a:gd name="connsiteX328" fmla="*/ 2337473 w 4603034"/>
              <a:gd name="connsiteY328" fmla="*/ 1586575 h 3693934"/>
              <a:gd name="connsiteX329" fmla="*/ 2355640 w 4603034"/>
              <a:gd name="connsiteY329" fmla="*/ 1592631 h 3693934"/>
              <a:gd name="connsiteX330" fmla="*/ 2385918 w 4603034"/>
              <a:gd name="connsiteY330" fmla="*/ 1647132 h 3693934"/>
              <a:gd name="connsiteX331" fmla="*/ 2373807 w 4603034"/>
              <a:gd name="connsiteY331" fmla="*/ 1701632 h 3693934"/>
              <a:gd name="connsiteX332" fmla="*/ 2349584 w 4603034"/>
              <a:gd name="connsiteY332" fmla="*/ 1725855 h 3693934"/>
              <a:gd name="connsiteX333" fmla="*/ 2331417 w 4603034"/>
              <a:gd name="connsiteY333" fmla="*/ 1744022 h 3693934"/>
              <a:gd name="connsiteX334" fmla="*/ 2295084 w 4603034"/>
              <a:gd name="connsiteY334" fmla="*/ 1756133 h 3693934"/>
              <a:gd name="connsiteX335" fmla="*/ 2234527 w 4603034"/>
              <a:gd name="connsiteY335" fmla="*/ 1750077 h 3693934"/>
              <a:gd name="connsiteX336" fmla="*/ 2216360 w 4603034"/>
              <a:gd name="connsiteY336" fmla="*/ 1744022 h 3693934"/>
              <a:gd name="connsiteX337" fmla="*/ 2149748 w 4603034"/>
              <a:gd name="connsiteY337" fmla="*/ 1737966 h 3693934"/>
              <a:gd name="connsiteX338" fmla="*/ 2131582 w 4603034"/>
              <a:gd name="connsiteY338" fmla="*/ 1744022 h 3693934"/>
              <a:gd name="connsiteX339" fmla="*/ 2101303 w 4603034"/>
              <a:gd name="connsiteY339" fmla="*/ 1774300 h 3693934"/>
              <a:gd name="connsiteX340" fmla="*/ 2083137 w 4603034"/>
              <a:gd name="connsiteY340" fmla="*/ 1780355 h 3693934"/>
              <a:gd name="connsiteX341" fmla="*/ 2046803 w 4603034"/>
              <a:gd name="connsiteY341" fmla="*/ 1774300 h 3693934"/>
              <a:gd name="connsiteX342" fmla="*/ 2022580 w 4603034"/>
              <a:gd name="connsiteY342" fmla="*/ 1750077 h 3693934"/>
              <a:gd name="connsiteX343" fmla="*/ 1986246 w 4603034"/>
              <a:gd name="connsiteY343" fmla="*/ 1731910 h 3693934"/>
              <a:gd name="connsiteX344" fmla="*/ 1810633 w 4603034"/>
              <a:gd name="connsiteY344" fmla="*/ 1731910 h 3693934"/>
              <a:gd name="connsiteX345" fmla="*/ 1792466 w 4603034"/>
              <a:gd name="connsiteY345" fmla="*/ 1725855 h 3693934"/>
              <a:gd name="connsiteX346" fmla="*/ 1744021 w 4603034"/>
              <a:gd name="connsiteY346" fmla="*/ 1731910 h 3693934"/>
              <a:gd name="connsiteX347" fmla="*/ 1731910 w 4603034"/>
              <a:gd name="connsiteY347" fmla="*/ 1744022 h 3693934"/>
              <a:gd name="connsiteX348" fmla="*/ 1774299 w 4603034"/>
              <a:gd name="connsiteY348" fmla="*/ 1786411 h 3693934"/>
              <a:gd name="connsiteX349" fmla="*/ 1810633 w 4603034"/>
              <a:gd name="connsiteY349" fmla="*/ 1798522 h 3693934"/>
              <a:gd name="connsiteX350" fmla="*/ 1804578 w 4603034"/>
              <a:gd name="connsiteY350" fmla="*/ 1834856 h 3693934"/>
              <a:gd name="connsiteX351" fmla="*/ 1822744 w 4603034"/>
              <a:gd name="connsiteY351" fmla="*/ 1846967 h 3693934"/>
              <a:gd name="connsiteX352" fmla="*/ 1883301 w 4603034"/>
              <a:gd name="connsiteY352" fmla="*/ 1859079 h 3693934"/>
              <a:gd name="connsiteX353" fmla="*/ 1895412 w 4603034"/>
              <a:gd name="connsiteY353" fmla="*/ 1877245 h 3693934"/>
              <a:gd name="connsiteX354" fmla="*/ 1883301 w 4603034"/>
              <a:gd name="connsiteY354" fmla="*/ 1889357 h 3693934"/>
              <a:gd name="connsiteX355" fmla="*/ 1846967 w 4603034"/>
              <a:gd name="connsiteY355" fmla="*/ 1901468 h 3693934"/>
              <a:gd name="connsiteX356" fmla="*/ 1828800 w 4603034"/>
              <a:gd name="connsiteY356" fmla="*/ 1907524 h 3693934"/>
              <a:gd name="connsiteX357" fmla="*/ 1810633 w 4603034"/>
              <a:gd name="connsiteY357" fmla="*/ 1913579 h 3693934"/>
              <a:gd name="connsiteX358" fmla="*/ 1804578 w 4603034"/>
              <a:gd name="connsiteY358" fmla="*/ 1937802 h 3693934"/>
              <a:gd name="connsiteX359" fmla="*/ 1725854 w 4603034"/>
              <a:gd name="connsiteY359" fmla="*/ 1943857 h 3693934"/>
              <a:gd name="connsiteX360" fmla="*/ 1731910 w 4603034"/>
              <a:gd name="connsiteY360" fmla="*/ 1968080 h 3693934"/>
              <a:gd name="connsiteX361" fmla="*/ 1768244 w 4603034"/>
              <a:gd name="connsiteY361" fmla="*/ 1980191 h 3693934"/>
              <a:gd name="connsiteX362" fmla="*/ 1786411 w 4603034"/>
              <a:gd name="connsiteY362" fmla="*/ 1992302 h 3693934"/>
              <a:gd name="connsiteX363" fmla="*/ 1768244 w 4603034"/>
              <a:gd name="connsiteY363" fmla="*/ 2064970 h 3693934"/>
              <a:gd name="connsiteX364" fmla="*/ 1689521 w 4603034"/>
              <a:gd name="connsiteY364" fmla="*/ 2083137 h 3693934"/>
              <a:gd name="connsiteX365" fmla="*/ 1683465 w 4603034"/>
              <a:gd name="connsiteY365" fmla="*/ 2101304 h 3693934"/>
              <a:gd name="connsiteX366" fmla="*/ 1647131 w 4603034"/>
              <a:gd name="connsiteY366" fmla="*/ 2101304 h 3693934"/>
              <a:gd name="connsiteX367" fmla="*/ 1628964 w 4603034"/>
              <a:gd name="connsiteY367" fmla="*/ 2143693 h 3693934"/>
              <a:gd name="connsiteX368" fmla="*/ 1610797 w 4603034"/>
              <a:gd name="connsiteY368" fmla="*/ 2155804 h 3693934"/>
              <a:gd name="connsiteX369" fmla="*/ 1598686 w 4603034"/>
              <a:gd name="connsiteY369" fmla="*/ 2167916 h 3693934"/>
              <a:gd name="connsiteX370" fmla="*/ 1562352 w 4603034"/>
              <a:gd name="connsiteY370" fmla="*/ 2180027 h 3693934"/>
              <a:gd name="connsiteX371" fmla="*/ 1544186 w 4603034"/>
              <a:gd name="connsiteY371" fmla="*/ 2186083 h 3693934"/>
              <a:gd name="connsiteX372" fmla="*/ 1513907 w 4603034"/>
              <a:gd name="connsiteY372" fmla="*/ 2180027 h 3693934"/>
              <a:gd name="connsiteX373" fmla="*/ 1495740 w 4603034"/>
              <a:gd name="connsiteY373" fmla="*/ 2173971 h 3693934"/>
              <a:gd name="connsiteX374" fmla="*/ 1471518 w 4603034"/>
              <a:gd name="connsiteY374" fmla="*/ 2180027 h 3693934"/>
              <a:gd name="connsiteX375" fmla="*/ 1453351 w 4603034"/>
              <a:gd name="connsiteY375" fmla="*/ 2198194 h 3693934"/>
              <a:gd name="connsiteX376" fmla="*/ 1447295 w 4603034"/>
              <a:gd name="connsiteY376" fmla="*/ 2216361 h 3693934"/>
              <a:gd name="connsiteX377" fmla="*/ 1435184 w 4603034"/>
              <a:gd name="connsiteY377" fmla="*/ 2234528 h 3693934"/>
              <a:gd name="connsiteX378" fmla="*/ 1423073 w 4603034"/>
              <a:gd name="connsiteY378" fmla="*/ 2270861 h 3693934"/>
              <a:gd name="connsiteX379" fmla="*/ 1417017 w 4603034"/>
              <a:gd name="connsiteY379" fmla="*/ 2289028 h 3693934"/>
              <a:gd name="connsiteX380" fmla="*/ 1423073 w 4603034"/>
              <a:gd name="connsiteY380" fmla="*/ 2307195 h 3693934"/>
              <a:gd name="connsiteX381" fmla="*/ 1453351 w 4603034"/>
              <a:gd name="connsiteY381" fmla="*/ 2337473 h 3693934"/>
              <a:gd name="connsiteX382" fmla="*/ 1489685 w 4603034"/>
              <a:gd name="connsiteY382" fmla="*/ 2343529 h 3693934"/>
              <a:gd name="connsiteX383" fmla="*/ 1544186 w 4603034"/>
              <a:gd name="connsiteY383" fmla="*/ 2373807 h 3693934"/>
              <a:gd name="connsiteX384" fmla="*/ 1556297 w 4603034"/>
              <a:gd name="connsiteY384" fmla="*/ 2391974 h 3693934"/>
              <a:gd name="connsiteX385" fmla="*/ 1665298 w 4603034"/>
              <a:gd name="connsiteY385" fmla="*/ 2422252 h 3693934"/>
              <a:gd name="connsiteX386" fmla="*/ 1683465 w 4603034"/>
              <a:gd name="connsiteY386" fmla="*/ 2434363 h 3693934"/>
              <a:gd name="connsiteX387" fmla="*/ 1737966 w 4603034"/>
              <a:gd name="connsiteY387" fmla="*/ 2422252 h 3693934"/>
              <a:gd name="connsiteX388" fmla="*/ 1774299 w 4603034"/>
              <a:gd name="connsiteY388" fmla="*/ 2410141 h 3693934"/>
              <a:gd name="connsiteX389" fmla="*/ 1780355 w 4603034"/>
              <a:gd name="connsiteY389" fmla="*/ 2391974 h 3693934"/>
              <a:gd name="connsiteX390" fmla="*/ 1822744 w 4603034"/>
              <a:gd name="connsiteY390" fmla="*/ 2349585 h 3693934"/>
              <a:gd name="connsiteX391" fmla="*/ 1865134 w 4603034"/>
              <a:gd name="connsiteY391" fmla="*/ 2337473 h 3693934"/>
              <a:gd name="connsiteX392" fmla="*/ 1901468 w 4603034"/>
              <a:gd name="connsiteY392" fmla="*/ 2307195 h 3693934"/>
              <a:gd name="connsiteX393" fmla="*/ 1907523 w 4603034"/>
              <a:gd name="connsiteY393" fmla="*/ 2289028 h 3693934"/>
              <a:gd name="connsiteX394" fmla="*/ 1937801 w 4603034"/>
              <a:gd name="connsiteY394" fmla="*/ 2264806 h 3693934"/>
              <a:gd name="connsiteX395" fmla="*/ 1968080 w 4603034"/>
              <a:gd name="connsiteY395" fmla="*/ 2246639 h 3693934"/>
              <a:gd name="connsiteX396" fmla="*/ 1992302 w 4603034"/>
              <a:gd name="connsiteY396" fmla="*/ 2252694 h 3693934"/>
              <a:gd name="connsiteX397" fmla="*/ 1980191 w 4603034"/>
              <a:gd name="connsiteY397" fmla="*/ 2307195 h 3693934"/>
              <a:gd name="connsiteX398" fmla="*/ 1998358 w 4603034"/>
              <a:gd name="connsiteY398" fmla="*/ 2313251 h 3693934"/>
              <a:gd name="connsiteX399" fmla="*/ 2022580 w 4603034"/>
              <a:gd name="connsiteY399" fmla="*/ 2276917 h 3693934"/>
              <a:gd name="connsiteX400" fmla="*/ 2040747 w 4603034"/>
              <a:gd name="connsiteY400" fmla="*/ 2264806 h 3693934"/>
              <a:gd name="connsiteX401" fmla="*/ 2083137 w 4603034"/>
              <a:gd name="connsiteY401" fmla="*/ 2228472 h 3693934"/>
              <a:gd name="connsiteX402" fmla="*/ 2101303 w 4603034"/>
              <a:gd name="connsiteY402" fmla="*/ 2222416 h 3693934"/>
              <a:gd name="connsiteX403" fmla="*/ 2125526 w 4603034"/>
              <a:gd name="connsiteY403" fmla="*/ 2228472 h 3693934"/>
              <a:gd name="connsiteX404" fmla="*/ 2143693 w 4603034"/>
              <a:gd name="connsiteY404" fmla="*/ 2234528 h 3693934"/>
              <a:gd name="connsiteX405" fmla="*/ 2095248 w 4603034"/>
              <a:gd name="connsiteY405" fmla="*/ 2270861 h 3693934"/>
              <a:gd name="connsiteX406" fmla="*/ 2113415 w 4603034"/>
              <a:gd name="connsiteY406" fmla="*/ 2276917 h 3693934"/>
              <a:gd name="connsiteX407" fmla="*/ 2149748 w 4603034"/>
              <a:gd name="connsiteY407" fmla="*/ 2295084 h 3693934"/>
              <a:gd name="connsiteX408" fmla="*/ 2167915 w 4603034"/>
              <a:gd name="connsiteY408" fmla="*/ 2325362 h 3693934"/>
              <a:gd name="connsiteX409" fmla="*/ 2161860 w 4603034"/>
              <a:gd name="connsiteY409" fmla="*/ 2343529 h 3693934"/>
              <a:gd name="connsiteX410" fmla="*/ 2125526 w 4603034"/>
              <a:gd name="connsiteY410" fmla="*/ 2355640 h 3693934"/>
              <a:gd name="connsiteX411" fmla="*/ 2107359 w 4603034"/>
              <a:gd name="connsiteY411" fmla="*/ 2361696 h 3693934"/>
              <a:gd name="connsiteX412" fmla="*/ 2089192 w 4603034"/>
              <a:gd name="connsiteY412" fmla="*/ 2367751 h 3693934"/>
              <a:gd name="connsiteX413" fmla="*/ 2058914 w 4603034"/>
              <a:gd name="connsiteY413" fmla="*/ 2391974 h 3693934"/>
              <a:gd name="connsiteX414" fmla="*/ 2040747 w 4603034"/>
              <a:gd name="connsiteY414" fmla="*/ 2379863 h 3693934"/>
              <a:gd name="connsiteX415" fmla="*/ 1980191 w 4603034"/>
              <a:gd name="connsiteY415" fmla="*/ 2385918 h 3693934"/>
              <a:gd name="connsiteX416" fmla="*/ 1962024 w 4603034"/>
              <a:gd name="connsiteY416" fmla="*/ 2391974 h 3693934"/>
              <a:gd name="connsiteX417" fmla="*/ 1937801 w 4603034"/>
              <a:gd name="connsiteY417" fmla="*/ 2416196 h 3693934"/>
              <a:gd name="connsiteX418" fmla="*/ 1913579 w 4603034"/>
              <a:gd name="connsiteY418" fmla="*/ 2446475 h 3693934"/>
              <a:gd name="connsiteX419" fmla="*/ 1931746 w 4603034"/>
              <a:gd name="connsiteY419" fmla="*/ 2458586 h 3693934"/>
              <a:gd name="connsiteX420" fmla="*/ 1986246 w 4603034"/>
              <a:gd name="connsiteY420" fmla="*/ 2440419 h 3693934"/>
              <a:gd name="connsiteX421" fmla="*/ 2004413 w 4603034"/>
              <a:gd name="connsiteY421" fmla="*/ 2434363 h 3693934"/>
              <a:gd name="connsiteX422" fmla="*/ 2022580 w 4603034"/>
              <a:gd name="connsiteY422" fmla="*/ 2428308 h 3693934"/>
              <a:gd name="connsiteX423" fmla="*/ 2040747 w 4603034"/>
              <a:gd name="connsiteY423" fmla="*/ 2434363 h 3693934"/>
              <a:gd name="connsiteX424" fmla="*/ 2186082 w 4603034"/>
              <a:gd name="connsiteY424" fmla="*/ 2434363 h 3693934"/>
              <a:gd name="connsiteX425" fmla="*/ 2210305 w 4603034"/>
              <a:gd name="connsiteY425" fmla="*/ 2404085 h 3693934"/>
              <a:gd name="connsiteX426" fmla="*/ 2228472 w 4603034"/>
              <a:gd name="connsiteY426" fmla="*/ 2398030 h 3693934"/>
              <a:gd name="connsiteX427" fmla="*/ 2240583 w 4603034"/>
              <a:gd name="connsiteY427" fmla="*/ 2385918 h 3693934"/>
              <a:gd name="connsiteX428" fmla="*/ 2258750 w 4603034"/>
              <a:gd name="connsiteY428" fmla="*/ 2313251 h 3693934"/>
              <a:gd name="connsiteX429" fmla="*/ 2289028 w 4603034"/>
              <a:gd name="connsiteY429" fmla="*/ 2319306 h 3693934"/>
              <a:gd name="connsiteX430" fmla="*/ 2295084 w 4603034"/>
              <a:gd name="connsiteY430" fmla="*/ 2337473 h 3693934"/>
              <a:gd name="connsiteX431" fmla="*/ 2276917 w 4603034"/>
              <a:gd name="connsiteY431" fmla="*/ 2379863 h 3693934"/>
              <a:gd name="connsiteX432" fmla="*/ 2270861 w 4603034"/>
              <a:gd name="connsiteY432" fmla="*/ 2398030 h 3693934"/>
              <a:gd name="connsiteX433" fmla="*/ 2252694 w 4603034"/>
              <a:gd name="connsiteY433" fmla="*/ 2404085 h 3693934"/>
              <a:gd name="connsiteX434" fmla="*/ 2240583 w 4603034"/>
              <a:gd name="connsiteY434" fmla="*/ 2422252 h 3693934"/>
              <a:gd name="connsiteX435" fmla="*/ 2228472 w 4603034"/>
              <a:gd name="connsiteY435" fmla="*/ 2458586 h 3693934"/>
              <a:gd name="connsiteX436" fmla="*/ 2198193 w 4603034"/>
              <a:gd name="connsiteY436" fmla="*/ 2482808 h 3693934"/>
              <a:gd name="connsiteX437" fmla="*/ 2173971 w 4603034"/>
              <a:gd name="connsiteY437" fmla="*/ 2513087 h 3693934"/>
              <a:gd name="connsiteX438" fmla="*/ 2167915 w 4603034"/>
              <a:gd name="connsiteY438" fmla="*/ 2531253 h 3693934"/>
              <a:gd name="connsiteX439" fmla="*/ 2137637 w 4603034"/>
              <a:gd name="connsiteY439" fmla="*/ 2555476 h 3693934"/>
              <a:gd name="connsiteX440" fmla="*/ 2125526 w 4603034"/>
              <a:gd name="connsiteY440" fmla="*/ 2573643 h 3693934"/>
              <a:gd name="connsiteX441" fmla="*/ 2089192 w 4603034"/>
              <a:gd name="connsiteY441" fmla="*/ 2591810 h 3693934"/>
              <a:gd name="connsiteX442" fmla="*/ 2064970 w 4603034"/>
              <a:gd name="connsiteY442" fmla="*/ 2585754 h 3693934"/>
              <a:gd name="connsiteX443" fmla="*/ 2046803 w 4603034"/>
              <a:gd name="connsiteY443" fmla="*/ 2573643 h 3693934"/>
              <a:gd name="connsiteX444" fmla="*/ 2028636 w 4603034"/>
              <a:gd name="connsiteY444" fmla="*/ 2567587 h 3693934"/>
              <a:gd name="connsiteX445" fmla="*/ 1986246 w 4603034"/>
              <a:gd name="connsiteY445" fmla="*/ 2573643 h 3693934"/>
              <a:gd name="connsiteX446" fmla="*/ 1962024 w 4603034"/>
              <a:gd name="connsiteY446" fmla="*/ 2579698 h 3693934"/>
              <a:gd name="connsiteX447" fmla="*/ 1943857 w 4603034"/>
              <a:gd name="connsiteY447" fmla="*/ 2616032 h 3693934"/>
              <a:gd name="connsiteX448" fmla="*/ 1949913 w 4603034"/>
              <a:gd name="connsiteY448" fmla="*/ 2634199 h 3693934"/>
              <a:gd name="connsiteX449" fmla="*/ 2022580 w 4603034"/>
              <a:gd name="connsiteY449" fmla="*/ 2628143 h 3693934"/>
              <a:gd name="connsiteX450" fmla="*/ 2107359 w 4603034"/>
              <a:gd name="connsiteY450" fmla="*/ 2622088 h 3693934"/>
              <a:gd name="connsiteX451" fmla="*/ 2167915 w 4603034"/>
              <a:gd name="connsiteY451" fmla="*/ 2603921 h 3693934"/>
              <a:gd name="connsiteX452" fmla="*/ 2210305 w 4603034"/>
              <a:gd name="connsiteY452" fmla="*/ 2561532 h 3693934"/>
              <a:gd name="connsiteX453" fmla="*/ 2222416 w 4603034"/>
              <a:gd name="connsiteY453" fmla="*/ 2549420 h 3693934"/>
              <a:gd name="connsiteX454" fmla="*/ 2240583 w 4603034"/>
              <a:gd name="connsiteY454" fmla="*/ 2513087 h 3693934"/>
              <a:gd name="connsiteX455" fmla="*/ 2258750 w 4603034"/>
              <a:gd name="connsiteY455" fmla="*/ 2507031 h 3693934"/>
              <a:gd name="connsiteX456" fmla="*/ 2276917 w 4603034"/>
              <a:gd name="connsiteY456" fmla="*/ 2513087 h 3693934"/>
              <a:gd name="connsiteX457" fmla="*/ 2301139 w 4603034"/>
              <a:gd name="connsiteY457" fmla="*/ 2488864 h 3693934"/>
              <a:gd name="connsiteX458" fmla="*/ 2319306 w 4603034"/>
              <a:gd name="connsiteY458" fmla="*/ 2452530 h 3693934"/>
              <a:gd name="connsiteX459" fmla="*/ 2307195 w 4603034"/>
              <a:gd name="connsiteY459" fmla="*/ 2428308 h 3693934"/>
              <a:gd name="connsiteX460" fmla="*/ 2301139 w 4603034"/>
              <a:gd name="connsiteY460" fmla="*/ 2410141 h 3693934"/>
              <a:gd name="connsiteX461" fmla="*/ 2319306 w 4603034"/>
              <a:gd name="connsiteY461" fmla="*/ 2404085 h 3693934"/>
              <a:gd name="connsiteX462" fmla="*/ 2410140 w 4603034"/>
              <a:gd name="connsiteY462" fmla="*/ 2398030 h 3693934"/>
              <a:gd name="connsiteX463" fmla="*/ 2416196 w 4603034"/>
              <a:gd name="connsiteY463" fmla="*/ 2373807 h 3693934"/>
              <a:gd name="connsiteX464" fmla="*/ 2470697 w 4603034"/>
              <a:gd name="connsiteY464" fmla="*/ 2367751 h 3693934"/>
              <a:gd name="connsiteX465" fmla="*/ 2488864 w 4603034"/>
              <a:gd name="connsiteY465" fmla="*/ 2355640 h 3693934"/>
              <a:gd name="connsiteX466" fmla="*/ 2500975 w 4603034"/>
              <a:gd name="connsiteY466" fmla="*/ 2319306 h 3693934"/>
              <a:gd name="connsiteX467" fmla="*/ 2464641 w 4603034"/>
              <a:gd name="connsiteY467" fmla="*/ 2307195 h 3693934"/>
              <a:gd name="connsiteX468" fmla="*/ 2434363 w 4603034"/>
              <a:gd name="connsiteY468" fmla="*/ 2313251 h 3693934"/>
              <a:gd name="connsiteX469" fmla="*/ 2398029 w 4603034"/>
              <a:gd name="connsiteY469" fmla="*/ 2343529 h 3693934"/>
              <a:gd name="connsiteX470" fmla="*/ 2385918 w 4603034"/>
              <a:gd name="connsiteY470" fmla="*/ 2361696 h 3693934"/>
              <a:gd name="connsiteX471" fmla="*/ 2313250 w 4603034"/>
              <a:gd name="connsiteY471" fmla="*/ 2379863 h 3693934"/>
              <a:gd name="connsiteX472" fmla="*/ 2295084 w 4603034"/>
              <a:gd name="connsiteY472" fmla="*/ 2373807 h 3693934"/>
              <a:gd name="connsiteX473" fmla="*/ 2301139 w 4603034"/>
              <a:gd name="connsiteY473" fmla="*/ 2355640 h 3693934"/>
              <a:gd name="connsiteX474" fmla="*/ 2325362 w 4603034"/>
              <a:gd name="connsiteY474" fmla="*/ 2307195 h 3693934"/>
              <a:gd name="connsiteX475" fmla="*/ 2337473 w 4603034"/>
              <a:gd name="connsiteY475" fmla="*/ 2289028 h 3693934"/>
              <a:gd name="connsiteX476" fmla="*/ 2319306 w 4603034"/>
              <a:gd name="connsiteY476" fmla="*/ 2252694 h 3693934"/>
              <a:gd name="connsiteX477" fmla="*/ 2282972 w 4603034"/>
              <a:gd name="connsiteY477" fmla="*/ 2228472 h 3693934"/>
              <a:gd name="connsiteX478" fmla="*/ 2270861 w 4603034"/>
              <a:gd name="connsiteY478" fmla="*/ 2180027 h 3693934"/>
              <a:gd name="connsiteX479" fmla="*/ 2276917 w 4603034"/>
              <a:gd name="connsiteY479" fmla="*/ 2161860 h 3693934"/>
              <a:gd name="connsiteX480" fmla="*/ 2295084 w 4603034"/>
              <a:gd name="connsiteY480" fmla="*/ 2149749 h 3693934"/>
              <a:gd name="connsiteX481" fmla="*/ 2337473 w 4603034"/>
              <a:gd name="connsiteY481" fmla="*/ 2155804 h 3693934"/>
              <a:gd name="connsiteX482" fmla="*/ 2373807 w 4603034"/>
              <a:gd name="connsiteY482" fmla="*/ 2180027 h 3693934"/>
              <a:gd name="connsiteX483" fmla="*/ 2398029 w 4603034"/>
              <a:gd name="connsiteY483" fmla="*/ 2173971 h 3693934"/>
              <a:gd name="connsiteX484" fmla="*/ 2416196 w 4603034"/>
              <a:gd name="connsiteY484" fmla="*/ 2167916 h 3693934"/>
              <a:gd name="connsiteX485" fmla="*/ 2440419 w 4603034"/>
              <a:gd name="connsiteY485" fmla="*/ 2186083 h 3693934"/>
              <a:gd name="connsiteX486" fmla="*/ 2458586 w 4603034"/>
              <a:gd name="connsiteY486" fmla="*/ 2198194 h 3693934"/>
              <a:gd name="connsiteX487" fmla="*/ 2476752 w 4603034"/>
              <a:gd name="connsiteY487" fmla="*/ 2192138 h 3693934"/>
              <a:gd name="connsiteX488" fmla="*/ 2494919 w 4603034"/>
              <a:gd name="connsiteY488" fmla="*/ 2180027 h 3693934"/>
              <a:gd name="connsiteX489" fmla="*/ 2561531 w 4603034"/>
              <a:gd name="connsiteY489" fmla="*/ 2186083 h 3693934"/>
              <a:gd name="connsiteX490" fmla="*/ 2579698 w 4603034"/>
              <a:gd name="connsiteY490" fmla="*/ 2198194 h 3693934"/>
              <a:gd name="connsiteX491" fmla="*/ 2616032 w 4603034"/>
              <a:gd name="connsiteY491" fmla="*/ 2186083 h 3693934"/>
              <a:gd name="connsiteX492" fmla="*/ 2670533 w 4603034"/>
              <a:gd name="connsiteY492" fmla="*/ 2216361 h 3693934"/>
              <a:gd name="connsiteX493" fmla="*/ 2676588 w 4603034"/>
              <a:gd name="connsiteY493" fmla="*/ 2234528 h 3693934"/>
              <a:gd name="connsiteX494" fmla="*/ 2706866 w 4603034"/>
              <a:gd name="connsiteY494" fmla="*/ 2228472 h 3693934"/>
              <a:gd name="connsiteX495" fmla="*/ 2743200 w 4603034"/>
              <a:gd name="connsiteY495" fmla="*/ 2234528 h 3693934"/>
              <a:gd name="connsiteX496" fmla="*/ 2755311 w 4603034"/>
              <a:gd name="connsiteY496" fmla="*/ 2252694 h 3693934"/>
              <a:gd name="connsiteX497" fmla="*/ 2821923 w 4603034"/>
              <a:gd name="connsiteY497" fmla="*/ 2252694 h 3693934"/>
              <a:gd name="connsiteX498" fmla="*/ 2846146 w 4603034"/>
              <a:gd name="connsiteY498" fmla="*/ 2222416 h 3693934"/>
              <a:gd name="connsiteX499" fmla="*/ 2827979 w 4603034"/>
              <a:gd name="connsiteY499" fmla="*/ 2204249 h 3693934"/>
              <a:gd name="connsiteX500" fmla="*/ 2827979 w 4603034"/>
              <a:gd name="connsiteY500" fmla="*/ 2161860 h 3693934"/>
              <a:gd name="connsiteX501" fmla="*/ 2846146 w 4603034"/>
              <a:gd name="connsiteY501" fmla="*/ 2155804 h 3693934"/>
              <a:gd name="connsiteX502" fmla="*/ 2864313 w 4603034"/>
              <a:gd name="connsiteY502" fmla="*/ 2161860 h 3693934"/>
              <a:gd name="connsiteX503" fmla="*/ 2900646 w 4603034"/>
              <a:gd name="connsiteY503" fmla="*/ 2180027 h 3693934"/>
              <a:gd name="connsiteX504" fmla="*/ 2930925 w 4603034"/>
              <a:gd name="connsiteY504" fmla="*/ 2161860 h 3693934"/>
              <a:gd name="connsiteX505" fmla="*/ 2955147 w 4603034"/>
              <a:gd name="connsiteY505" fmla="*/ 2149749 h 3693934"/>
              <a:gd name="connsiteX506" fmla="*/ 2973314 w 4603034"/>
              <a:gd name="connsiteY506" fmla="*/ 2137638 h 3693934"/>
              <a:gd name="connsiteX507" fmla="*/ 2985425 w 4603034"/>
              <a:gd name="connsiteY507" fmla="*/ 2125526 h 3693934"/>
              <a:gd name="connsiteX508" fmla="*/ 3003592 w 4603034"/>
              <a:gd name="connsiteY508" fmla="*/ 2119471 h 3693934"/>
              <a:gd name="connsiteX509" fmla="*/ 2997537 w 4603034"/>
              <a:gd name="connsiteY509" fmla="*/ 2101304 h 3693934"/>
              <a:gd name="connsiteX510" fmla="*/ 2979370 w 4603034"/>
              <a:gd name="connsiteY510" fmla="*/ 2095248 h 3693934"/>
              <a:gd name="connsiteX511" fmla="*/ 2888535 w 4603034"/>
              <a:gd name="connsiteY511" fmla="*/ 2089193 h 3693934"/>
              <a:gd name="connsiteX512" fmla="*/ 2870368 w 4603034"/>
              <a:gd name="connsiteY512" fmla="*/ 2083137 h 3693934"/>
              <a:gd name="connsiteX513" fmla="*/ 2834035 w 4603034"/>
              <a:gd name="connsiteY513" fmla="*/ 2052859 h 3693934"/>
              <a:gd name="connsiteX514" fmla="*/ 2803756 w 4603034"/>
              <a:gd name="connsiteY514" fmla="*/ 2046803 h 3693934"/>
              <a:gd name="connsiteX515" fmla="*/ 2809812 w 4603034"/>
              <a:gd name="connsiteY515" fmla="*/ 2028636 h 3693934"/>
              <a:gd name="connsiteX516" fmla="*/ 2827979 w 4603034"/>
              <a:gd name="connsiteY516" fmla="*/ 2022581 h 3693934"/>
              <a:gd name="connsiteX517" fmla="*/ 2906702 w 4603034"/>
              <a:gd name="connsiteY517" fmla="*/ 2016525 h 3693934"/>
              <a:gd name="connsiteX518" fmla="*/ 2924869 w 4603034"/>
              <a:gd name="connsiteY518" fmla="*/ 2004414 h 3693934"/>
              <a:gd name="connsiteX519" fmla="*/ 3009648 w 4603034"/>
              <a:gd name="connsiteY519" fmla="*/ 2004414 h 3693934"/>
              <a:gd name="connsiteX520" fmla="*/ 3015703 w 4603034"/>
              <a:gd name="connsiteY520" fmla="*/ 1980191 h 3693934"/>
              <a:gd name="connsiteX521" fmla="*/ 2930925 w 4603034"/>
              <a:gd name="connsiteY521" fmla="*/ 1968080 h 3693934"/>
              <a:gd name="connsiteX522" fmla="*/ 2912758 w 4603034"/>
              <a:gd name="connsiteY522" fmla="*/ 1955969 h 3693934"/>
              <a:gd name="connsiteX523" fmla="*/ 2900646 w 4603034"/>
              <a:gd name="connsiteY523" fmla="*/ 1943857 h 3693934"/>
              <a:gd name="connsiteX524" fmla="*/ 2882480 w 4603034"/>
              <a:gd name="connsiteY524" fmla="*/ 1937802 h 3693934"/>
              <a:gd name="connsiteX525" fmla="*/ 2809812 w 4603034"/>
              <a:gd name="connsiteY525" fmla="*/ 1943857 h 3693934"/>
              <a:gd name="connsiteX526" fmla="*/ 2791645 w 4603034"/>
              <a:gd name="connsiteY526" fmla="*/ 1949913 h 3693934"/>
              <a:gd name="connsiteX527" fmla="*/ 2767423 w 4603034"/>
              <a:gd name="connsiteY527" fmla="*/ 1992302 h 3693934"/>
              <a:gd name="connsiteX528" fmla="*/ 2737144 w 4603034"/>
              <a:gd name="connsiteY528" fmla="*/ 2016525 h 3693934"/>
              <a:gd name="connsiteX529" fmla="*/ 2676588 w 4603034"/>
              <a:gd name="connsiteY529" fmla="*/ 2028636 h 3693934"/>
              <a:gd name="connsiteX530" fmla="*/ 2664477 w 4603034"/>
              <a:gd name="connsiteY530" fmla="*/ 1992302 h 3693934"/>
              <a:gd name="connsiteX531" fmla="*/ 2646310 w 4603034"/>
              <a:gd name="connsiteY531" fmla="*/ 1980191 h 3693934"/>
              <a:gd name="connsiteX532" fmla="*/ 2591809 w 4603034"/>
              <a:gd name="connsiteY532" fmla="*/ 1968080 h 3693934"/>
              <a:gd name="connsiteX533" fmla="*/ 2567587 w 4603034"/>
              <a:gd name="connsiteY533" fmla="*/ 1931746 h 3693934"/>
              <a:gd name="connsiteX534" fmla="*/ 2585754 w 4603034"/>
              <a:gd name="connsiteY534" fmla="*/ 1925691 h 3693934"/>
              <a:gd name="connsiteX535" fmla="*/ 2640254 w 4603034"/>
              <a:gd name="connsiteY535" fmla="*/ 1931746 h 3693934"/>
              <a:gd name="connsiteX536" fmla="*/ 2682644 w 4603034"/>
              <a:gd name="connsiteY536" fmla="*/ 1937802 h 3693934"/>
              <a:gd name="connsiteX537" fmla="*/ 2731089 w 4603034"/>
              <a:gd name="connsiteY537" fmla="*/ 1931746 h 3693934"/>
              <a:gd name="connsiteX538" fmla="*/ 2767423 w 4603034"/>
              <a:gd name="connsiteY538" fmla="*/ 1919635 h 3693934"/>
              <a:gd name="connsiteX539" fmla="*/ 2803756 w 4603034"/>
              <a:gd name="connsiteY539" fmla="*/ 1895412 h 3693934"/>
              <a:gd name="connsiteX540" fmla="*/ 2924869 w 4603034"/>
              <a:gd name="connsiteY540" fmla="*/ 1901468 h 3693934"/>
              <a:gd name="connsiteX541" fmla="*/ 3045982 w 4603034"/>
              <a:gd name="connsiteY541" fmla="*/ 1901468 h 3693934"/>
              <a:gd name="connsiteX542" fmla="*/ 3100482 w 4603034"/>
              <a:gd name="connsiteY542" fmla="*/ 1919635 h 3693934"/>
              <a:gd name="connsiteX543" fmla="*/ 3118649 w 4603034"/>
              <a:gd name="connsiteY543" fmla="*/ 1925691 h 3693934"/>
              <a:gd name="connsiteX544" fmla="*/ 3142872 w 4603034"/>
              <a:gd name="connsiteY544" fmla="*/ 1931746 h 3693934"/>
              <a:gd name="connsiteX545" fmla="*/ 3197372 w 4603034"/>
              <a:gd name="connsiteY545" fmla="*/ 1962024 h 3693934"/>
              <a:gd name="connsiteX546" fmla="*/ 3215539 w 4603034"/>
              <a:gd name="connsiteY546" fmla="*/ 1974136 h 3693934"/>
              <a:gd name="connsiteX547" fmla="*/ 3251873 w 4603034"/>
              <a:gd name="connsiteY547" fmla="*/ 1986247 h 3693934"/>
              <a:gd name="connsiteX548" fmla="*/ 3270040 w 4603034"/>
              <a:gd name="connsiteY548" fmla="*/ 1974136 h 3693934"/>
              <a:gd name="connsiteX549" fmla="*/ 3239762 w 4603034"/>
              <a:gd name="connsiteY549" fmla="*/ 1943857 h 3693934"/>
              <a:gd name="connsiteX550" fmla="*/ 3215539 w 4603034"/>
              <a:gd name="connsiteY550" fmla="*/ 1913579 h 3693934"/>
              <a:gd name="connsiteX551" fmla="*/ 3179205 w 4603034"/>
              <a:gd name="connsiteY551" fmla="*/ 1895412 h 3693934"/>
              <a:gd name="connsiteX552" fmla="*/ 3154983 w 4603034"/>
              <a:gd name="connsiteY552" fmla="*/ 1889357 h 3693934"/>
              <a:gd name="connsiteX553" fmla="*/ 3124705 w 4603034"/>
              <a:gd name="connsiteY553" fmla="*/ 1865134 h 3693934"/>
              <a:gd name="connsiteX554" fmla="*/ 3112593 w 4603034"/>
              <a:gd name="connsiteY554" fmla="*/ 1853023 h 3693934"/>
              <a:gd name="connsiteX555" fmla="*/ 3088371 w 4603034"/>
              <a:gd name="connsiteY555" fmla="*/ 1846967 h 3693934"/>
              <a:gd name="connsiteX556" fmla="*/ 3070204 w 4603034"/>
              <a:gd name="connsiteY556" fmla="*/ 1834856 h 3693934"/>
              <a:gd name="connsiteX557" fmla="*/ 3052037 w 4603034"/>
              <a:gd name="connsiteY557" fmla="*/ 1828800 h 3693934"/>
              <a:gd name="connsiteX558" fmla="*/ 3070204 w 4603034"/>
              <a:gd name="connsiteY558" fmla="*/ 1816689 h 3693934"/>
              <a:gd name="connsiteX559" fmla="*/ 3136816 w 4603034"/>
              <a:gd name="connsiteY559" fmla="*/ 1828800 h 3693934"/>
              <a:gd name="connsiteX560" fmla="*/ 3167094 w 4603034"/>
              <a:gd name="connsiteY560" fmla="*/ 1846967 h 3693934"/>
              <a:gd name="connsiteX561" fmla="*/ 3179205 w 4603034"/>
              <a:gd name="connsiteY561" fmla="*/ 1859079 h 3693934"/>
              <a:gd name="connsiteX562" fmla="*/ 3215539 w 4603034"/>
              <a:gd name="connsiteY562" fmla="*/ 1834856 h 3693934"/>
              <a:gd name="connsiteX563" fmla="*/ 3209484 w 4603034"/>
              <a:gd name="connsiteY563" fmla="*/ 1810634 h 3693934"/>
              <a:gd name="connsiteX564" fmla="*/ 3203428 w 4603034"/>
              <a:gd name="connsiteY564" fmla="*/ 1792467 h 3693934"/>
              <a:gd name="connsiteX565" fmla="*/ 3227650 w 4603034"/>
              <a:gd name="connsiteY565" fmla="*/ 1798522 h 3693934"/>
              <a:gd name="connsiteX566" fmla="*/ 3239762 w 4603034"/>
              <a:gd name="connsiteY566" fmla="*/ 1810634 h 3693934"/>
              <a:gd name="connsiteX567" fmla="*/ 3270040 w 4603034"/>
              <a:gd name="connsiteY567" fmla="*/ 1840912 h 3693934"/>
              <a:gd name="connsiteX568" fmla="*/ 3306374 w 4603034"/>
              <a:gd name="connsiteY568" fmla="*/ 1846967 h 3693934"/>
              <a:gd name="connsiteX569" fmla="*/ 3336652 w 4603034"/>
              <a:gd name="connsiteY569" fmla="*/ 1871190 h 3693934"/>
              <a:gd name="connsiteX570" fmla="*/ 3354819 w 4603034"/>
              <a:gd name="connsiteY570" fmla="*/ 1877245 h 3693934"/>
              <a:gd name="connsiteX571" fmla="*/ 3385097 w 4603034"/>
              <a:gd name="connsiteY571" fmla="*/ 1846967 h 3693934"/>
              <a:gd name="connsiteX572" fmla="*/ 3421431 w 4603034"/>
              <a:gd name="connsiteY572" fmla="*/ 1834856 h 3693934"/>
              <a:gd name="connsiteX573" fmla="*/ 3439597 w 4603034"/>
              <a:gd name="connsiteY573" fmla="*/ 1840912 h 3693934"/>
              <a:gd name="connsiteX574" fmla="*/ 3463820 w 4603034"/>
              <a:gd name="connsiteY574" fmla="*/ 1871190 h 3693934"/>
              <a:gd name="connsiteX575" fmla="*/ 3488042 w 4603034"/>
              <a:gd name="connsiteY575" fmla="*/ 1865134 h 3693934"/>
              <a:gd name="connsiteX576" fmla="*/ 3500154 w 4603034"/>
              <a:gd name="connsiteY576" fmla="*/ 1853023 h 3693934"/>
              <a:gd name="connsiteX577" fmla="*/ 3530432 w 4603034"/>
              <a:gd name="connsiteY577" fmla="*/ 1859079 h 3693934"/>
              <a:gd name="connsiteX578" fmla="*/ 3542543 w 4603034"/>
              <a:gd name="connsiteY578" fmla="*/ 1877245 h 3693934"/>
              <a:gd name="connsiteX579" fmla="*/ 3554654 w 4603034"/>
              <a:gd name="connsiteY579" fmla="*/ 1889357 h 3693934"/>
              <a:gd name="connsiteX580" fmla="*/ 3560710 w 4603034"/>
              <a:gd name="connsiteY580" fmla="*/ 1865134 h 3693934"/>
              <a:gd name="connsiteX581" fmla="*/ 3554654 w 4603034"/>
              <a:gd name="connsiteY581" fmla="*/ 1810634 h 3693934"/>
              <a:gd name="connsiteX582" fmla="*/ 3536488 w 4603034"/>
              <a:gd name="connsiteY582" fmla="*/ 1798522 h 3693934"/>
              <a:gd name="connsiteX583" fmla="*/ 3500154 w 4603034"/>
              <a:gd name="connsiteY583" fmla="*/ 1786411 h 3693934"/>
              <a:gd name="connsiteX584" fmla="*/ 3488042 w 4603034"/>
              <a:gd name="connsiteY584" fmla="*/ 1774300 h 3693934"/>
              <a:gd name="connsiteX585" fmla="*/ 3469876 w 4603034"/>
              <a:gd name="connsiteY585" fmla="*/ 1762189 h 3693934"/>
              <a:gd name="connsiteX586" fmla="*/ 3542543 w 4603034"/>
              <a:gd name="connsiteY586" fmla="*/ 1731910 h 3693934"/>
              <a:gd name="connsiteX587" fmla="*/ 3578877 w 4603034"/>
              <a:gd name="connsiteY587" fmla="*/ 1744022 h 3693934"/>
              <a:gd name="connsiteX588" fmla="*/ 3597044 w 4603034"/>
              <a:gd name="connsiteY588" fmla="*/ 1750077 h 3693934"/>
              <a:gd name="connsiteX589" fmla="*/ 3621266 w 4603034"/>
              <a:gd name="connsiteY589" fmla="*/ 1780355 h 3693934"/>
              <a:gd name="connsiteX590" fmla="*/ 3633378 w 4603034"/>
              <a:gd name="connsiteY590" fmla="*/ 1792467 h 3693934"/>
              <a:gd name="connsiteX591" fmla="*/ 3645489 w 4603034"/>
              <a:gd name="connsiteY591" fmla="*/ 1828800 h 3693934"/>
              <a:gd name="connsiteX592" fmla="*/ 3651544 w 4603034"/>
              <a:gd name="connsiteY592" fmla="*/ 1846967 h 3693934"/>
              <a:gd name="connsiteX593" fmla="*/ 3663656 w 4603034"/>
              <a:gd name="connsiteY593" fmla="*/ 1865134 h 3693934"/>
              <a:gd name="connsiteX594" fmla="*/ 3663656 w 4603034"/>
              <a:gd name="connsiteY594" fmla="*/ 1974136 h 3693934"/>
              <a:gd name="connsiteX595" fmla="*/ 3675767 w 4603034"/>
              <a:gd name="connsiteY595" fmla="*/ 1992302 h 3693934"/>
              <a:gd name="connsiteX596" fmla="*/ 3693934 w 4603034"/>
              <a:gd name="connsiteY596" fmla="*/ 1998358 h 3693934"/>
              <a:gd name="connsiteX597" fmla="*/ 3706045 w 4603034"/>
              <a:gd name="connsiteY597" fmla="*/ 1980191 h 3693934"/>
              <a:gd name="connsiteX598" fmla="*/ 3724212 w 4603034"/>
              <a:gd name="connsiteY598" fmla="*/ 1828800 h 3693934"/>
              <a:gd name="connsiteX599" fmla="*/ 3766601 w 4603034"/>
              <a:gd name="connsiteY599" fmla="*/ 1834856 h 3693934"/>
              <a:gd name="connsiteX600" fmla="*/ 3784768 w 4603034"/>
              <a:gd name="connsiteY600" fmla="*/ 1895412 h 3693934"/>
              <a:gd name="connsiteX601" fmla="*/ 3778713 w 4603034"/>
              <a:gd name="connsiteY601" fmla="*/ 1919635 h 3693934"/>
              <a:gd name="connsiteX602" fmla="*/ 3766601 w 4603034"/>
              <a:gd name="connsiteY602" fmla="*/ 1931746 h 3693934"/>
              <a:gd name="connsiteX603" fmla="*/ 3760546 w 4603034"/>
              <a:gd name="connsiteY603" fmla="*/ 1949913 h 3693934"/>
              <a:gd name="connsiteX604" fmla="*/ 3796880 w 4603034"/>
              <a:gd name="connsiteY604" fmla="*/ 1992302 h 3693934"/>
              <a:gd name="connsiteX605" fmla="*/ 3845325 w 4603034"/>
              <a:gd name="connsiteY605" fmla="*/ 1998358 h 3693934"/>
              <a:gd name="connsiteX606" fmla="*/ 3857436 w 4603034"/>
              <a:gd name="connsiteY606" fmla="*/ 2022581 h 3693934"/>
              <a:gd name="connsiteX607" fmla="*/ 3881658 w 4603034"/>
              <a:gd name="connsiteY607" fmla="*/ 2071026 h 3693934"/>
              <a:gd name="connsiteX608" fmla="*/ 3887714 w 4603034"/>
              <a:gd name="connsiteY608" fmla="*/ 2089193 h 3693934"/>
              <a:gd name="connsiteX609" fmla="*/ 3911937 w 4603034"/>
              <a:gd name="connsiteY609" fmla="*/ 2125526 h 3693934"/>
              <a:gd name="connsiteX610" fmla="*/ 3917992 w 4603034"/>
              <a:gd name="connsiteY610" fmla="*/ 2143693 h 3693934"/>
              <a:gd name="connsiteX611" fmla="*/ 3942215 w 4603034"/>
              <a:gd name="connsiteY611" fmla="*/ 2173971 h 3693934"/>
              <a:gd name="connsiteX612" fmla="*/ 3966437 w 4603034"/>
              <a:gd name="connsiteY612" fmla="*/ 2167916 h 3693934"/>
              <a:gd name="connsiteX613" fmla="*/ 3972493 w 4603034"/>
              <a:gd name="connsiteY613" fmla="*/ 2149749 h 3693934"/>
              <a:gd name="connsiteX614" fmla="*/ 3978548 w 4603034"/>
              <a:gd name="connsiteY614" fmla="*/ 2089193 h 3693934"/>
              <a:gd name="connsiteX615" fmla="*/ 3996715 w 4603034"/>
              <a:gd name="connsiteY615" fmla="*/ 2083137 h 3693934"/>
              <a:gd name="connsiteX616" fmla="*/ 4039105 w 4603034"/>
              <a:gd name="connsiteY616" fmla="*/ 2071026 h 3693934"/>
              <a:gd name="connsiteX617" fmla="*/ 4057272 w 4603034"/>
              <a:gd name="connsiteY617" fmla="*/ 2058914 h 3693934"/>
              <a:gd name="connsiteX618" fmla="*/ 4075439 w 4603034"/>
              <a:gd name="connsiteY618" fmla="*/ 2022581 h 3693934"/>
              <a:gd name="connsiteX619" fmla="*/ 4087550 w 4603034"/>
              <a:gd name="connsiteY619" fmla="*/ 2010469 h 3693934"/>
              <a:gd name="connsiteX620" fmla="*/ 4105717 w 4603034"/>
              <a:gd name="connsiteY620" fmla="*/ 1937802 h 3693934"/>
              <a:gd name="connsiteX621" fmla="*/ 4111772 w 4603034"/>
              <a:gd name="connsiteY621" fmla="*/ 1919635 h 3693934"/>
              <a:gd name="connsiteX622" fmla="*/ 4129939 w 4603034"/>
              <a:gd name="connsiteY622" fmla="*/ 1907524 h 3693934"/>
              <a:gd name="connsiteX623" fmla="*/ 4154162 w 4603034"/>
              <a:gd name="connsiteY623" fmla="*/ 1883301 h 3693934"/>
              <a:gd name="connsiteX624" fmla="*/ 4160217 w 4603034"/>
              <a:gd name="connsiteY624" fmla="*/ 1865134 h 3693934"/>
              <a:gd name="connsiteX625" fmla="*/ 4208662 w 4603034"/>
              <a:gd name="connsiteY625" fmla="*/ 1840912 h 3693934"/>
              <a:gd name="connsiteX626" fmla="*/ 4226829 w 4603034"/>
              <a:gd name="connsiteY626" fmla="*/ 1834856 h 3693934"/>
              <a:gd name="connsiteX627" fmla="*/ 4311608 w 4603034"/>
              <a:gd name="connsiteY627" fmla="*/ 1840912 h 3693934"/>
              <a:gd name="connsiteX628" fmla="*/ 4341886 w 4603034"/>
              <a:gd name="connsiteY628" fmla="*/ 1895412 h 3693934"/>
              <a:gd name="connsiteX629" fmla="*/ 4347942 w 4603034"/>
              <a:gd name="connsiteY629" fmla="*/ 1913579 h 3693934"/>
              <a:gd name="connsiteX630" fmla="*/ 4360053 w 4603034"/>
              <a:gd name="connsiteY630" fmla="*/ 1925691 h 3693934"/>
              <a:gd name="connsiteX631" fmla="*/ 4396387 w 4603034"/>
              <a:gd name="connsiteY631" fmla="*/ 1949913 h 3693934"/>
              <a:gd name="connsiteX632" fmla="*/ 4414554 w 4603034"/>
              <a:gd name="connsiteY632" fmla="*/ 1968080 h 3693934"/>
              <a:gd name="connsiteX633" fmla="*/ 4450888 w 4603034"/>
              <a:gd name="connsiteY633" fmla="*/ 1992302 h 3693934"/>
              <a:gd name="connsiteX634" fmla="*/ 4462999 w 4603034"/>
              <a:gd name="connsiteY634" fmla="*/ 2004414 h 3693934"/>
              <a:gd name="connsiteX635" fmla="*/ 4499333 w 4603034"/>
              <a:gd name="connsiteY635" fmla="*/ 2028636 h 3693934"/>
              <a:gd name="connsiteX636" fmla="*/ 4517499 w 4603034"/>
              <a:gd name="connsiteY636" fmla="*/ 2083137 h 3693934"/>
              <a:gd name="connsiteX637" fmla="*/ 4523555 w 4603034"/>
              <a:gd name="connsiteY637" fmla="*/ 2101304 h 3693934"/>
              <a:gd name="connsiteX638" fmla="*/ 4541722 w 4603034"/>
              <a:gd name="connsiteY638" fmla="*/ 2125526 h 3693934"/>
              <a:gd name="connsiteX639" fmla="*/ 4553833 w 4603034"/>
              <a:gd name="connsiteY639" fmla="*/ 2167916 h 3693934"/>
              <a:gd name="connsiteX640" fmla="*/ 4565944 w 4603034"/>
              <a:gd name="connsiteY640" fmla="*/ 2210305 h 3693934"/>
              <a:gd name="connsiteX641" fmla="*/ 4559889 w 4603034"/>
              <a:gd name="connsiteY641" fmla="*/ 2301140 h 3693934"/>
              <a:gd name="connsiteX642" fmla="*/ 4553833 w 4603034"/>
              <a:gd name="connsiteY642" fmla="*/ 2319306 h 3693934"/>
              <a:gd name="connsiteX643" fmla="*/ 4541722 w 4603034"/>
              <a:gd name="connsiteY643" fmla="*/ 2494920 h 3693934"/>
              <a:gd name="connsiteX644" fmla="*/ 4559889 w 4603034"/>
              <a:gd name="connsiteY644" fmla="*/ 2591810 h 3693934"/>
              <a:gd name="connsiteX645" fmla="*/ 4572000 w 4603034"/>
              <a:gd name="connsiteY645" fmla="*/ 2609977 h 3693934"/>
              <a:gd name="connsiteX646" fmla="*/ 4584111 w 4603034"/>
              <a:gd name="connsiteY646" fmla="*/ 2646310 h 3693934"/>
              <a:gd name="connsiteX647" fmla="*/ 4590167 w 4603034"/>
              <a:gd name="connsiteY647" fmla="*/ 2664477 h 3693934"/>
              <a:gd name="connsiteX648" fmla="*/ 4596223 w 4603034"/>
              <a:gd name="connsiteY648" fmla="*/ 2682644 h 3693934"/>
              <a:gd name="connsiteX649" fmla="*/ 4602278 w 4603034"/>
              <a:gd name="connsiteY649" fmla="*/ 2731089 h 3693934"/>
              <a:gd name="connsiteX650" fmla="*/ 4584111 w 4603034"/>
              <a:gd name="connsiteY650" fmla="*/ 2803757 h 3693934"/>
              <a:gd name="connsiteX651" fmla="*/ 4565944 w 4603034"/>
              <a:gd name="connsiteY651" fmla="*/ 2809812 h 3693934"/>
              <a:gd name="connsiteX652" fmla="*/ 4493277 w 4603034"/>
              <a:gd name="connsiteY652" fmla="*/ 2809812 h 3693934"/>
              <a:gd name="connsiteX653" fmla="*/ 4456943 w 4603034"/>
              <a:gd name="connsiteY653" fmla="*/ 2821924 h 3693934"/>
              <a:gd name="connsiteX654" fmla="*/ 4438776 w 4603034"/>
              <a:gd name="connsiteY654" fmla="*/ 2827979 h 3693934"/>
              <a:gd name="connsiteX655" fmla="*/ 4390331 w 4603034"/>
              <a:gd name="connsiteY655" fmla="*/ 2791645 h 3693934"/>
              <a:gd name="connsiteX656" fmla="*/ 4378220 w 4603034"/>
              <a:gd name="connsiteY656" fmla="*/ 2773479 h 3693934"/>
              <a:gd name="connsiteX657" fmla="*/ 4305552 w 4603034"/>
              <a:gd name="connsiteY657" fmla="*/ 2755312 h 3693934"/>
              <a:gd name="connsiteX658" fmla="*/ 4269219 w 4603034"/>
              <a:gd name="connsiteY658" fmla="*/ 2743200 h 3693934"/>
              <a:gd name="connsiteX659" fmla="*/ 4220774 w 4603034"/>
              <a:gd name="connsiteY659" fmla="*/ 2706867 h 3693934"/>
              <a:gd name="connsiteX660" fmla="*/ 4184440 w 4603034"/>
              <a:gd name="connsiteY660" fmla="*/ 2694755 h 3693934"/>
              <a:gd name="connsiteX661" fmla="*/ 4154162 w 4603034"/>
              <a:gd name="connsiteY661" fmla="*/ 2700811 h 3693934"/>
              <a:gd name="connsiteX662" fmla="*/ 4142050 w 4603034"/>
              <a:gd name="connsiteY662" fmla="*/ 2712922 h 3693934"/>
              <a:gd name="connsiteX663" fmla="*/ 4117828 w 4603034"/>
              <a:gd name="connsiteY663" fmla="*/ 2706867 h 3693934"/>
              <a:gd name="connsiteX664" fmla="*/ 4105717 w 4603034"/>
              <a:gd name="connsiteY664" fmla="*/ 2688700 h 3693934"/>
              <a:gd name="connsiteX665" fmla="*/ 4093605 w 4603034"/>
              <a:gd name="connsiteY665" fmla="*/ 2676589 h 3693934"/>
              <a:gd name="connsiteX666" fmla="*/ 4069383 w 4603034"/>
              <a:gd name="connsiteY666" fmla="*/ 2640255 h 3693934"/>
              <a:gd name="connsiteX667" fmla="*/ 4057272 w 4603034"/>
              <a:gd name="connsiteY667" fmla="*/ 2628143 h 3693934"/>
              <a:gd name="connsiteX668" fmla="*/ 4033049 w 4603034"/>
              <a:gd name="connsiteY668" fmla="*/ 2597865 h 3693934"/>
              <a:gd name="connsiteX669" fmla="*/ 4014882 w 4603034"/>
              <a:gd name="connsiteY669" fmla="*/ 2591810 h 3693934"/>
              <a:gd name="connsiteX670" fmla="*/ 3954326 w 4603034"/>
              <a:gd name="connsiteY670" fmla="*/ 2597865 h 3693934"/>
              <a:gd name="connsiteX671" fmla="*/ 3942215 w 4603034"/>
              <a:gd name="connsiteY671" fmla="*/ 2634199 h 3693934"/>
              <a:gd name="connsiteX672" fmla="*/ 3887714 w 4603034"/>
              <a:gd name="connsiteY672" fmla="*/ 2646310 h 3693934"/>
              <a:gd name="connsiteX673" fmla="*/ 3881658 w 4603034"/>
              <a:gd name="connsiteY673" fmla="*/ 2664477 h 3693934"/>
              <a:gd name="connsiteX674" fmla="*/ 3972493 w 4603034"/>
              <a:gd name="connsiteY674" fmla="*/ 2688700 h 3693934"/>
              <a:gd name="connsiteX675" fmla="*/ 3984604 w 4603034"/>
              <a:gd name="connsiteY675" fmla="*/ 2706867 h 3693934"/>
              <a:gd name="connsiteX676" fmla="*/ 3996715 w 4603034"/>
              <a:gd name="connsiteY676" fmla="*/ 2743200 h 3693934"/>
              <a:gd name="connsiteX677" fmla="*/ 4020938 w 4603034"/>
              <a:gd name="connsiteY677" fmla="*/ 2749256 h 3693934"/>
              <a:gd name="connsiteX678" fmla="*/ 4033049 w 4603034"/>
              <a:gd name="connsiteY678" fmla="*/ 2767423 h 3693934"/>
              <a:gd name="connsiteX679" fmla="*/ 4039105 w 4603034"/>
              <a:gd name="connsiteY679" fmla="*/ 2785590 h 3693934"/>
              <a:gd name="connsiteX680" fmla="*/ 4057272 w 4603034"/>
              <a:gd name="connsiteY680" fmla="*/ 2791645 h 3693934"/>
              <a:gd name="connsiteX681" fmla="*/ 4093605 w 4603034"/>
              <a:gd name="connsiteY681" fmla="*/ 2797701 h 3693934"/>
              <a:gd name="connsiteX682" fmla="*/ 4135995 w 4603034"/>
              <a:gd name="connsiteY682" fmla="*/ 2846146 h 3693934"/>
              <a:gd name="connsiteX683" fmla="*/ 4154162 w 4603034"/>
              <a:gd name="connsiteY683" fmla="*/ 2852202 h 3693934"/>
              <a:gd name="connsiteX684" fmla="*/ 4160217 w 4603034"/>
              <a:gd name="connsiteY684" fmla="*/ 2870369 h 3693934"/>
              <a:gd name="connsiteX685" fmla="*/ 4129939 w 4603034"/>
              <a:gd name="connsiteY685" fmla="*/ 2900647 h 3693934"/>
              <a:gd name="connsiteX686" fmla="*/ 4123884 w 4603034"/>
              <a:gd name="connsiteY686" fmla="*/ 2918814 h 3693934"/>
              <a:gd name="connsiteX687" fmla="*/ 4117828 w 4603034"/>
              <a:gd name="connsiteY687" fmla="*/ 2949092 h 3693934"/>
              <a:gd name="connsiteX688" fmla="*/ 4099661 w 4603034"/>
              <a:gd name="connsiteY688" fmla="*/ 2955147 h 3693934"/>
              <a:gd name="connsiteX689" fmla="*/ 4069383 w 4603034"/>
              <a:gd name="connsiteY689" fmla="*/ 2949092 h 3693934"/>
              <a:gd name="connsiteX690" fmla="*/ 4057272 w 4603034"/>
              <a:gd name="connsiteY690" fmla="*/ 2930925 h 3693934"/>
              <a:gd name="connsiteX691" fmla="*/ 4045160 w 4603034"/>
              <a:gd name="connsiteY691" fmla="*/ 2918814 h 3693934"/>
              <a:gd name="connsiteX692" fmla="*/ 4014882 w 4603034"/>
              <a:gd name="connsiteY692" fmla="*/ 2876424 h 3693934"/>
              <a:gd name="connsiteX693" fmla="*/ 3978548 w 4603034"/>
              <a:gd name="connsiteY693" fmla="*/ 2864313 h 3693934"/>
              <a:gd name="connsiteX694" fmla="*/ 3972493 w 4603034"/>
              <a:gd name="connsiteY694" fmla="*/ 2882480 h 3693934"/>
              <a:gd name="connsiteX695" fmla="*/ 3990660 w 4603034"/>
              <a:gd name="connsiteY695" fmla="*/ 2888536 h 3693934"/>
              <a:gd name="connsiteX696" fmla="*/ 4008827 w 4603034"/>
              <a:gd name="connsiteY696" fmla="*/ 2906702 h 3693934"/>
              <a:gd name="connsiteX697" fmla="*/ 4014882 w 4603034"/>
              <a:gd name="connsiteY697" fmla="*/ 2924869 h 3693934"/>
              <a:gd name="connsiteX698" fmla="*/ 3978548 w 4603034"/>
              <a:gd name="connsiteY698" fmla="*/ 2936981 h 3693934"/>
              <a:gd name="connsiteX699" fmla="*/ 3802935 w 4603034"/>
              <a:gd name="connsiteY699" fmla="*/ 2930925 h 3693934"/>
              <a:gd name="connsiteX700" fmla="*/ 3790824 w 4603034"/>
              <a:gd name="connsiteY700" fmla="*/ 2949092 h 3693934"/>
              <a:gd name="connsiteX701" fmla="*/ 3808991 w 4603034"/>
              <a:gd name="connsiteY701" fmla="*/ 2961203 h 3693934"/>
              <a:gd name="connsiteX702" fmla="*/ 3899825 w 4603034"/>
              <a:gd name="connsiteY702" fmla="*/ 2967259 h 3693934"/>
              <a:gd name="connsiteX703" fmla="*/ 3911937 w 4603034"/>
              <a:gd name="connsiteY703" fmla="*/ 2979370 h 3693934"/>
              <a:gd name="connsiteX704" fmla="*/ 3930103 w 4603034"/>
              <a:gd name="connsiteY704" fmla="*/ 2985426 h 3693934"/>
              <a:gd name="connsiteX705" fmla="*/ 3966437 w 4603034"/>
              <a:gd name="connsiteY705" fmla="*/ 2967259 h 3693934"/>
              <a:gd name="connsiteX706" fmla="*/ 3984604 w 4603034"/>
              <a:gd name="connsiteY706" fmla="*/ 2979370 h 3693934"/>
              <a:gd name="connsiteX707" fmla="*/ 4002771 w 4603034"/>
              <a:gd name="connsiteY707" fmla="*/ 3015704 h 3693934"/>
              <a:gd name="connsiteX708" fmla="*/ 4014882 w 4603034"/>
              <a:gd name="connsiteY708" fmla="*/ 3033871 h 3693934"/>
              <a:gd name="connsiteX709" fmla="*/ 4039105 w 4603034"/>
              <a:gd name="connsiteY709" fmla="*/ 3082316 h 3693934"/>
              <a:gd name="connsiteX710" fmla="*/ 4075439 w 4603034"/>
              <a:gd name="connsiteY710" fmla="*/ 3064149 h 3693934"/>
              <a:gd name="connsiteX711" fmla="*/ 4111772 w 4603034"/>
              <a:gd name="connsiteY711" fmla="*/ 3052038 h 3693934"/>
              <a:gd name="connsiteX712" fmla="*/ 4129939 w 4603034"/>
              <a:gd name="connsiteY712" fmla="*/ 3045982 h 3693934"/>
              <a:gd name="connsiteX713" fmla="*/ 4148106 w 4603034"/>
              <a:gd name="connsiteY713" fmla="*/ 3058093 h 3693934"/>
              <a:gd name="connsiteX714" fmla="*/ 4184440 w 4603034"/>
              <a:gd name="connsiteY714" fmla="*/ 3070204 h 3693934"/>
              <a:gd name="connsiteX715" fmla="*/ 4196551 w 4603034"/>
              <a:gd name="connsiteY715" fmla="*/ 3082316 h 3693934"/>
              <a:gd name="connsiteX716" fmla="*/ 4226829 w 4603034"/>
              <a:gd name="connsiteY716" fmla="*/ 3112594 h 3693934"/>
              <a:gd name="connsiteX717" fmla="*/ 4238940 w 4603034"/>
              <a:gd name="connsiteY717" fmla="*/ 3154983 h 3693934"/>
              <a:gd name="connsiteX718" fmla="*/ 4244996 w 4603034"/>
              <a:gd name="connsiteY718" fmla="*/ 3173150 h 3693934"/>
              <a:gd name="connsiteX719" fmla="*/ 4263163 w 4603034"/>
              <a:gd name="connsiteY719" fmla="*/ 3179206 h 3693934"/>
              <a:gd name="connsiteX720" fmla="*/ 4269219 w 4603034"/>
              <a:gd name="connsiteY720" fmla="*/ 3203428 h 3693934"/>
              <a:gd name="connsiteX721" fmla="*/ 4263163 w 4603034"/>
              <a:gd name="connsiteY721" fmla="*/ 3221595 h 3693934"/>
              <a:gd name="connsiteX722" fmla="*/ 4257107 w 4603034"/>
              <a:gd name="connsiteY722" fmla="*/ 3245818 h 3693934"/>
              <a:gd name="connsiteX723" fmla="*/ 4232885 w 4603034"/>
              <a:gd name="connsiteY723" fmla="*/ 3282151 h 3693934"/>
              <a:gd name="connsiteX724" fmla="*/ 4196551 w 4603034"/>
              <a:gd name="connsiteY724" fmla="*/ 3276096 h 3693934"/>
              <a:gd name="connsiteX725" fmla="*/ 4160217 w 4603034"/>
              <a:gd name="connsiteY725" fmla="*/ 3239762 h 3693934"/>
              <a:gd name="connsiteX726" fmla="*/ 4123884 w 4603034"/>
              <a:gd name="connsiteY726" fmla="*/ 3221595 h 3693934"/>
              <a:gd name="connsiteX727" fmla="*/ 4105717 w 4603034"/>
              <a:gd name="connsiteY727" fmla="*/ 3215540 h 3693934"/>
              <a:gd name="connsiteX728" fmla="*/ 4099661 w 4603034"/>
              <a:gd name="connsiteY728" fmla="*/ 3197373 h 3693934"/>
              <a:gd name="connsiteX729" fmla="*/ 4063327 w 4603034"/>
              <a:gd name="connsiteY729" fmla="*/ 3185261 h 3693934"/>
              <a:gd name="connsiteX730" fmla="*/ 4057272 w 4603034"/>
              <a:gd name="connsiteY730" fmla="*/ 3167094 h 3693934"/>
              <a:gd name="connsiteX731" fmla="*/ 3972493 w 4603034"/>
              <a:gd name="connsiteY731" fmla="*/ 3142872 h 3693934"/>
              <a:gd name="connsiteX732" fmla="*/ 3960382 w 4603034"/>
              <a:gd name="connsiteY732" fmla="*/ 3124705 h 3693934"/>
              <a:gd name="connsiteX733" fmla="*/ 3905881 w 4603034"/>
              <a:gd name="connsiteY733" fmla="*/ 3112594 h 3693934"/>
              <a:gd name="connsiteX734" fmla="*/ 3869547 w 4603034"/>
              <a:gd name="connsiteY734" fmla="*/ 3100483 h 3693934"/>
              <a:gd name="connsiteX735" fmla="*/ 3827158 w 4603034"/>
              <a:gd name="connsiteY735" fmla="*/ 3118649 h 3693934"/>
              <a:gd name="connsiteX736" fmla="*/ 3821102 w 4603034"/>
              <a:gd name="connsiteY736" fmla="*/ 3136816 h 3693934"/>
              <a:gd name="connsiteX737" fmla="*/ 3802935 w 4603034"/>
              <a:gd name="connsiteY737" fmla="*/ 3142872 h 3693934"/>
              <a:gd name="connsiteX738" fmla="*/ 3736323 w 4603034"/>
              <a:gd name="connsiteY738" fmla="*/ 3154983 h 3693934"/>
              <a:gd name="connsiteX739" fmla="*/ 3748435 w 4603034"/>
              <a:gd name="connsiteY739" fmla="*/ 3167094 h 3693934"/>
              <a:gd name="connsiteX740" fmla="*/ 3766601 w 4603034"/>
              <a:gd name="connsiteY740" fmla="*/ 3179206 h 3693934"/>
              <a:gd name="connsiteX741" fmla="*/ 3778713 w 4603034"/>
              <a:gd name="connsiteY741" fmla="*/ 3197373 h 3693934"/>
              <a:gd name="connsiteX742" fmla="*/ 3881658 w 4603034"/>
              <a:gd name="connsiteY742" fmla="*/ 3203428 h 3693934"/>
              <a:gd name="connsiteX743" fmla="*/ 3936159 w 4603034"/>
              <a:gd name="connsiteY743" fmla="*/ 3215540 h 3693934"/>
              <a:gd name="connsiteX744" fmla="*/ 3972493 w 4603034"/>
              <a:gd name="connsiteY744" fmla="*/ 3227651 h 3693934"/>
              <a:gd name="connsiteX745" fmla="*/ 3966437 w 4603034"/>
              <a:gd name="connsiteY745" fmla="*/ 3282151 h 3693934"/>
              <a:gd name="connsiteX746" fmla="*/ 3954326 w 4603034"/>
              <a:gd name="connsiteY746" fmla="*/ 3294263 h 3693934"/>
              <a:gd name="connsiteX747" fmla="*/ 3911937 w 4603034"/>
              <a:gd name="connsiteY747" fmla="*/ 3306374 h 3693934"/>
              <a:gd name="connsiteX748" fmla="*/ 3899825 w 4603034"/>
              <a:gd name="connsiteY748" fmla="*/ 3324541 h 3693934"/>
              <a:gd name="connsiteX749" fmla="*/ 3863491 w 4603034"/>
              <a:gd name="connsiteY749" fmla="*/ 3342708 h 3693934"/>
              <a:gd name="connsiteX750" fmla="*/ 3845325 w 4603034"/>
              <a:gd name="connsiteY750" fmla="*/ 3336652 h 3693934"/>
              <a:gd name="connsiteX751" fmla="*/ 3833213 w 4603034"/>
              <a:gd name="connsiteY751" fmla="*/ 3318485 h 3693934"/>
              <a:gd name="connsiteX752" fmla="*/ 3815046 w 4603034"/>
              <a:gd name="connsiteY752" fmla="*/ 3306374 h 3693934"/>
              <a:gd name="connsiteX753" fmla="*/ 3796880 w 4603034"/>
              <a:gd name="connsiteY753" fmla="*/ 3312430 h 3693934"/>
              <a:gd name="connsiteX754" fmla="*/ 3766601 w 4603034"/>
              <a:gd name="connsiteY754" fmla="*/ 3342708 h 3693934"/>
              <a:gd name="connsiteX755" fmla="*/ 3748435 w 4603034"/>
              <a:gd name="connsiteY755" fmla="*/ 3348763 h 3693934"/>
              <a:gd name="connsiteX756" fmla="*/ 3609155 w 4603034"/>
              <a:gd name="connsiteY756" fmla="*/ 3354819 h 3693934"/>
              <a:gd name="connsiteX757" fmla="*/ 3572821 w 4603034"/>
              <a:gd name="connsiteY757" fmla="*/ 3342708 h 3693934"/>
              <a:gd name="connsiteX758" fmla="*/ 3554654 w 4603034"/>
              <a:gd name="connsiteY758" fmla="*/ 3348763 h 3693934"/>
              <a:gd name="connsiteX759" fmla="*/ 3542543 w 4603034"/>
              <a:gd name="connsiteY759" fmla="*/ 3360875 h 3693934"/>
              <a:gd name="connsiteX760" fmla="*/ 3518321 w 4603034"/>
              <a:gd name="connsiteY760" fmla="*/ 3354819 h 3693934"/>
              <a:gd name="connsiteX761" fmla="*/ 3475931 w 4603034"/>
              <a:gd name="connsiteY761" fmla="*/ 3342708 h 3693934"/>
              <a:gd name="connsiteX762" fmla="*/ 3433542 w 4603034"/>
              <a:gd name="connsiteY762" fmla="*/ 3294263 h 3693934"/>
              <a:gd name="connsiteX763" fmla="*/ 3409319 w 4603034"/>
              <a:gd name="connsiteY763" fmla="*/ 3257929 h 3693934"/>
              <a:gd name="connsiteX764" fmla="*/ 3391152 w 4603034"/>
              <a:gd name="connsiteY764" fmla="*/ 3263985 h 3693934"/>
              <a:gd name="connsiteX765" fmla="*/ 3354819 w 4603034"/>
              <a:gd name="connsiteY765" fmla="*/ 3233706 h 3693934"/>
              <a:gd name="connsiteX766" fmla="*/ 3342707 w 4603034"/>
              <a:gd name="connsiteY766" fmla="*/ 3221595 h 3693934"/>
              <a:gd name="connsiteX767" fmla="*/ 3306374 w 4603034"/>
              <a:gd name="connsiteY767" fmla="*/ 3209484 h 3693934"/>
              <a:gd name="connsiteX768" fmla="*/ 3312429 w 4603034"/>
              <a:gd name="connsiteY768" fmla="*/ 3239762 h 3693934"/>
              <a:gd name="connsiteX769" fmla="*/ 3330596 w 4603034"/>
              <a:gd name="connsiteY769" fmla="*/ 3251873 h 3693934"/>
              <a:gd name="connsiteX770" fmla="*/ 3300318 w 4603034"/>
              <a:gd name="connsiteY770" fmla="*/ 3263985 h 3693934"/>
              <a:gd name="connsiteX771" fmla="*/ 3203428 w 4603034"/>
              <a:gd name="connsiteY771" fmla="*/ 3245818 h 3693934"/>
              <a:gd name="connsiteX772" fmla="*/ 3112593 w 4603034"/>
              <a:gd name="connsiteY772" fmla="*/ 3251873 h 3693934"/>
              <a:gd name="connsiteX773" fmla="*/ 3088371 w 4603034"/>
              <a:gd name="connsiteY773" fmla="*/ 3245818 h 3693934"/>
              <a:gd name="connsiteX774" fmla="*/ 3052037 w 4603034"/>
              <a:gd name="connsiteY774" fmla="*/ 3203428 h 3693934"/>
              <a:gd name="connsiteX775" fmla="*/ 2967258 w 4603034"/>
              <a:gd name="connsiteY775" fmla="*/ 3179206 h 3693934"/>
              <a:gd name="connsiteX776" fmla="*/ 2943036 w 4603034"/>
              <a:gd name="connsiteY776" fmla="*/ 3148928 h 3693934"/>
              <a:gd name="connsiteX777" fmla="*/ 2930925 w 4603034"/>
              <a:gd name="connsiteY777" fmla="*/ 3136816 h 3693934"/>
              <a:gd name="connsiteX778" fmla="*/ 2912758 w 4603034"/>
              <a:gd name="connsiteY778" fmla="*/ 3112594 h 3693934"/>
              <a:gd name="connsiteX779" fmla="*/ 2894591 w 4603034"/>
              <a:gd name="connsiteY779" fmla="*/ 3106538 h 3693934"/>
              <a:gd name="connsiteX780" fmla="*/ 2840090 w 4603034"/>
              <a:gd name="connsiteY780" fmla="*/ 3130761 h 3693934"/>
              <a:gd name="connsiteX781" fmla="*/ 2834035 w 4603034"/>
              <a:gd name="connsiteY781" fmla="*/ 3161039 h 3693934"/>
              <a:gd name="connsiteX782" fmla="*/ 2761367 w 4603034"/>
              <a:gd name="connsiteY782" fmla="*/ 3173150 h 3693934"/>
              <a:gd name="connsiteX783" fmla="*/ 2749256 w 4603034"/>
              <a:gd name="connsiteY783" fmla="*/ 3191317 h 3693934"/>
              <a:gd name="connsiteX784" fmla="*/ 2809812 w 4603034"/>
              <a:gd name="connsiteY784" fmla="*/ 3203428 h 3693934"/>
              <a:gd name="connsiteX785" fmla="*/ 2821923 w 4603034"/>
              <a:gd name="connsiteY785" fmla="*/ 3215540 h 3693934"/>
              <a:gd name="connsiteX786" fmla="*/ 2870368 w 4603034"/>
              <a:gd name="connsiteY786" fmla="*/ 3239762 h 3693934"/>
              <a:gd name="connsiteX787" fmla="*/ 2834035 w 4603034"/>
              <a:gd name="connsiteY787" fmla="*/ 3288207 h 3693934"/>
              <a:gd name="connsiteX788" fmla="*/ 2821923 w 4603034"/>
              <a:gd name="connsiteY788" fmla="*/ 3300318 h 3693934"/>
              <a:gd name="connsiteX789" fmla="*/ 2815868 w 4603034"/>
              <a:gd name="connsiteY789" fmla="*/ 3318485 h 3693934"/>
              <a:gd name="connsiteX790" fmla="*/ 2846146 w 4603034"/>
              <a:gd name="connsiteY790" fmla="*/ 3342708 h 3693934"/>
              <a:gd name="connsiteX791" fmla="*/ 2852201 w 4603034"/>
              <a:gd name="connsiteY791" fmla="*/ 3391153 h 3693934"/>
              <a:gd name="connsiteX792" fmla="*/ 2846146 w 4603034"/>
              <a:gd name="connsiteY792" fmla="*/ 3415375 h 3693934"/>
              <a:gd name="connsiteX793" fmla="*/ 2809812 w 4603034"/>
              <a:gd name="connsiteY793" fmla="*/ 3439598 h 3693934"/>
              <a:gd name="connsiteX794" fmla="*/ 2773478 w 4603034"/>
              <a:gd name="connsiteY794" fmla="*/ 3451709 h 3693934"/>
              <a:gd name="connsiteX795" fmla="*/ 2767423 w 4603034"/>
              <a:gd name="connsiteY795" fmla="*/ 3469876 h 3693934"/>
              <a:gd name="connsiteX796" fmla="*/ 2737144 w 4603034"/>
              <a:gd name="connsiteY796" fmla="*/ 3494098 h 3693934"/>
              <a:gd name="connsiteX797" fmla="*/ 2706866 w 4603034"/>
              <a:gd name="connsiteY797" fmla="*/ 3500154 h 3693934"/>
              <a:gd name="connsiteX798" fmla="*/ 2670533 w 4603034"/>
              <a:gd name="connsiteY798" fmla="*/ 3524377 h 3693934"/>
              <a:gd name="connsiteX799" fmla="*/ 2652366 w 4603034"/>
              <a:gd name="connsiteY799" fmla="*/ 3518321 h 3693934"/>
              <a:gd name="connsiteX800" fmla="*/ 2634199 w 4603034"/>
              <a:gd name="connsiteY800" fmla="*/ 3506210 h 3693934"/>
              <a:gd name="connsiteX801" fmla="*/ 2591809 w 4603034"/>
              <a:gd name="connsiteY801" fmla="*/ 3500154 h 3693934"/>
              <a:gd name="connsiteX802" fmla="*/ 2597865 w 4603034"/>
              <a:gd name="connsiteY802" fmla="*/ 3475932 h 3693934"/>
              <a:gd name="connsiteX803" fmla="*/ 2609976 w 4603034"/>
              <a:gd name="connsiteY803" fmla="*/ 3463820 h 3693934"/>
              <a:gd name="connsiteX804" fmla="*/ 2622088 w 4603034"/>
              <a:gd name="connsiteY804" fmla="*/ 3427487 h 3693934"/>
              <a:gd name="connsiteX805" fmla="*/ 2616032 w 4603034"/>
              <a:gd name="connsiteY805" fmla="*/ 3403264 h 3693934"/>
              <a:gd name="connsiteX806" fmla="*/ 2573642 w 4603034"/>
              <a:gd name="connsiteY806" fmla="*/ 3397208 h 3693934"/>
              <a:gd name="connsiteX807" fmla="*/ 2555476 w 4603034"/>
              <a:gd name="connsiteY807" fmla="*/ 3391153 h 3693934"/>
              <a:gd name="connsiteX808" fmla="*/ 2549420 w 4603034"/>
              <a:gd name="connsiteY808" fmla="*/ 3372986 h 3693934"/>
              <a:gd name="connsiteX809" fmla="*/ 2513086 w 4603034"/>
              <a:gd name="connsiteY809" fmla="*/ 3354819 h 3693934"/>
              <a:gd name="connsiteX810" fmla="*/ 2482808 w 4603034"/>
              <a:gd name="connsiteY810" fmla="*/ 3330596 h 3693934"/>
              <a:gd name="connsiteX811" fmla="*/ 2476752 w 4603034"/>
              <a:gd name="connsiteY811" fmla="*/ 3300318 h 3693934"/>
              <a:gd name="connsiteX812" fmla="*/ 2440419 w 4603034"/>
              <a:gd name="connsiteY812" fmla="*/ 3288207 h 3693934"/>
              <a:gd name="connsiteX813" fmla="*/ 2422252 w 4603034"/>
              <a:gd name="connsiteY813" fmla="*/ 3282151 h 3693934"/>
              <a:gd name="connsiteX814" fmla="*/ 2410140 w 4603034"/>
              <a:gd name="connsiteY814" fmla="*/ 3270040 h 3693934"/>
              <a:gd name="connsiteX815" fmla="*/ 2391974 w 4603034"/>
              <a:gd name="connsiteY815" fmla="*/ 3257929 h 3693934"/>
              <a:gd name="connsiteX816" fmla="*/ 2379862 w 4603034"/>
              <a:gd name="connsiteY816" fmla="*/ 3239762 h 3693934"/>
              <a:gd name="connsiteX817" fmla="*/ 2325362 w 4603034"/>
              <a:gd name="connsiteY817" fmla="*/ 3245818 h 3693934"/>
              <a:gd name="connsiteX818" fmla="*/ 2307195 w 4603034"/>
              <a:gd name="connsiteY818" fmla="*/ 3251873 h 3693934"/>
              <a:gd name="connsiteX819" fmla="*/ 2282972 w 4603034"/>
              <a:gd name="connsiteY819" fmla="*/ 3245818 h 3693934"/>
              <a:gd name="connsiteX820" fmla="*/ 2246639 w 4603034"/>
              <a:gd name="connsiteY820" fmla="*/ 3233706 h 3693934"/>
              <a:gd name="connsiteX821" fmla="*/ 2216360 w 4603034"/>
              <a:gd name="connsiteY821" fmla="*/ 3251873 h 3693934"/>
              <a:gd name="connsiteX822" fmla="*/ 2210305 w 4603034"/>
              <a:gd name="connsiteY822" fmla="*/ 3270040 h 3693934"/>
              <a:gd name="connsiteX823" fmla="*/ 2228472 w 4603034"/>
              <a:gd name="connsiteY823" fmla="*/ 3306374 h 3693934"/>
              <a:gd name="connsiteX824" fmla="*/ 2264805 w 4603034"/>
              <a:gd name="connsiteY824" fmla="*/ 3318485 h 3693934"/>
              <a:gd name="connsiteX825" fmla="*/ 2270861 w 4603034"/>
              <a:gd name="connsiteY825" fmla="*/ 3336652 h 3693934"/>
              <a:gd name="connsiteX826" fmla="*/ 2264805 w 4603034"/>
              <a:gd name="connsiteY826" fmla="*/ 3360875 h 3693934"/>
              <a:gd name="connsiteX827" fmla="*/ 2222416 w 4603034"/>
              <a:gd name="connsiteY827" fmla="*/ 3379042 h 3693934"/>
              <a:gd name="connsiteX828" fmla="*/ 2173971 w 4603034"/>
              <a:gd name="connsiteY828" fmla="*/ 3354819 h 3693934"/>
              <a:gd name="connsiteX829" fmla="*/ 2137637 w 4603034"/>
              <a:gd name="connsiteY829" fmla="*/ 3342708 h 3693934"/>
              <a:gd name="connsiteX830" fmla="*/ 2131582 w 4603034"/>
              <a:gd name="connsiteY830" fmla="*/ 3360875 h 3693934"/>
              <a:gd name="connsiteX831" fmla="*/ 2125526 w 4603034"/>
              <a:gd name="connsiteY831" fmla="*/ 3397208 h 3693934"/>
              <a:gd name="connsiteX832" fmla="*/ 2107359 w 4603034"/>
              <a:gd name="connsiteY832" fmla="*/ 3385097 h 3693934"/>
              <a:gd name="connsiteX833" fmla="*/ 2083137 w 4603034"/>
              <a:gd name="connsiteY833" fmla="*/ 3360875 h 3693934"/>
              <a:gd name="connsiteX834" fmla="*/ 2071025 w 4603034"/>
              <a:gd name="connsiteY834" fmla="*/ 3372986 h 3693934"/>
              <a:gd name="connsiteX835" fmla="*/ 2077081 w 4603034"/>
              <a:gd name="connsiteY835" fmla="*/ 3421431 h 3693934"/>
              <a:gd name="connsiteX836" fmla="*/ 2052858 w 4603034"/>
              <a:gd name="connsiteY836" fmla="*/ 3469876 h 3693934"/>
              <a:gd name="connsiteX837" fmla="*/ 2046803 w 4603034"/>
              <a:gd name="connsiteY837" fmla="*/ 3488043 h 3693934"/>
              <a:gd name="connsiteX838" fmla="*/ 2016525 w 4603034"/>
              <a:gd name="connsiteY838" fmla="*/ 3475932 h 3693934"/>
              <a:gd name="connsiteX839" fmla="*/ 1998358 w 4603034"/>
              <a:gd name="connsiteY839" fmla="*/ 3463820 h 3693934"/>
              <a:gd name="connsiteX840" fmla="*/ 1968080 w 4603034"/>
              <a:gd name="connsiteY840" fmla="*/ 3469876 h 3693934"/>
              <a:gd name="connsiteX841" fmla="*/ 1919635 w 4603034"/>
              <a:gd name="connsiteY841" fmla="*/ 3494098 h 3693934"/>
              <a:gd name="connsiteX842" fmla="*/ 1804578 w 4603034"/>
              <a:gd name="connsiteY842" fmla="*/ 3506210 h 3693934"/>
              <a:gd name="connsiteX843" fmla="*/ 1859078 w 4603034"/>
              <a:gd name="connsiteY843" fmla="*/ 3512265 h 3693934"/>
              <a:gd name="connsiteX844" fmla="*/ 1895412 w 4603034"/>
              <a:gd name="connsiteY844" fmla="*/ 3518321 h 3693934"/>
              <a:gd name="connsiteX845" fmla="*/ 1907523 w 4603034"/>
              <a:gd name="connsiteY845" fmla="*/ 3536488 h 3693934"/>
              <a:gd name="connsiteX846" fmla="*/ 1913579 w 4603034"/>
              <a:gd name="connsiteY846" fmla="*/ 3572822 h 3693934"/>
              <a:gd name="connsiteX847" fmla="*/ 1895412 w 4603034"/>
              <a:gd name="connsiteY847" fmla="*/ 3597044 h 3693934"/>
              <a:gd name="connsiteX848" fmla="*/ 1877245 w 4603034"/>
              <a:gd name="connsiteY848" fmla="*/ 3609155 h 3693934"/>
              <a:gd name="connsiteX849" fmla="*/ 1865134 w 4603034"/>
              <a:gd name="connsiteY849" fmla="*/ 3621267 h 3693934"/>
              <a:gd name="connsiteX850" fmla="*/ 1859078 w 4603034"/>
              <a:gd name="connsiteY850" fmla="*/ 3639434 h 3693934"/>
              <a:gd name="connsiteX851" fmla="*/ 1846967 w 4603034"/>
              <a:gd name="connsiteY851" fmla="*/ 3669712 h 3693934"/>
              <a:gd name="connsiteX852" fmla="*/ 1840911 w 4603034"/>
              <a:gd name="connsiteY852" fmla="*/ 3693934 h 3693934"/>
              <a:gd name="connsiteX853" fmla="*/ 0 w 4603034"/>
              <a:gd name="connsiteY853" fmla="*/ 3675767 h 3693934"/>
              <a:gd name="connsiteX854" fmla="*/ 121113 w 4603034"/>
              <a:gd name="connsiteY854" fmla="*/ 0 h 3693934"/>
              <a:gd name="connsiteX0" fmla="*/ 121113 w 4603034"/>
              <a:gd name="connsiteY0" fmla="*/ 0 h 3693934"/>
              <a:gd name="connsiteX1" fmla="*/ 3033870 w 4603034"/>
              <a:gd name="connsiteY1" fmla="*/ 60557 h 3693934"/>
              <a:gd name="connsiteX2" fmla="*/ 3033870 w 4603034"/>
              <a:gd name="connsiteY2" fmla="*/ 60557 h 3693934"/>
              <a:gd name="connsiteX3" fmla="*/ 3015703 w 4603034"/>
              <a:gd name="connsiteY3" fmla="*/ 109002 h 3693934"/>
              <a:gd name="connsiteX4" fmla="*/ 2991481 w 4603034"/>
              <a:gd name="connsiteY4" fmla="*/ 169558 h 3693934"/>
              <a:gd name="connsiteX5" fmla="*/ 2943036 w 4603034"/>
              <a:gd name="connsiteY5" fmla="*/ 163502 h 3693934"/>
              <a:gd name="connsiteX6" fmla="*/ 2900646 w 4603034"/>
              <a:gd name="connsiteY6" fmla="*/ 151391 h 3693934"/>
              <a:gd name="connsiteX7" fmla="*/ 2882480 w 4603034"/>
              <a:gd name="connsiteY7" fmla="*/ 163502 h 3693934"/>
              <a:gd name="connsiteX8" fmla="*/ 2870368 w 4603034"/>
              <a:gd name="connsiteY8" fmla="*/ 175614 h 3693934"/>
              <a:gd name="connsiteX9" fmla="*/ 2852201 w 4603034"/>
              <a:gd name="connsiteY9" fmla="*/ 181669 h 3693934"/>
              <a:gd name="connsiteX10" fmla="*/ 2785590 w 4603034"/>
              <a:gd name="connsiteY10" fmla="*/ 193781 h 3693934"/>
              <a:gd name="connsiteX11" fmla="*/ 2761367 w 4603034"/>
              <a:gd name="connsiteY11" fmla="*/ 242226 h 3693934"/>
              <a:gd name="connsiteX12" fmla="*/ 2688699 w 4603034"/>
              <a:gd name="connsiteY12" fmla="*/ 248281 h 3693934"/>
              <a:gd name="connsiteX13" fmla="*/ 2682644 w 4603034"/>
              <a:gd name="connsiteY13" fmla="*/ 266448 h 3693934"/>
              <a:gd name="connsiteX14" fmla="*/ 2658421 w 4603034"/>
              <a:gd name="connsiteY14" fmla="*/ 296726 h 3693934"/>
              <a:gd name="connsiteX15" fmla="*/ 2652366 w 4603034"/>
              <a:gd name="connsiteY15" fmla="*/ 314893 h 3693934"/>
              <a:gd name="connsiteX16" fmla="*/ 2628143 w 4603034"/>
              <a:gd name="connsiteY16" fmla="*/ 339116 h 3693934"/>
              <a:gd name="connsiteX17" fmla="*/ 2609976 w 4603034"/>
              <a:gd name="connsiteY17" fmla="*/ 308838 h 3693934"/>
              <a:gd name="connsiteX18" fmla="*/ 2597865 w 4603034"/>
              <a:gd name="connsiteY18" fmla="*/ 296726 h 3693934"/>
              <a:gd name="connsiteX19" fmla="*/ 2585754 w 4603034"/>
              <a:gd name="connsiteY19" fmla="*/ 278559 h 3693934"/>
              <a:gd name="connsiteX20" fmla="*/ 2567587 w 4603034"/>
              <a:gd name="connsiteY20" fmla="*/ 272504 h 3693934"/>
              <a:gd name="connsiteX21" fmla="*/ 2549420 w 4603034"/>
              <a:gd name="connsiteY21" fmla="*/ 278559 h 3693934"/>
              <a:gd name="connsiteX22" fmla="*/ 2543364 w 4603034"/>
              <a:gd name="connsiteY22" fmla="*/ 296726 h 3693934"/>
              <a:gd name="connsiteX23" fmla="*/ 2507031 w 4603034"/>
              <a:gd name="connsiteY23" fmla="*/ 290671 h 3693934"/>
              <a:gd name="connsiteX24" fmla="*/ 2488864 w 4603034"/>
              <a:gd name="connsiteY24" fmla="*/ 284615 h 3693934"/>
              <a:gd name="connsiteX25" fmla="*/ 2494919 w 4603034"/>
              <a:gd name="connsiteY25" fmla="*/ 302782 h 3693934"/>
              <a:gd name="connsiteX26" fmla="*/ 2519142 w 4603034"/>
              <a:gd name="connsiteY26" fmla="*/ 308838 h 3693934"/>
              <a:gd name="connsiteX27" fmla="*/ 2555476 w 4603034"/>
              <a:gd name="connsiteY27" fmla="*/ 333060 h 3693934"/>
              <a:gd name="connsiteX28" fmla="*/ 2549420 w 4603034"/>
              <a:gd name="connsiteY28" fmla="*/ 351227 h 3693934"/>
              <a:gd name="connsiteX29" fmla="*/ 2507031 w 4603034"/>
              <a:gd name="connsiteY29" fmla="*/ 363338 h 3693934"/>
              <a:gd name="connsiteX30" fmla="*/ 2494919 w 4603034"/>
              <a:gd name="connsiteY30" fmla="*/ 381505 h 3693934"/>
              <a:gd name="connsiteX31" fmla="*/ 2458586 w 4603034"/>
              <a:gd name="connsiteY31" fmla="*/ 393616 h 3693934"/>
              <a:gd name="connsiteX32" fmla="*/ 2434363 w 4603034"/>
              <a:gd name="connsiteY32" fmla="*/ 363338 h 3693934"/>
              <a:gd name="connsiteX33" fmla="*/ 2404085 w 4603034"/>
              <a:gd name="connsiteY33" fmla="*/ 327004 h 3693934"/>
              <a:gd name="connsiteX34" fmla="*/ 2385918 w 4603034"/>
              <a:gd name="connsiteY34" fmla="*/ 314893 h 3693934"/>
              <a:gd name="connsiteX35" fmla="*/ 2367751 w 4603034"/>
              <a:gd name="connsiteY35" fmla="*/ 320949 h 3693934"/>
              <a:gd name="connsiteX36" fmla="*/ 2379862 w 4603034"/>
              <a:gd name="connsiteY36" fmla="*/ 357283 h 3693934"/>
              <a:gd name="connsiteX37" fmla="*/ 2355640 w 4603034"/>
              <a:gd name="connsiteY37" fmla="*/ 387561 h 3693934"/>
              <a:gd name="connsiteX38" fmla="*/ 2337473 w 4603034"/>
              <a:gd name="connsiteY38" fmla="*/ 399672 h 3693934"/>
              <a:gd name="connsiteX39" fmla="*/ 2325362 w 4603034"/>
              <a:gd name="connsiteY39" fmla="*/ 423894 h 3693934"/>
              <a:gd name="connsiteX40" fmla="*/ 2331417 w 4603034"/>
              <a:gd name="connsiteY40" fmla="*/ 448117 h 3693934"/>
              <a:gd name="connsiteX41" fmla="*/ 2325362 w 4603034"/>
              <a:gd name="connsiteY41" fmla="*/ 466284 h 3693934"/>
              <a:gd name="connsiteX42" fmla="*/ 2282972 w 4603034"/>
              <a:gd name="connsiteY42" fmla="*/ 460228 h 3693934"/>
              <a:gd name="connsiteX43" fmla="*/ 2276917 w 4603034"/>
              <a:gd name="connsiteY43" fmla="*/ 442061 h 3693934"/>
              <a:gd name="connsiteX44" fmla="*/ 2264805 w 4603034"/>
              <a:gd name="connsiteY44" fmla="*/ 429950 h 3693934"/>
              <a:gd name="connsiteX45" fmla="*/ 2252694 w 4603034"/>
              <a:gd name="connsiteY45" fmla="*/ 448117 h 3693934"/>
              <a:gd name="connsiteX46" fmla="*/ 2234527 w 4603034"/>
              <a:gd name="connsiteY46" fmla="*/ 502618 h 3693934"/>
              <a:gd name="connsiteX47" fmla="*/ 2198193 w 4603034"/>
              <a:gd name="connsiteY47" fmla="*/ 514729 h 3693934"/>
              <a:gd name="connsiteX48" fmla="*/ 2173971 w 4603034"/>
              <a:gd name="connsiteY48" fmla="*/ 526840 h 3693934"/>
              <a:gd name="connsiteX49" fmla="*/ 2083137 w 4603034"/>
              <a:gd name="connsiteY49" fmla="*/ 538951 h 3693934"/>
              <a:gd name="connsiteX50" fmla="*/ 2046803 w 4603034"/>
              <a:gd name="connsiteY50" fmla="*/ 551063 h 3693934"/>
              <a:gd name="connsiteX51" fmla="*/ 2028636 w 4603034"/>
              <a:gd name="connsiteY51" fmla="*/ 557118 h 3693934"/>
              <a:gd name="connsiteX52" fmla="*/ 2004413 w 4603034"/>
              <a:gd name="connsiteY52" fmla="*/ 563174 h 3693934"/>
              <a:gd name="connsiteX53" fmla="*/ 2022580 w 4603034"/>
              <a:gd name="connsiteY53" fmla="*/ 569230 h 3693934"/>
              <a:gd name="connsiteX54" fmla="*/ 2040747 w 4603034"/>
              <a:gd name="connsiteY54" fmla="*/ 557118 h 3693934"/>
              <a:gd name="connsiteX55" fmla="*/ 2058914 w 4603034"/>
              <a:gd name="connsiteY55" fmla="*/ 551063 h 3693934"/>
              <a:gd name="connsiteX56" fmla="*/ 2107359 w 4603034"/>
              <a:gd name="connsiteY56" fmla="*/ 545007 h 3693934"/>
              <a:gd name="connsiteX57" fmla="*/ 2173971 w 4603034"/>
              <a:gd name="connsiteY57" fmla="*/ 532896 h 3693934"/>
              <a:gd name="connsiteX58" fmla="*/ 2192138 w 4603034"/>
              <a:gd name="connsiteY58" fmla="*/ 526840 h 3693934"/>
              <a:gd name="connsiteX59" fmla="*/ 2295084 w 4603034"/>
              <a:gd name="connsiteY59" fmla="*/ 514729 h 3693934"/>
              <a:gd name="connsiteX60" fmla="*/ 2313250 w 4603034"/>
              <a:gd name="connsiteY60" fmla="*/ 508673 h 3693934"/>
              <a:gd name="connsiteX61" fmla="*/ 2391974 w 4603034"/>
              <a:gd name="connsiteY61" fmla="*/ 496562 h 3693934"/>
              <a:gd name="connsiteX62" fmla="*/ 2446474 w 4603034"/>
              <a:gd name="connsiteY62" fmla="*/ 478395 h 3693934"/>
              <a:gd name="connsiteX63" fmla="*/ 2464641 w 4603034"/>
              <a:gd name="connsiteY63" fmla="*/ 472340 h 3693934"/>
              <a:gd name="connsiteX64" fmla="*/ 2500975 w 4603034"/>
              <a:gd name="connsiteY64" fmla="*/ 484451 h 3693934"/>
              <a:gd name="connsiteX65" fmla="*/ 2555476 w 4603034"/>
              <a:gd name="connsiteY65" fmla="*/ 508673 h 3693934"/>
              <a:gd name="connsiteX66" fmla="*/ 2573642 w 4603034"/>
              <a:gd name="connsiteY66" fmla="*/ 514729 h 3693934"/>
              <a:gd name="connsiteX67" fmla="*/ 2694755 w 4603034"/>
              <a:gd name="connsiteY67" fmla="*/ 520785 h 3693934"/>
              <a:gd name="connsiteX68" fmla="*/ 2652366 w 4603034"/>
              <a:gd name="connsiteY68" fmla="*/ 545007 h 3693934"/>
              <a:gd name="connsiteX69" fmla="*/ 2616032 w 4603034"/>
              <a:gd name="connsiteY69" fmla="*/ 569230 h 3693934"/>
              <a:gd name="connsiteX70" fmla="*/ 2597865 w 4603034"/>
              <a:gd name="connsiteY70" fmla="*/ 575285 h 3693934"/>
              <a:gd name="connsiteX71" fmla="*/ 2476752 w 4603034"/>
              <a:gd name="connsiteY71" fmla="*/ 587396 h 3693934"/>
              <a:gd name="connsiteX72" fmla="*/ 2464641 w 4603034"/>
              <a:gd name="connsiteY72" fmla="*/ 599508 h 3693934"/>
              <a:gd name="connsiteX73" fmla="*/ 2507031 w 4603034"/>
              <a:gd name="connsiteY73" fmla="*/ 599508 h 3693934"/>
              <a:gd name="connsiteX74" fmla="*/ 2616032 w 4603034"/>
              <a:gd name="connsiteY74" fmla="*/ 617675 h 3693934"/>
              <a:gd name="connsiteX75" fmla="*/ 2628143 w 4603034"/>
              <a:gd name="connsiteY75" fmla="*/ 635842 h 3693934"/>
              <a:gd name="connsiteX76" fmla="*/ 2652366 w 4603034"/>
              <a:gd name="connsiteY76" fmla="*/ 660064 h 3693934"/>
              <a:gd name="connsiteX77" fmla="*/ 2646310 w 4603034"/>
              <a:gd name="connsiteY77" fmla="*/ 678231 h 3693934"/>
              <a:gd name="connsiteX78" fmla="*/ 2561531 w 4603034"/>
              <a:gd name="connsiteY78" fmla="*/ 660064 h 3693934"/>
              <a:gd name="connsiteX79" fmla="*/ 2543364 w 4603034"/>
              <a:gd name="connsiteY79" fmla="*/ 654008 h 3693934"/>
              <a:gd name="connsiteX80" fmla="*/ 2519142 w 4603034"/>
              <a:gd name="connsiteY80" fmla="*/ 660064 h 3693934"/>
              <a:gd name="connsiteX81" fmla="*/ 2500975 w 4603034"/>
              <a:gd name="connsiteY81" fmla="*/ 666120 h 3693934"/>
              <a:gd name="connsiteX82" fmla="*/ 2446474 w 4603034"/>
              <a:gd name="connsiteY82" fmla="*/ 672175 h 3693934"/>
              <a:gd name="connsiteX83" fmla="*/ 2494919 w 4603034"/>
              <a:gd name="connsiteY83" fmla="*/ 702453 h 3693934"/>
              <a:gd name="connsiteX84" fmla="*/ 2470697 w 4603034"/>
              <a:gd name="connsiteY84" fmla="*/ 708509 h 3693934"/>
              <a:gd name="connsiteX85" fmla="*/ 2422252 w 4603034"/>
              <a:gd name="connsiteY85" fmla="*/ 714565 h 3693934"/>
              <a:gd name="connsiteX86" fmla="*/ 2410140 w 4603034"/>
              <a:gd name="connsiteY86" fmla="*/ 726676 h 3693934"/>
              <a:gd name="connsiteX87" fmla="*/ 2391974 w 4603034"/>
              <a:gd name="connsiteY87" fmla="*/ 732732 h 3693934"/>
              <a:gd name="connsiteX88" fmla="*/ 2289028 w 4603034"/>
              <a:gd name="connsiteY88" fmla="*/ 726676 h 3693934"/>
              <a:gd name="connsiteX89" fmla="*/ 2258750 w 4603034"/>
              <a:gd name="connsiteY89" fmla="*/ 732732 h 3693934"/>
              <a:gd name="connsiteX90" fmla="*/ 2264805 w 4603034"/>
              <a:gd name="connsiteY90" fmla="*/ 756954 h 3693934"/>
              <a:gd name="connsiteX91" fmla="*/ 2258750 w 4603034"/>
              <a:gd name="connsiteY91" fmla="*/ 781177 h 3693934"/>
              <a:gd name="connsiteX92" fmla="*/ 2204249 w 4603034"/>
              <a:gd name="connsiteY92" fmla="*/ 799343 h 3693934"/>
              <a:gd name="connsiteX93" fmla="*/ 2198193 w 4603034"/>
              <a:gd name="connsiteY93" fmla="*/ 823566 h 3693934"/>
              <a:gd name="connsiteX94" fmla="*/ 2137637 w 4603034"/>
              <a:gd name="connsiteY94" fmla="*/ 823566 h 3693934"/>
              <a:gd name="connsiteX95" fmla="*/ 2095248 w 4603034"/>
              <a:gd name="connsiteY95" fmla="*/ 799343 h 3693934"/>
              <a:gd name="connsiteX96" fmla="*/ 2089192 w 4603034"/>
              <a:gd name="connsiteY96" fmla="*/ 823566 h 3693934"/>
              <a:gd name="connsiteX97" fmla="*/ 2052858 w 4603034"/>
              <a:gd name="connsiteY97" fmla="*/ 841733 h 3693934"/>
              <a:gd name="connsiteX98" fmla="*/ 1931746 w 4603034"/>
              <a:gd name="connsiteY98" fmla="*/ 841733 h 3693934"/>
              <a:gd name="connsiteX99" fmla="*/ 1913579 w 4603034"/>
              <a:gd name="connsiteY99" fmla="*/ 853844 h 3693934"/>
              <a:gd name="connsiteX100" fmla="*/ 1931746 w 4603034"/>
              <a:gd name="connsiteY100" fmla="*/ 865955 h 3693934"/>
              <a:gd name="connsiteX101" fmla="*/ 2089192 w 4603034"/>
              <a:gd name="connsiteY101" fmla="*/ 865955 h 3693934"/>
              <a:gd name="connsiteX102" fmla="*/ 2143693 w 4603034"/>
              <a:gd name="connsiteY102" fmla="*/ 872011 h 3693934"/>
              <a:gd name="connsiteX103" fmla="*/ 2137637 w 4603034"/>
              <a:gd name="connsiteY103" fmla="*/ 896234 h 3693934"/>
              <a:gd name="connsiteX104" fmla="*/ 2155804 w 4603034"/>
              <a:gd name="connsiteY104" fmla="*/ 908345 h 3693934"/>
              <a:gd name="connsiteX105" fmla="*/ 2173971 w 4603034"/>
              <a:gd name="connsiteY105" fmla="*/ 902289 h 3693934"/>
              <a:gd name="connsiteX106" fmla="*/ 2228472 w 4603034"/>
              <a:gd name="connsiteY106" fmla="*/ 872011 h 3693934"/>
              <a:gd name="connsiteX107" fmla="*/ 2246639 w 4603034"/>
              <a:gd name="connsiteY107" fmla="*/ 878067 h 3693934"/>
              <a:gd name="connsiteX108" fmla="*/ 2276917 w 4603034"/>
              <a:gd name="connsiteY108" fmla="*/ 908345 h 3693934"/>
              <a:gd name="connsiteX109" fmla="*/ 2331417 w 4603034"/>
              <a:gd name="connsiteY109" fmla="*/ 920456 h 3693934"/>
              <a:gd name="connsiteX110" fmla="*/ 2343529 w 4603034"/>
              <a:gd name="connsiteY110" fmla="*/ 938623 h 3693934"/>
              <a:gd name="connsiteX111" fmla="*/ 2361695 w 4603034"/>
              <a:gd name="connsiteY111" fmla="*/ 944679 h 3693934"/>
              <a:gd name="connsiteX112" fmla="*/ 2416196 w 4603034"/>
              <a:gd name="connsiteY112" fmla="*/ 950734 h 3693934"/>
              <a:gd name="connsiteX113" fmla="*/ 2434363 w 4603034"/>
              <a:gd name="connsiteY113" fmla="*/ 956790 h 3693934"/>
              <a:gd name="connsiteX114" fmla="*/ 2476752 w 4603034"/>
              <a:gd name="connsiteY114" fmla="*/ 962845 h 3693934"/>
              <a:gd name="connsiteX115" fmla="*/ 2488864 w 4603034"/>
              <a:gd name="connsiteY115" fmla="*/ 974957 h 3693934"/>
              <a:gd name="connsiteX116" fmla="*/ 2507031 w 4603034"/>
              <a:gd name="connsiteY116" fmla="*/ 981012 h 3693934"/>
              <a:gd name="connsiteX117" fmla="*/ 2531253 w 4603034"/>
              <a:gd name="connsiteY117" fmla="*/ 974957 h 3693934"/>
              <a:gd name="connsiteX118" fmla="*/ 2543364 w 4603034"/>
              <a:gd name="connsiteY118" fmla="*/ 962845 h 3693934"/>
              <a:gd name="connsiteX119" fmla="*/ 2561531 w 4603034"/>
              <a:gd name="connsiteY119" fmla="*/ 956790 h 3693934"/>
              <a:gd name="connsiteX120" fmla="*/ 2652366 w 4603034"/>
              <a:gd name="connsiteY120" fmla="*/ 938623 h 3693934"/>
              <a:gd name="connsiteX121" fmla="*/ 2694755 w 4603034"/>
              <a:gd name="connsiteY121" fmla="*/ 932567 h 3693934"/>
              <a:gd name="connsiteX122" fmla="*/ 2785590 w 4603034"/>
              <a:gd name="connsiteY122" fmla="*/ 938623 h 3693934"/>
              <a:gd name="connsiteX123" fmla="*/ 2803756 w 4603034"/>
              <a:gd name="connsiteY123" fmla="*/ 944679 h 3693934"/>
              <a:gd name="connsiteX124" fmla="*/ 2809812 w 4603034"/>
              <a:gd name="connsiteY124" fmla="*/ 962845 h 3693934"/>
              <a:gd name="connsiteX125" fmla="*/ 2797701 w 4603034"/>
              <a:gd name="connsiteY125" fmla="*/ 974957 h 3693934"/>
              <a:gd name="connsiteX126" fmla="*/ 2761367 w 4603034"/>
              <a:gd name="connsiteY126" fmla="*/ 999179 h 3693934"/>
              <a:gd name="connsiteX127" fmla="*/ 2731089 w 4603034"/>
              <a:gd name="connsiteY127" fmla="*/ 1017346 h 3693934"/>
              <a:gd name="connsiteX128" fmla="*/ 2737144 w 4603034"/>
              <a:gd name="connsiteY128" fmla="*/ 1041569 h 3693934"/>
              <a:gd name="connsiteX129" fmla="*/ 2749256 w 4603034"/>
              <a:gd name="connsiteY129" fmla="*/ 1053680 h 3693934"/>
              <a:gd name="connsiteX130" fmla="*/ 2755311 w 4603034"/>
              <a:gd name="connsiteY130" fmla="*/ 1071847 h 3693934"/>
              <a:gd name="connsiteX131" fmla="*/ 2718978 w 4603034"/>
              <a:gd name="connsiteY131" fmla="*/ 1090014 h 3693934"/>
              <a:gd name="connsiteX132" fmla="*/ 2634199 w 4603034"/>
              <a:gd name="connsiteY132" fmla="*/ 1071847 h 3693934"/>
              <a:gd name="connsiteX133" fmla="*/ 2616032 w 4603034"/>
              <a:gd name="connsiteY133" fmla="*/ 1065791 h 3693934"/>
              <a:gd name="connsiteX134" fmla="*/ 2579698 w 4603034"/>
              <a:gd name="connsiteY134" fmla="*/ 1071847 h 3693934"/>
              <a:gd name="connsiteX135" fmla="*/ 2567587 w 4603034"/>
              <a:gd name="connsiteY135" fmla="*/ 1090014 h 3693934"/>
              <a:gd name="connsiteX136" fmla="*/ 2549420 w 4603034"/>
              <a:gd name="connsiteY136" fmla="*/ 1102125 h 3693934"/>
              <a:gd name="connsiteX137" fmla="*/ 2519142 w 4603034"/>
              <a:gd name="connsiteY137" fmla="*/ 1096069 h 3693934"/>
              <a:gd name="connsiteX138" fmla="*/ 2482808 w 4603034"/>
              <a:gd name="connsiteY138" fmla="*/ 1071847 h 3693934"/>
              <a:gd name="connsiteX139" fmla="*/ 2434363 w 4603034"/>
              <a:gd name="connsiteY139" fmla="*/ 1065791 h 3693934"/>
              <a:gd name="connsiteX140" fmla="*/ 2416196 w 4603034"/>
              <a:gd name="connsiteY140" fmla="*/ 1059736 h 3693934"/>
              <a:gd name="connsiteX141" fmla="*/ 2404085 w 4603034"/>
              <a:gd name="connsiteY141" fmla="*/ 1047624 h 3693934"/>
              <a:gd name="connsiteX142" fmla="*/ 2379862 w 4603034"/>
              <a:gd name="connsiteY142" fmla="*/ 1041569 h 3693934"/>
              <a:gd name="connsiteX143" fmla="*/ 2361695 w 4603034"/>
              <a:gd name="connsiteY143" fmla="*/ 1047624 h 3693934"/>
              <a:gd name="connsiteX144" fmla="*/ 2337473 w 4603034"/>
              <a:gd name="connsiteY144" fmla="*/ 1053680 h 3693934"/>
              <a:gd name="connsiteX145" fmla="*/ 2301139 w 4603034"/>
              <a:gd name="connsiteY145" fmla="*/ 1065791 h 3693934"/>
              <a:gd name="connsiteX146" fmla="*/ 2228472 w 4603034"/>
              <a:gd name="connsiteY146" fmla="*/ 1090014 h 3693934"/>
              <a:gd name="connsiteX147" fmla="*/ 2173971 w 4603034"/>
              <a:gd name="connsiteY147" fmla="*/ 1108181 h 3693934"/>
              <a:gd name="connsiteX148" fmla="*/ 2155804 w 4603034"/>
              <a:gd name="connsiteY148" fmla="*/ 1114236 h 3693934"/>
              <a:gd name="connsiteX149" fmla="*/ 2143693 w 4603034"/>
              <a:gd name="connsiteY149" fmla="*/ 1132403 h 3693934"/>
              <a:gd name="connsiteX150" fmla="*/ 2046803 w 4603034"/>
              <a:gd name="connsiteY150" fmla="*/ 1120292 h 3693934"/>
              <a:gd name="connsiteX151" fmla="*/ 2028636 w 4603034"/>
              <a:gd name="connsiteY151" fmla="*/ 1108181 h 3693934"/>
              <a:gd name="connsiteX152" fmla="*/ 1955968 w 4603034"/>
              <a:gd name="connsiteY152" fmla="*/ 1096069 h 3693934"/>
              <a:gd name="connsiteX153" fmla="*/ 1871190 w 4603034"/>
              <a:gd name="connsiteY153" fmla="*/ 1083958 h 3693934"/>
              <a:gd name="connsiteX154" fmla="*/ 1834856 w 4603034"/>
              <a:gd name="connsiteY154" fmla="*/ 1071847 h 3693934"/>
              <a:gd name="connsiteX155" fmla="*/ 1816689 w 4603034"/>
              <a:gd name="connsiteY155" fmla="*/ 1077902 h 3693934"/>
              <a:gd name="connsiteX156" fmla="*/ 1834856 w 4603034"/>
              <a:gd name="connsiteY156" fmla="*/ 1108181 h 3693934"/>
              <a:gd name="connsiteX157" fmla="*/ 1865134 w 4603034"/>
              <a:gd name="connsiteY157" fmla="*/ 1114236 h 3693934"/>
              <a:gd name="connsiteX158" fmla="*/ 1883301 w 4603034"/>
              <a:gd name="connsiteY158" fmla="*/ 1120292 h 3693934"/>
              <a:gd name="connsiteX159" fmla="*/ 1919635 w 4603034"/>
              <a:gd name="connsiteY159" fmla="*/ 1126347 h 3693934"/>
              <a:gd name="connsiteX160" fmla="*/ 1986246 w 4603034"/>
              <a:gd name="connsiteY160" fmla="*/ 1138459 h 3693934"/>
              <a:gd name="connsiteX161" fmla="*/ 2052858 w 4603034"/>
              <a:gd name="connsiteY161" fmla="*/ 1150570 h 3693934"/>
              <a:gd name="connsiteX162" fmla="*/ 2064970 w 4603034"/>
              <a:gd name="connsiteY162" fmla="*/ 1162681 h 3693934"/>
              <a:gd name="connsiteX163" fmla="*/ 2083137 w 4603034"/>
              <a:gd name="connsiteY163" fmla="*/ 1168737 h 3693934"/>
              <a:gd name="connsiteX164" fmla="*/ 2101303 w 4603034"/>
              <a:gd name="connsiteY164" fmla="*/ 1180848 h 3693934"/>
              <a:gd name="connsiteX165" fmla="*/ 2173971 w 4603034"/>
              <a:gd name="connsiteY165" fmla="*/ 1168737 h 3693934"/>
              <a:gd name="connsiteX166" fmla="*/ 2192138 w 4603034"/>
              <a:gd name="connsiteY166" fmla="*/ 1156626 h 3693934"/>
              <a:gd name="connsiteX167" fmla="*/ 2204249 w 4603034"/>
              <a:gd name="connsiteY167" fmla="*/ 1144514 h 3693934"/>
              <a:gd name="connsiteX168" fmla="*/ 2228472 w 4603034"/>
              <a:gd name="connsiteY168" fmla="*/ 1138459 h 3693934"/>
              <a:gd name="connsiteX169" fmla="*/ 2246639 w 4603034"/>
              <a:gd name="connsiteY169" fmla="*/ 1132403 h 3693934"/>
              <a:gd name="connsiteX170" fmla="*/ 2270861 w 4603034"/>
              <a:gd name="connsiteY170" fmla="*/ 1138459 h 3693934"/>
              <a:gd name="connsiteX171" fmla="*/ 2289028 w 4603034"/>
              <a:gd name="connsiteY171" fmla="*/ 1144514 h 3693934"/>
              <a:gd name="connsiteX172" fmla="*/ 2355640 w 4603034"/>
              <a:gd name="connsiteY172" fmla="*/ 1156626 h 3693934"/>
              <a:gd name="connsiteX173" fmla="*/ 2410140 w 4603034"/>
              <a:gd name="connsiteY173" fmla="*/ 1174793 h 3693934"/>
              <a:gd name="connsiteX174" fmla="*/ 2428307 w 4603034"/>
              <a:gd name="connsiteY174" fmla="*/ 1180848 h 3693934"/>
              <a:gd name="connsiteX175" fmla="*/ 2458586 w 4603034"/>
              <a:gd name="connsiteY175" fmla="*/ 1205071 h 3693934"/>
              <a:gd name="connsiteX176" fmla="*/ 2470697 w 4603034"/>
              <a:gd name="connsiteY176" fmla="*/ 1241404 h 3693934"/>
              <a:gd name="connsiteX177" fmla="*/ 2494919 w 4603034"/>
              <a:gd name="connsiteY177" fmla="*/ 1271683 h 3693934"/>
              <a:gd name="connsiteX178" fmla="*/ 2488864 w 4603034"/>
              <a:gd name="connsiteY178" fmla="*/ 1314072 h 3693934"/>
              <a:gd name="connsiteX179" fmla="*/ 2458586 w 4603034"/>
              <a:gd name="connsiteY179" fmla="*/ 1338294 h 3693934"/>
              <a:gd name="connsiteX180" fmla="*/ 2410140 w 4603034"/>
              <a:gd name="connsiteY180" fmla="*/ 1332239 h 3693934"/>
              <a:gd name="connsiteX181" fmla="*/ 2367751 w 4603034"/>
              <a:gd name="connsiteY181" fmla="*/ 1320128 h 3693934"/>
              <a:gd name="connsiteX182" fmla="*/ 2337473 w 4603034"/>
              <a:gd name="connsiteY182" fmla="*/ 1314072 h 3693934"/>
              <a:gd name="connsiteX183" fmla="*/ 2325362 w 4603034"/>
              <a:gd name="connsiteY183" fmla="*/ 1332239 h 3693934"/>
              <a:gd name="connsiteX184" fmla="*/ 2319306 w 4603034"/>
              <a:gd name="connsiteY184" fmla="*/ 1350406 h 3693934"/>
              <a:gd name="connsiteX185" fmla="*/ 2301139 w 4603034"/>
              <a:gd name="connsiteY185" fmla="*/ 1362517 h 3693934"/>
              <a:gd name="connsiteX186" fmla="*/ 2264805 w 4603034"/>
              <a:gd name="connsiteY186" fmla="*/ 1356461 h 3693934"/>
              <a:gd name="connsiteX187" fmla="*/ 2228472 w 4603034"/>
              <a:gd name="connsiteY187" fmla="*/ 1362517 h 3693934"/>
              <a:gd name="connsiteX188" fmla="*/ 2234527 w 4603034"/>
              <a:gd name="connsiteY188" fmla="*/ 1380684 h 3693934"/>
              <a:gd name="connsiteX189" fmla="*/ 2295084 w 4603034"/>
              <a:gd name="connsiteY189" fmla="*/ 1398851 h 3693934"/>
              <a:gd name="connsiteX190" fmla="*/ 2349584 w 4603034"/>
              <a:gd name="connsiteY190" fmla="*/ 1392795 h 3693934"/>
              <a:gd name="connsiteX191" fmla="*/ 2434363 w 4603034"/>
              <a:gd name="connsiteY191" fmla="*/ 1404906 h 3693934"/>
              <a:gd name="connsiteX192" fmla="*/ 2452530 w 4603034"/>
              <a:gd name="connsiteY192" fmla="*/ 1447296 h 3693934"/>
              <a:gd name="connsiteX193" fmla="*/ 2434363 w 4603034"/>
              <a:gd name="connsiteY193" fmla="*/ 1453351 h 3693934"/>
              <a:gd name="connsiteX194" fmla="*/ 2385918 w 4603034"/>
              <a:gd name="connsiteY194" fmla="*/ 1447296 h 3693934"/>
              <a:gd name="connsiteX195" fmla="*/ 2349584 w 4603034"/>
              <a:gd name="connsiteY195" fmla="*/ 1465463 h 3693934"/>
              <a:gd name="connsiteX196" fmla="*/ 2331417 w 4603034"/>
              <a:gd name="connsiteY196" fmla="*/ 1471518 h 3693934"/>
              <a:gd name="connsiteX197" fmla="*/ 2295084 w 4603034"/>
              <a:gd name="connsiteY197" fmla="*/ 1447296 h 3693934"/>
              <a:gd name="connsiteX198" fmla="*/ 2216360 w 4603034"/>
              <a:gd name="connsiteY198" fmla="*/ 1435185 h 3693934"/>
              <a:gd name="connsiteX199" fmla="*/ 2052858 w 4603034"/>
              <a:gd name="connsiteY199" fmla="*/ 1429129 h 3693934"/>
              <a:gd name="connsiteX200" fmla="*/ 1992302 w 4603034"/>
              <a:gd name="connsiteY200" fmla="*/ 1423073 h 3693934"/>
              <a:gd name="connsiteX201" fmla="*/ 1949913 w 4603034"/>
              <a:gd name="connsiteY201" fmla="*/ 1410962 h 3693934"/>
              <a:gd name="connsiteX202" fmla="*/ 1919635 w 4603034"/>
              <a:gd name="connsiteY202" fmla="*/ 1386740 h 3693934"/>
              <a:gd name="connsiteX203" fmla="*/ 1907523 w 4603034"/>
              <a:gd name="connsiteY203" fmla="*/ 1374628 h 3693934"/>
              <a:gd name="connsiteX204" fmla="*/ 1871190 w 4603034"/>
              <a:gd name="connsiteY204" fmla="*/ 1362517 h 3693934"/>
              <a:gd name="connsiteX205" fmla="*/ 1853023 w 4603034"/>
              <a:gd name="connsiteY205" fmla="*/ 1356461 h 3693934"/>
              <a:gd name="connsiteX206" fmla="*/ 1798522 w 4603034"/>
              <a:gd name="connsiteY206" fmla="*/ 1338294 h 3693934"/>
              <a:gd name="connsiteX207" fmla="*/ 1780355 w 4603034"/>
              <a:gd name="connsiteY207" fmla="*/ 1332239 h 3693934"/>
              <a:gd name="connsiteX208" fmla="*/ 1731910 w 4603034"/>
              <a:gd name="connsiteY208" fmla="*/ 1326183 h 3693934"/>
              <a:gd name="connsiteX209" fmla="*/ 1701632 w 4603034"/>
              <a:gd name="connsiteY209" fmla="*/ 1308016 h 3693934"/>
              <a:gd name="connsiteX210" fmla="*/ 1677409 w 4603034"/>
              <a:gd name="connsiteY210" fmla="*/ 1301961 h 3693934"/>
              <a:gd name="connsiteX211" fmla="*/ 1604742 w 4603034"/>
              <a:gd name="connsiteY211" fmla="*/ 1295905 h 3693934"/>
              <a:gd name="connsiteX212" fmla="*/ 1556297 w 4603034"/>
              <a:gd name="connsiteY212" fmla="*/ 1283794 h 3693934"/>
              <a:gd name="connsiteX213" fmla="*/ 1538130 w 4603034"/>
              <a:gd name="connsiteY213" fmla="*/ 1277738 h 3693934"/>
              <a:gd name="connsiteX214" fmla="*/ 1477574 w 4603034"/>
              <a:gd name="connsiteY214" fmla="*/ 1283794 h 3693934"/>
              <a:gd name="connsiteX215" fmla="*/ 1392795 w 4603034"/>
              <a:gd name="connsiteY215" fmla="*/ 1289849 h 3693934"/>
              <a:gd name="connsiteX216" fmla="*/ 1404906 w 4603034"/>
              <a:gd name="connsiteY216" fmla="*/ 1301961 h 3693934"/>
              <a:gd name="connsiteX217" fmla="*/ 1423073 w 4603034"/>
              <a:gd name="connsiteY217" fmla="*/ 1308016 h 3693934"/>
              <a:gd name="connsiteX218" fmla="*/ 1435184 w 4603034"/>
              <a:gd name="connsiteY218" fmla="*/ 1320128 h 3693934"/>
              <a:gd name="connsiteX219" fmla="*/ 1453351 w 4603034"/>
              <a:gd name="connsiteY219" fmla="*/ 1326183 h 3693934"/>
              <a:gd name="connsiteX220" fmla="*/ 1459407 w 4603034"/>
              <a:gd name="connsiteY220" fmla="*/ 1344350 h 3693934"/>
              <a:gd name="connsiteX221" fmla="*/ 1495740 w 4603034"/>
              <a:gd name="connsiteY221" fmla="*/ 1350406 h 3693934"/>
              <a:gd name="connsiteX222" fmla="*/ 1477574 w 4603034"/>
              <a:gd name="connsiteY222" fmla="*/ 1362517 h 3693934"/>
              <a:gd name="connsiteX223" fmla="*/ 1308016 w 4603034"/>
              <a:gd name="connsiteY223" fmla="*/ 1380684 h 3693934"/>
              <a:gd name="connsiteX224" fmla="*/ 1211126 w 4603034"/>
              <a:gd name="connsiteY224" fmla="*/ 1374628 h 3693934"/>
              <a:gd name="connsiteX225" fmla="*/ 1174792 w 4603034"/>
              <a:gd name="connsiteY225" fmla="*/ 1362517 h 3693934"/>
              <a:gd name="connsiteX226" fmla="*/ 1126347 w 4603034"/>
              <a:gd name="connsiteY226" fmla="*/ 1350406 h 3693934"/>
              <a:gd name="connsiteX227" fmla="*/ 1120291 w 4603034"/>
              <a:gd name="connsiteY227" fmla="*/ 1332239 h 3693934"/>
              <a:gd name="connsiteX228" fmla="*/ 1065791 w 4603034"/>
              <a:gd name="connsiteY228" fmla="*/ 1308016 h 3693934"/>
              <a:gd name="connsiteX229" fmla="*/ 1047624 w 4603034"/>
              <a:gd name="connsiteY229" fmla="*/ 1295905 h 3693934"/>
              <a:gd name="connsiteX230" fmla="*/ 1011290 w 4603034"/>
              <a:gd name="connsiteY230" fmla="*/ 1283794 h 3693934"/>
              <a:gd name="connsiteX231" fmla="*/ 993123 w 4603034"/>
              <a:gd name="connsiteY231" fmla="*/ 1271683 h 3693934"/>
              <a:gd name="connsiteX232" fmla="*/ 981012 w 4603034"/>
              <a:gd name="connsiteY232" fmla="*/ 1259571 h 3693934"/>
              <a:gd name="connsiteX233" fmla="*/ 962845 w 4603034"/>
              <a:gd name="connsiteY233" fmla="*/ 1253516 h 3693934"/>
              <a:gd name="connsiteX234" fmla="*/ 944678 w 4603034"/>
              <a:gd name="connsiteY234" fmla="*/ 1259571 h 3693934"/>
              <a:gd name="connsiteX235" fmla="*/ 932567 w 4603034"/>
              <a:gd name="connsiteY235" fmla="*/ 1277738 h 3693934"/>
              <a:gd name="connsiteX236" fmla="*/ 878066 w 4603034"/>
              <a:gd name="connsiteY236" fmla="*/ 1283794 h 3693934"/>
              <a:gd name="connsiteX237" fmla="*/ 859899 w 4603034"/>
              <a:gd name="connsiteY237" fmla="*/ 1289849 h 3693934"/>
              <a:gd name="connsiteX238" fmla="*/ 847788 w 4603034"/>
              <a:gd name="connsiteY238" fmla="*/ 1271683 h 3693934"/>
              <a:gd name="connsiteX239" fmla="*/ 835677 w 4603034"/>
              <a:gd name="connsiteY239" fmla="*/ 1259571 h 3693934"/>
              <a:gd name="connsiteX240" fmla="*/ 829621 w 4603034"/>
              <a:gd name="connsiteY240" fmla="*/ 1241404 h 3693934"/>
              <a:gd name="connsiteX241" fmla="*/ 805399 w 4603034"/>
              <a:gd name="connsiteY241" fmla="*/ 1211126 h 3693934"/>
              <a:gd name="connsiteX242" fmla="*/ 811454 w 4603034"/>
              <a:gd name="connsiteY242" fmla="*/ 1156626 h 3693934"/>
              <a:gd name="connsiteX243" fmla="*/ 781176 w 4603034"/>
              <a:gd name="connsiteY243" fmla="*/ 1132403 h 3693934"/>
              <a:gd name="connsiteX244" fmla="*/ 756954 w 4603034"/>
              <a:gd name="connsiteY244" fmla="*/ 1126347 h 3693934"/>
              <a:gd name="connsiteX245" fmla="*/ 720620 w 4603034"/>
              <a:gd name="connsiteY245" fmla="*/ 1132403 h 3693934"/>
              <a:gd name="connsiteX246" fmla="*/ 690342 w 4603034"/>
              <a:gd name="connsiteY246" fmla="*/ 1156626 h 3693934"/>
              <a:gd name="connsiteX247" fmla="*/ 623730 w 4603034"/>
              <a:gd name="connsiteY247" fmla="*/ 1168737 h 3693934"/>
              <a:gd name="connsiteX248" fmla="*/ 599507 w 4603034"/>
              <a:gd name="connsiteY248" fmla="*/ 1192959 h 3693934"/>
              <a:gd name="connsiteX249" fmla="*/ 563174 w 4603034"/>
              <a:gd name="connsiteY249" fmla="*/ 1180848 h 3693934"/>
              <a:gd name="connsiteX250" fmla="*/ 545007 w 4603034"/>
              <a:gd name="connsiteY250" fmla="*/ 1174793 h 3693934"/>
              <a:gd name="connsiteX251" fmla="*/ 514729 w 4603034"/>
              <a:gd name="connsiteY251" fmla="*/ 1156626 h 3693934"/>
              <a:gd name="connsiteX252" fmla="*/ 502617 w 4603034"/>
              <a:gd name="connsiteY252" fmla="*/ 1144514 h 3693934"/>
              <a:gd name="connsiteX253" fmla="*/ 448117 w 4603034"/>
              <a:gd name="connsiteY253" fmla="*/ 1150570 h 3693934"/>
              <a:gd name="connsiteX254" fmla="*/ 460228 w 4603034"/>
              <a:gd name="connsiteY254" fmla="*/ 1168737 h 3693934"/>
              <a:gd name="connsiteX255" fmla="*/ 496562 w 4603034"/>
              <a:gd name="connsiteY255" fmla="*/ 1180848 h 3693934"/>
              <a:gd name="connsiteX256" fmla="*/ 508673 w 4603034"/>
              <a:gd name="connsiteY256" fmla="*/ 1199015 h 3693934"/>
              <a:gd name="connsiteX257" fmla="*/ 545007 w 4603034"/>
              <a:gd name="connsiteY257" fmla="*/ 1211126 h 3693934"/>
              <a:gd name="connsiteX258" fmla="*/ 563174 w 4603034"/>
              <a:gd name="connsiteY258" fmla="*/ 1223238 h 3693934"/>
              <a:gd name="connsiteX259" fmla="*/ 563174 w 4603034"/>
              <a:gd name="connsiteY259" fmla="*/ 1265627 h 3693934"/>
              <a:gd name="connsiteX260" fmla="*/ 502617 w 4603034"/>
              <a:gd name="connsiteY260" fmla="*/ 1259571 h 3693934"/>
              <a:gd name="connsiteX261" fmla="*/ 466284 w 4603034"/>
              <a:gd name="connsiteY261" fmla="*/ 1247460 h 3693934"/>
              <a:gd name="connsiteX262" fmla="*/ 411783 w 4603034"/>
              <a:gd name="connsiteY262" fmla="*/ 1241404 h 3693934"/>
              <a:gd name="connsiteX263" fmla="*/ 369393 w 4603034"/>
              <a:gd name="connsiteY263" fmla="*/ 1247460 h 3693934"/>
              <a:gd name="connsiteX264" fmla="*/ 351227 w 4603034"/>
              <a:gd name="connsiteY264" fmla="*/ 1253516 h 3693934"/>
              <a:gd name="connsiteX265" fmla="*/ 320948 w 4603034"/>
              <a:gd name="connsiteY265" fmla="*/ 1247460 h 3693934"/>
              <a:gd name="connsiteX266" fmla="*/ 284615 w 4603034"/>
              <a:gd name="connsiteY266" fmla="*/ 1217182 h 3693934"/>
              <a:gd name="connsiteX267" fmla="*/ 266448 w 4603034"/>
              <a:gd name="connsiteY267" fmla="*/ 1223238 h 3693934"/>
              <a:gd name="connsiteX268" fmla="*/ 248281 w 4603034"/>
              <a:gd name="connsiteY268" fmla="*/ 1259571 h 3693934"/>
              <a:gd name="connsiteX269" fmla="*/ 260392 w 4603034"/>
              <a:gd name="connsiteY269" fmla="*/ 1271683 h 3693934"/>
              <a:gd name="connsiteX270" fmla="*/ 242225 w 4603034"/>
              <a:gd name="connsiteY270" fmla="*/ 1314072 h 3693934"/>
              <a:gd name="connsiteX271" fmla="*/ 224058 w 4603034"/>
              <a:gd name="connsiteY271" fmla="*/ 1320128 h 3693934"/>
              <a:gd name="connsiteX272" fmla="*/ 218003 w 4603034"/>
              <a:gd name="connsiteY272" fmla="*/ 1338294 h 3693934"/>
              <a:gd name="connsiteX273" fmla="*/ 230114 w 4603034"/>
              <a:gd name="connsiteY273" fmla="*/ 1350406 h 3693934"/>
              <a:gd name="connsiteX274" fmla="*/ 254337 w 4603034"/>
              <a:gd name="connsiteY274" fmla="*/ 1356461 h 3693934"/>
              <a:gd name="connsiteX275" fmla="*/ 308837 w 4603034"/>
              <a:gd name="connsiteY275" fmla="*/ 1368573 h 3693934"/>
              <a:gd name="connsiteX276" fmla="*/ 327004 w 4603034"/>
              <a:gd name="connsiteY276" fmla="*/ 1380684 h 3693934"/>
              <a:gd name="connsiteX277" fmla="*/ 369393 w 4603034"/>
              <a:gd name="connsiteY277" fmla="*/ 1392795 h 3693934"/>
              <a:gd name="connsiteX278" fmla="*/ 484450 w 4603034"/>
              <a:gd name="connsiteY278" fmla="*/ 1410962 h 3693934"/>
              <a:gd name="connsiteX279" fmla="*/ 738787 w 4603034"/>
              <a:gd name="connsiteY279" fmla="*/ 1417018 h 3693934"/>
              <a:gd name="connsiteX280" fmla="*/ 853844 w 4603034"/>
              <a:gd name="connsiteY280" fmla="*/ 1435185 h 3693934"/>
              <a:gd name="connsiteX281" fmla="*/ 872011 w 4603034"/>
              <a:gd name="connsiteY281" fmla="*/ 1441240 h 3693934"/>
              <a:gd name="connsiteX282" fmla="*/ 841733 w 4603034"/>
              <a:gd name="connsiteY282" fmla="*/ 1483630 h 3693934"/>
              <a:gd name="connsiteX283" fmla="*/ 823566 w 4603034"/>
              <a:gd name="connsiteY283" fmla="*/ 1489685 h 3693934"/>
              <a:gd name="connsiteX284" fmla="*/ 666119 w 4603034"/>
              <a:gd name="connsiteY284" fmla="*/ 1501796 h 3693934"/>
              <a:gd name="connsiteX285" fmla="*/ 678231 w 4603034"/>
              <a:gd name="connsiteY285" fmla="*/ 1513908 h 3693934"/>
              <a:gd name="connsiteX286" fmla="*/ 696397 w 4603034"/>
              <a:gd name="connsiteY286" fmla="*/ 1519963 h 3693934"/>
              <a:gd name="connsiteX287" fmla="*/ 902289 w 4603034"/>
              <a:gd name="connsiteY287" fmla="*/ 1526019 h 3693934"/>
              <a:gd name="connsiteX288" fmla="*/ 938623 w 4603034"/>
              <a:gd name="connsiteY288" fmla="*/ 1538130 h 3693934"/>
              <a:gd name="connsiteX289" fmla="*/ 956790 w 4603034"/>
              <a:gd name="connsiteY289" fmla="*/ 1544186 h 3693934"/>
              <a:gd name="connsiteX290" fmla="*/ 974956 w 4603034"/>
              <a:gd name="connsiteY290" fmla="*/ 1556297 h 3693934"/>
              <a:gd name="connsiteX291" fmla="*/ 1005235 w 4603034"/>
              <a:gd name="connsiteY291" fmla="*/ 1574464 h 3693934"/>
              <a:gd name="connsiteX292" fmla="*/ 1102125 w 4603034"/>
              <a:gd name="connsiteY292" fmla="*/ 1580520 h 3693934"/>
              <a:gd name="connsiteX293" fmla="*/ 1120291 w 4603034"/>
              <a:gd name="connsiteY293" fmla="*/ 1586575 h 3693934"/>
              <a:gd name="connsiteX294" fmla="*/ 1144514 w 4603034"/>
              <a:gd name="connsiteY294" fmla="*/ 1580520 h 3693934"/>
              <a:gd name="connsiteX295" fmla="*/ 1192959 w 4603034"/>
              <a:gd name="connsiteY295" fmla="*/ 1574464 h 3693934"/>
              <a:gd name="connsiteX296" fmla="*/ 1235348 w 4603034"/>
              <a:gd name="connsiteY296" fmla="*/ 1574464 h 3693934"/>
              <a:gd name="connsiteX297" fmla="*/ 1247460 w 4603034"/>
              <a:gd name="connsiteY297" fmla="*/ 1586575 h 3693934"/>
              <a:gd name="connsiteX298" fmla="*/ 1265627 w 4603034"/>
              <a:gd name="connsiteY298" fmla="*/ 1592631 h 3693934"/>
              <a:gd name="connsiteX299" fmla="*/ 1301960 w 4603034"/>
              <a:gd name="connsiteY299" fmla="*/ 1610798 h 3693934"/>
              <a:gd name="connsiteX300" fmla="*/ 1314072 w 4603034"/>
              <a:gd name="connsiteY300" fmla="*/ 1622909 h 3693934"/>
              <a:gd name="connsiteX301" fmla="*/ 1350405 w 4603034"/>
              <a:gd name="connsiteY301" fmla="*/ 1647132 h 3693934"/>
              <a:gd name="connsiteX302" fmla="*/ 1410962 w 4603034"/>
              <a:gd name="connsiteY302" fmla="*/ 1659243 h 3693934"/>
              <a:gd name="connsiteX303" fmla="*/ 1507852 w 4603034"/>
              <a:gd name="connsiteY303" fmla="*/ 1659243 h 3693934"/>
              <a:gd name="connsiteX304" fmla="*/ 1544186 w 4603034"/>
              <a:gd name="connsiteY304" fmla="*/ 1671354 h 3693934"/>
              <a:gd name="connsiteX305" fmla="*/ 1562352 w 4603034"/>
              <a:gd name="connsiteY305" fmla="*/ 1677410 h 3693934"/>
              <a:gd name="connsiteX306" fmla="*/ 1665298 w 4603034"/>
              <a:gd name="connsiteY306" fmla="*/ 1671354 h 3693934"/>
              <a:gd name="connsiteX307" fmla="*/ 1701632 w 4603034"/>
              <a:gd name="connsiteY307" fmla="*/ 1653187 h 3693934"/>
              <a:gd name="connsiteX308" fmla="*/ 1756133 w 4603034"/>
              <a:gd name="connsiteY308" fmla="*/ 1641076 h 3693934"/>
              <a:gd name="connsiteX309" fmla="*/ 1774299 w 4603034"/>
              <a:gd name="connsiteY309" fmla="*/ 1635020 h 3693934"/>
              <a:gd name="connsiteX310" fmla="*/ 1786411 w 4603034"/>
              <a:gd name="connsiteY310" fmla="*/ 1616853 h 3693934"/>
              <a:gd name="connsiteX311" fmla="*/ 1804578 w 4603034"/>
              <a:gd name="connsiteY311" fmla="*/ 1604742 h 3693934"/>
              <a:gd name="connsiteX312" fmla="*/ 1822744 w 4603034"/>
              <a:gd name="connsiteY312" fmla="*/ 1610798 h 3693934"/>
              <a:gd name="connsiteX313" fmla="*/ 1871190 w 4603034"/>
              <a:gd name="connsiteY313" fmla="*/ 1622909 h 3693934"/>
              <a:gd name="connsiteX314" fmla="*/ 1901468 w 4603034"/>
              <a:gd name="connsiteY314" fmla="*/ 1647132 h 3693934"/>
              <a:gd name="connsiteX315" fmla="*/ 1919635 w 4603034"/>
              <a:gd name="connsiteY315" fmla="*/ 1641076 h 3693934"/>
              <a:gd name="connsiteX316" fmla="*/ 1931746 w 4603034"/>
              <a:gd name="connsiteY316" fmla="*/ 1622909 h 3693934"/>
              <a:gd name="connsiteX317" fmla="*/ 1949913 w 4603034"/>
              <a:gd name="connsiteY317" fmla="*/ 1610798 h 3693934"/>
              <a:gd name="connsiteX318" fmla="*/ 1992302 w 4603034"/>
              <a:gd name="connsiteY318" fmla="*/ 1622909 h 3693934"/>
              <a:gd name="connsiteX319" fmla="*/ 2010469 w 4603034"/>
              <a:gd name="connsiteY319" fmla="*/ 1628965 h 3693934"/>
              <a:gd name="connsiteX320" fmla="*/ 2083137 w 4603034"/>
              <a:gd name="connsiteY320" fmla="*/ 1635020 h 3693934"/>
              <a:gd name="connsiteX321" fmla="*/ 2107359 w 4603034"/>
              <a:gd name="connsiteY321" fmla="*/ 1628965 h 3693934"/>
              <a:gd name="connsiteX322" fmla="*/ 2125526 w 4603034"/>
              <a:gd name="connsiteY322" fmla="*/ 1622909 h 3693934"/>
              <a:gd name="connsiteX323" fmla="*/ 2167915 w 4603034"/>
              <a:gd name="connsiteY323" fmla="*/ 1635020 h 3693934"/>
              <a:gd name="connsiteX324" fmla="*/ 2270861 w 4603034"/>
              <a:gd name="connsiteY324" fmla="*/ 1628965 h 3693934"/>
              <a:gd name="connsiteX325" fmla="*/ 2282972 w 4603034"/>
              <a:gd name="connsiteY325" fmla="*/ 1610798 h 3693934"/>
              <a:gd name="connsiteX326" fmla="*/ 2295084 w 4603034"/>
              <a:gd name="connsiteY326" fmla="*/ 1598687 h 3693934"/>
              <a:gd name="connsiteX327" fmla="*/ 2319306 w 4603034"/>
              <a:gd name="connsiteY327" fmla="*/ 1592631 h 3693934"/>
              <a:gd name="connsiteX328" fmla="*/ 2337473 w 4603034"/>
              <a:gd name="connsiteY328" fmla="*/ 1586575 h 3693934"/>
              <a:gd name="connsiteX329" fmla="*/ 2355640 w 4603034"/>
              <a:gd name="connsiteY329" fmla="*/ 1592631 h 3693934"/>
              <a:gd name="connsiteX330" fmla="*/ 2385918 w 4603034"/>
              <a:gd name="connsiteY330" fmla="*/ 1647132 h 3693934"/>
              <a:gd name="connsiteX331" fmla="*/ 2373807 w 4603034"/>
              <a:gd name="connsiteY331" fmla="*/ 1701632 h 3693934"/>
              <a:gd name="connsiteX332" fmla="*/ 2349584 w 4603034"/>
              <a:gd name="connsiteY332" fmla="*/ 1725855 h 3693934"/>
              <a:gd name="connsiteX333" fmla="*/ 2331417 w 4603034"/>
              <a:gd name="connsiteY333" fmla="*/ 1744022 h 3693934"/>
              <a:gd name="connsiteX334" fmla="*/ 2295084 w 4603034"/>
              <a:gd name="connsiteY334" fmla="*/ 1756133 h 3693934"/>
              <a:gd name="connsiteX335" fmla="*/ 2234527 w 4603034"/>
              <a:gd name="connsiteY335" fmla="*/ 1750077 h 3693934"/>
              <a:gd name="connsiteX336" fmla="*/ 2216360 w 4603034"/>
              <a:gd name="connsiteY336" fmla="*/ 1744022 h 3693934"/>
              <a:gd name="connsiteX337" fmla="*/ 2149748 w 4603034"/>
              <a:gd name="connsiteY337" fmla="*/ 1737966 h 3693934"/>
              <a:gd name="connsiteX338" fmla="*/ 2131582 w 4603034"/>
              <a:gd name="connsiteY338" fmla="*/ 1744022 h 3693934"/>
              <a:gd name="connsiteX339" fmla="*/ 2101303 w 4603034"/>
              <a:gd name="connsiteY339" fmla="*/ 1774300 h 3693934"/>
              <a:gd name="connsiteX340" fmla="*/ 2083137 w 4603034"/>
              <a:gd name="connsiteY340" fmla="*/ 1780355 h 3693934"/>
              <a:gd name="connsiteX341" fmla="*/ 2046803 w 4603034"/>
              <a:gd name="connsiteY341" fmla="*/ 1774300 h 3693934"/>
              <a:gd name="connsiteX342" fmla="*/ 2022580 w 4603034"/>
              <a:gd name="connsiteY342" fmla="*/ 1750077 h 3693934"/>
              <a:gd name="connsiteX343" fmla="*/ 1986246 w 4603034"/>
              <a:gd name="connsiteY343" fmla="*/ 1731910 h 3693934"/>
              <a:gd name="connsiteX344" fmla="*/ 1810633 w 4603034"/>
              <a:gd name="connsiteY344" fmla="*/ 1731910 h 3693934"/>
              <a:gd name="connsiteX345" fmla="*/ 1792466 w 4603034"/>
              <a:gd name="connsiteY345" fmla="*/ 1725855 h 3693934"/>
              <a:gd name="connsiteX346" fmla="*/ 1744021 w 4603034"/>
              <a:gd name="connsiteY346" fmla="*/ 1731910 h 3693934"/>
              <a:gd name="connsiteX347" fmla="*/ 1731910 w 4603034"/>
              <a:gd name="connsiteY347" fmla="*/ 1744022 h 3693934"/>
              <a:gd name="connsiteX348" fmla="*/ 1774299 w 4603034"/>
              <a:gd name="connsiteY348" fmla="*/ 1786411 h 3693934"/>
              <a:gd name="connsiteX349" fmla="*/ 1810633 w 4603034"/>
              <a:gd name="connsiteY349" fmla="*/ 1798522 h 3693934"/>
              <a:gd name="connsiteX350" fmla="*/ 1804578 w 4603034"/>
              <a:gd name="connsiteY350" fmla="*/ 1834856 h 3693934"/>
              <a:gd name="connsiteX351" fmla="*/ 1822744 w 4603034"/>
              <a:gd name="connsiteY351" fmla="*/ 1846967 h 3693934"/>
              <a:gd name="connsiteX352" fmla="*/ 1883301 w 4603034"/>
              <a:gd name="connsiteY352" fmla="*/ 1859079 h 3693934"/>
              <a:gd name="connsiteX353" fmla="*/ 1895412 w 4603034"/>
              <a:gd name="connsiteY353" fmla="*/ 1877245 h 3693934"/>
              <a:gd name="connsiteX354" fmla="*/ 1883301 w 4603034"/>
              <a:gd name="connsiteY354" fmla="*/ 1889357 h 3693934"/>
              <a:gd name="connsiteX355" fmla="*/ 1846967 w 4603034"/>
              <a:gd name="connsiteY355" fmla="*/ 1901468 h 3693934"/>
              <a:gd name="connsiteX356" fmla="*/ 1828800 w 4603034"/>
              <a:gd name="connsiteY356" fmla="*/ 1907524 h 3693934"/>
              <a:gd name="connsiteX357" fmla="*/ 1810633 w 4603034"/>
              <a:gd name="connsiteY357" fmla="*/ 1913579 h 3693934"/>
              <a:gd name="connsiteX358" fmla="*/ 1804578 w 4603034"/>
              <a:gd name="connsiteY358" fmla="*/ 1937802 h 3693934"/>
              <a:gd name="connsiteX359" fmla="*/ 1725854 w 4603034"/>
              <a:gd name="connsiteY359" fmla="*/ 1943857 h 3693934"/>
              <a:gd name="connsiteX360" fmla="*/ 1731910 w 4603034"/>
              <a:gd name="connsiteY360" fmla="*/ 1968080 h 3693934"/>
              <a:gd name="connsiteX361" fmla="*/ 1768244 w 4603034"/>
              <a:gd name="connsiteY361" fmla="*/ 1980191 h 3693934"/>
              <a:gd name="connsiteX362" fmla="*/ 1786411 w 4603034"/>
              <a:gd name="connsiteY362" fmla="*/ 1992302 h 3693934"/>
              <a:gd name="connsiteX363" fmla="*/ 1768244 w 4603034"/>
              <a:gd name="connsiteY363" fmla="*/ 2064970 h 3693934"/>
              <a:gd name="connsiteX364" fmla="*/ 1689521 w 4603034"/>
              <a:gd name="connsiteY364" fmla="*/ 2083137 h 3693934"/>
              <a:gd name="connsiteX365" fmla="*/ 1683465 w 4603034"/>
              <a:gd name="connsiteY365" fmla="*/ 2101304 h 3693934"/>
              <a:gd name="connsiteX366" fmla="*/ 1647131 w 4603034"/>
              <a:gd name="connsiteY366" fmla="*/ 2101304 h 3693934"/>
              <a:gd name="connsiteX367" fmla="*/ 1628964 w 4603034"/>
              <a:gd name="connsiteY367" fmla="*/ 2143693 h 3693934"/>
              <a:gd name="connsiteX368" fmla="*/ 1610797 w 4603034"/>
              <a:gd name="connsiteY368" fmla="*/ 2155804 h 3693934"/>
              <a:gd name="connsiteX369" fmla="*/ 1598686 w 4603034"/>
              <a:gd name="connsiteY369" fmla="*/ 2167916 h 3693934"/>
              <a:gd name="connsiteX370" fmla="*/ 1562352 w 4603034"/>
              <a:gd name="connsiteY370" fmla="*/ 2180027 h 3693934"/>
              <a:gd name="connsiteX371" fmla="*/ 1544186 w 4603034"/>
              <a:gd name="connsiteY371" fmla="*/ 2186083 h 3693934"/>
              <a:gd name="connsiteX372" fmla="*/ 1513907 w 4603034"/>
              <a:gd name="connsiteY372" fmla="*/ 2180027 h 3693934"/>
              <a:gd name="connsiteX373" fmla="*/ 1495740 w 4603034"/>
              <a:gd name="connsiteY373" fmla="*/ 2173971 h 3693934"/>
              <a:gd name="connsiteX374" fmla="*/ 1471518 w 4603034"/>
              <a:gd name="connsiteY374" fmla="*/ 2180027 h 3693934"/>
              <a:gd name="connsiteX375" fmla="*/ 1453351 w 4603034"/>
              <a:gd name="connsiteY375" fmla="*/ 2198194 h 3693934"/>
              <a:gd name="connsiteX376" fmla="*/ 1447295 w 4603034"/>
              <a:gd name="connsiteY376" fmla="*/ 2216361 h 3693934"/>
              <a:gd name="connsiteX377" fmla="*/ 1435184 w 4603034"/>
              <a:gd name="connsiteY377" fmla="*/ 2234528 h 3693934"/>
              <a:gd name="connsiteX378" fmla="*/ 1423073 w 4603034"/>
              <a:gd name="connsiteY378" fmla="*/ 2270861 h 3693934"/>
              <a:gd name="connsiteX379" fmla="*/ 1417017 w 4603034"/>
              <a:gd name="connsiteY379" fmla="*/ 2289028 h 3693934"/>
              <a:gd name="connsiteX380" fmla="*/ 1423073 w 4603034"/>
              <a:gd name="connsiteY380" fmla="*/ 2307195 h 3693934"/>
              <a:gd name="connsiteX381" fmla="*/ 1453351 w 4603034"/>
              <a:gd name="connsiteY381" fmla="*/ 2337473 h 3693934"/>
              <a:gd name="connsiteX382" fmla="*/ 1489685 w 4603034"/>
              <a:gd name="connsiteY382" fmla="*/ 2343529 h 3693934"/>
              <a:gd name="connsiteX383" fmla="*/ 1544186 w 4603034"/>
              <a:gd name="connsiteY383" fmla="*/ 2373807 h 3693934"/>
              <a:gd name="connsiteX384" fmla="*/ 1556297 w 4603034"/>
              <a:gd name="connsiteY384" fmla="*/ 2391974 h 3693934"/>
              <a:gd name="connsiteX385" fmla="*/ 1665298 w 4603034"/>
              <a:gd name="connsiteY385" fmla="*/ 2422252 h 3693934"/>
              <a:gd name="connsiteX386" fmla="*/ 1683465 w 4603034"/>
              <a:gd name="connsiteY386" fmla="*/ 2434363 h 3693934"/>
              <a:gd name="connsiteX387" fmla="*/ 1737966 w 4603034"/>
              <a:gd name="connsiteY387" fmla="*/ 2422252 h 3693934"/>
              <a:gd name="connsiteX388" fmla="*/ 1774299 w 4603034"/>
              <a:gd name="connsiteY388" fmla="*/ 2410141 h 3693934"/>
              <a:gd name="connsiteX389" fmla="*/ 1780355 w 4603034"/>
              <a:gd name="connsiteY389" fmla="*/ 2391974 h 3693934"/>
              <a:gd name="connsiteX390" fmla="*/ 1822744 w 4603034"/>
              <a:gd name="connsiteY390" fmla="*/ 2349585 h 3693934"/>
              <a:gd name="connsiteX391" fmla="*/ 1865134 w 4603034"/>
              <a:gd name="connsiteY391" fmla="*/ 2337473 h 3693934"/>
              <a:gd name="connsiteX392" fmla="*/ 1901468 w 4603034"/>
              <a:gd name="connsiteY392" fmla="*/ 2307195 h 3693934"/>
              <a:gd name="connsiteX393" fmla="*/ 1907523 w 4603034"/>
              <a:gd name="connsiteY393" fmla="*/ 2289028 h 3693934"/>
              <a:gd name="connsiteX394" fmla="*/ 1937801 w 4603034"/>
              <a:gd name="connsiteY394" fmla="*/ 2264806 h 3693934"/>
              <a:gd name="connsiteX395" fmla="*/ 1968080 w 4603034"/>
              <a:gd name="connsiteY395" fmla="*/ 2246639 h 3693934"/>
              <a:gd name="connsiteX396" fmla="*/ 1992302 w 4603034"/>
              <a:gd name="connsiteY396" fmla="*/ 2252694 h 3693934"/>
              <a:gd name="connsiteX397" fmla="*/ 1980191 w 4603034"/>
              <a:gd name="connsiteY397" fmla="*/ 2307195 h 3693934"/>
              <a:gd name="connsiteX398" fmla="*/ 1998358 w 4603034"/>
              <a:gd name="connsiteY398" fmla="*/ 2313251 h 3693934"/>
              <a:gd name="connsiteX399" fmla="*/ 2022580 w 4603034"/>
              <a:gd name="connsiteY399" fmla="*/ 2276917 h 3693934"/>
              <a:gd name="connsiteX400" fmla="*/ 2040747 w 4603034"/>
              <a:gd name="connsiteY400" fmla="*/ 2264806 h 3693934"/>
              <a:gd name="connsiteX401" fmla="*/ 2083137 w 4603034"/>
              <a:gd name="connsiteY401" fmla="*/ 2228472 h 3693934"/>
              <a:gd name="connsiteX402" fmla="*/ 2101303 w 4603034"/>
              <a:gd name="connsiteY402" fmla="*/ 2222416 h 3693934"/>
              <a:gd name="connsiteX403" fmla="*/ 2125526 w 4603034"/>
              <a:gd name="connsiteY403" fmla="*/ 2228472 h 3693934"/>
              <a:gd name="connsiteX404" fmla="*/ 2143693 w 4603034"/>
              <a:gd name="connsiteY404" fmla="*/ 2234528 h 3693934"/>
              <a:gd name="connsiteX405" fmla="*/ 2095248 w 4603034"/>
              <a:gd name="connsiteY405" fmla="*/ 2270861 h 3693934"/>
              <a:gd name="connsiteX406" fmla="*/ 2113415 w 4603034"/>
              <a:gd name="connsiteY406" fmla="*/ 2276917 h 3693934"/>
              <a:gd name="connsiteX407" fmla="*/ 2149748 w 4603034"/>
              <a:gd name="connsiteY407" fmla="*/ 2295084 h 3693934"/>
              <a:gd name="connsiteX408" fmla="*/ 2167915 w 4603034"/>
              <a:gd name="connsiteY408" fmla="*/ 2325362 h 3693934"/>
              <a:gd name="connsiteX409" fmla="*/ 2161860 w 4603034"/>
              <a:gd name="connsiteY409" fmla="*/ 2343529 h 3693934"/>
              <a:gd name="connsiteX410" fmla="*/ 2125526 w 4603034"/>
              <a:gd name="connsiteY410" fmla="*/ 2355640 h 3693934"/>
              <a:gd name="connsiteX411" fmla="*/ 2107359 w 4603034"/>
              <a:gd name="connsiteY411" fmla="*/ 2361696 h 3693934"/>
              <a:gd name="connsiteX412" fmla="*/ 2089192 w 4603034"/>
              <a:gd name="connsiteY412" fmla="*/ 2367751 h 3693934"/>
              <a:gd name="connsiteX413" fmla="*/ 2058914 w 4603034"/>
              <a:gd name="connsiteY413" fmla="*/ 2391974 h 3693934"/>
              <a:gd name="connsiteX414" fmla="*/ 2040747 w 4603034"/>
              <a:gd name="connsiteY414" fmla="*/ 2379863 h 3693934"/>
              <a:gd name="connsiteX415" fmla="*/ 1980191 w 4603034"/>
              <a:gd name="connsiteY415" fmla="*/ 2385918 h 3693934"/>
              <a:gd name="connsiteX416" fmla="*/ 1962024 w 4603034"/>
              <a:gd name="connsiteY416" fmla="*/ 2391974 h 3693934"/>
              <a:gd name="connsiteX417" fmla="*/ 1937801 w 4603034"/>
              <a:gd name="connsiteY417" fmla="*/ 2416196 h 3693934"/>
              <a:gd name="connsiteX418" fmla="*/ 1913579 w 4603034"/>
              <a:gd name="connsiteY418" fmla="*/ 2446475 h 3693934"/>
              <a:gd name="connsiteX419" fmla="*/ 1931746 w 4603034"/>
              <a:gd name="connsiteY419" fmla="*/ 2458586 h 3693934"/>
              <a:gd name="connsiteX420" fmla="*/ 1986246 w 4603034"/>
              <a:gd name="connsiteY420" fmla="*/ 2440419 h 3693934"/>
              <a:gd name="connsiteX421" fmla="*/ 2004413 w 4603034"/>
              <a:gd name="connsiteY421" fmla="*/ 2434363 h 3693934"/>
              <a:gd name="connsiteX422" fmla="*/ 2022580 w 4603034"/>
              <a:gd name="connsiteY422" fmla="*/ 2428308 h 3693934"/>
              <a:gd name="connsiteX423" fmla="*/ 2040747 w 4603034"/>
              <a:gd name="connsiteY423" fmla="*/ 2434363 h 3693934"/>
              <a:gd name="connsiteX424" fmla="*/ 2186082 w 4603034"/>
              <a:gd name="connsiteY424" fmla="*/ 2434363 h 3693934"/>
              <a:gd name="connsiteX425" fmla="*/ 2210305 w 4603034"/>
              <a:gd name="connsiteY425" fmla="*/ 2404085 h 3693934"/>
              <a:gd name="connsiteX426" fmla="*/ 2228472 w 4603034"/>
              <a:gd name="connsiteY426" fmla="*/ 2398030 h 3693934"/>
              <a:gd name="connsiteX427" fmla="*/ 2240583 w 4603034"/>
              <a:gd name="connsiteY427" fmla="*/ 2385918 h 3693934"/>
              <a:gd name="connsiteX428" fmla="*/ 2258750 w 4603034"/>
              <a:gd name="connsiteY428" fmla="*/ 2313251 h 3693934"/>
              <a:gd name="connsiteX429" fmla="*/ 2289028 w 4603034"/>
              <a:gd name="connsiteY429" fmla="*/ 2319306 h 3693934"/>
              <a:gd name="connsiteX430" fmla="*/ 2295084 w 4603034"/>
              <a:gd name="connsiteY430" fmla="*/ 2337473 h 3693934"/>
              <a:gd name="connsiteX431" fmla="*/ 2276917 w 4603034"/>
              <a:gd name="connsiteY431" fmla="*/ 2379863 h 3693934"/>
              <a:gd name="connsiteX432" fmla="*/ 2270861 w 4603034"/>
              <a:gd name="connsiteY432" fmla="*/ 2398030 h 3693934"/>
              <a:gd name="connsiteX433" fmla="*/ 2252694 w 4603034"/>
              <a:gd name="connsiteY433" fmla="*/ 2404085 h 3693934"/>
              <a:gd name="connsiteX434" fmla="*/ 2240583 w 4603034"/>
              <a:gd name="connsiteY434" fmla="*/ 2422252 h 3693934"/>
              <a:gd name="connsiteX435" fmla="*/ 2228472 w 4603034"/>
              <a:gd name="connsiteY435" fmla="*/ 2458586 h 3693934"/>
              <a:gd name="connsiteX436" fmla="*/ 2198193 w 4603034"/>
              <a:gd name="connsiteY436" fmla="*/ 2482808 h 3693934"/>
              <a:gd name="connsiteX437" fmla="*/ 2173971 w 4603034"/>
              <a:gd name="connsiteY437" fmla="*/ 2513087 h 3693934"/>
              <a:gd name="connsiteX438" fmla="*/ 2167915 w 4603034"/>
              <a:gd name="connsiteY438" fmla="*/ 2531253 h 3693934"/>
              <a:gd name="connsiteX439" fmla="*/ 2137637 w 4603034"/>
              <a:gd name="connsiteY439" fmla="*/ 2555476 h 3693934"/>
              <a:gd name="connsiteX440" fmla="*/ 2125526 w 4603034"/>
              <a:gd name="connsiteY440" fmla="*/ 2573643 h 3693934"/>
              <a:gd name="connsiteX441" fmla="*/ 2089192 w 4603034"/>
              <a:gd name="connsiteY441" fmla="*/ 2591810 h 3693934"/>
              <a:gd name="connsiteX442" fmla="*/ 2064970 w 4603034"/>
              <a:gd name="connsiteY442" fmla="*/ 2585754 h 3693934"/>
              <a:gd name="connsiteX443" fmla="*/ 2046803 w 4603034"/>
              <a:gd name="connsiteY443" fmla="*/ 2573643 h 3693934"/>
              <a:gd name="connsiteX444" fmla="*/ 2028636 w 4603034"/>
              <a:gd name="connsiteY444" fmla="*/ 2567587 h 3693934"/>
              <a:gd name="connsiteX445" fmla="*/ 1986246 w 4603034"/>
              <a:gd name="connsiteY445" fmla="*/ 2573643 h 3693934"/>
              <a:gd name="connsiteX446" fmla="*/ 1962024 w 4603034"/>
              <a:gd name="connsiteY446" fmla="*/ 2579698 h 3693934"/>
              <a:gd name="connsiteX447" fmla="*/ 1943857 w 4603034"/>
              <a:gd name="connsiteY447" fmla="*/ 2616032 h 3693934"/>
              <a:gd name="connsiteX448" fmla="*/ 1949913 w 4603034"/>
              <a:gd name="connsiteY448" fmla="*/ 2634199 h 3693934"/>
              <a:gd name="connsiteX449" fmla="*/ 2022580 w 4603034"/>
              <a:gd name="connsiteY449" fmla="*/ 2628143 h 3693934"/>
              <a:gd name="connsiteX450" fmla="*/ 2107359 w 4603034"/>
              <a:gd name="connsiteY450" fmla="*/ 2622088 h 3693934"/>
              <a:gd name="connsiteX451" fmla="*/ 2167915 w 4603034"/>
              <a:gd name="connsiteY451" fmla="*/ 2603921 h 3693934"/>
              <a:gd name="connsiteX452" fmla="*/ 2210305 w 4603034"/>
              <a:gd name="connsiteY452" fmla="*/ 2561532 h 3693934"/>
              <a:gd name="connsiteX453" fmla="*/ 2222416 w 4603034"/>
              <a:gd name="connsiteY453" fmla="*/ 2549420 h 3693934"/>
              <a:gd name="connsiteX454" fmla="*/ 2240583 w 4603034"/>
              <a:gd name="connsiteY454" fmla="*/ 2513087 h 3693934"/>
              <a:gd name="connsiteX455" fmla="*/ 2258750 w 4603034"/>
              <a:gd name="connsiteY455" fmla="*/ 2507031 h 3693934"/>
              <a:gd name="connsiteX456" fmla="*/ 2276917 w 4603034"/>
              <a:gd name="connsiteY456" fmla="*/ 2513087 h 3693934"/>
              <a:gd name="connsiteX457" fmla="*/ 2301139 w 4603034"/>
              <a:gd name="connsiteY457" fmla="*/ 2488864 h 3693934"/>
              <a:gd name="connsiteX458" fmla="*/ 2319306 w 4603034"/>
              <a:gd name="connsiteY458" fmla="*/ 2452530 h 3693934"/>
              <a:gd name="connsiteX459" fmla="*/ 2307195 w 4603034"/>
              <a:gd name="connsiteY459" fmla="*/ 2428308 h 3693934"/>
              <a:gd name="connsiteX460" fmla="*/ 2301139 w 4603034"/>
              <a:gd name="connsiteY460" fmla="*/ 2410141 h 3693934"/>
              <a:gd name="connsiteX461" fmla="*/ 2319306 w 4603034"/>
              <a:gd name="connsiteY461" fmla="*/ 2404085 h 3693934"/>
              <a:gd name="connsiteX462" fmla="*/ 2410140 w 4603034"/>
              <a:gd name="connsiteY462" fmla="*/ 2398030 h 3693934"/>
              <a:gd name="connsiteX463" fmla="*/ 2416196 w 4603034"/>
              <a:gd name="connsiteY463" fmla="*/ 2373807 h 3693934"/>
              <a:gd name="connsiteX464" fmla="*/ 2470697 w 4603034"/>
              <a:gd name="connsiteY464" fmla="*/ 2367751 h 3693934"/>
              <a:gd name="connsiteX465" fmla="*/ 2488864 w 4603034"/>
              <a:gd name="connsiteY465" fmla="*/ 2355640 h 3693934"/>
              <a:gd name="connsiteX466" fmla="*/ 2500975 w 4603034"/>
              <a:gd name="connsiteY466" fmla="*/ 2319306 h 3693934"/>
              <a:gd name="connsiteX467" fmla="*/ 2464641 w 4603034"/>
              <a:gd name="connsiteY467" fmla="*/ 2307195 h 3693934"/>
              <a:gd name="connsiteX468" fmla="*/ 2434363 w 4603034"/>
              <a:gd name="connsiteY468" fmla="*/ 2313251 h 3693934"/>
              <a:gd name="connsiteX469" fmla="*/ 2398029 w 4603034"/>
              <a:gd name="connsiteY469" fmla="*/ 2343529 h 3693934"/>
              <a:gd name="connsiteX470" fmla="*/ 2385918 w 4603034"/>
              <a:gd name="connsiteY470" fmla="*/ 2361696 h 3693934"/>
              <a:gd name="connsiteX471" fmla="*/ 2313250 w 4603034"/>
              <a:gd name="connsiteY471" fmla="*/ 2379863 h 3693934"/>
              <a:gd name="connsiteX472" fmla="*/ 2295084 w 4603034"/>
              <a:gd name="connsiteY472" fmla="*/ 2373807 h 3693934"/>
              <a:gd name="connsiteX473" fmla="*/ 2301139 w 4603034"/>
              <a:gd name="connsiteY473" fmla="*/ 2355640 h 3693934"/>
              <a:gd name="connsiteX474" fmla="*/ 2325362 w 4603034"/>
              <a:gd name="connsiteY474" fmla="*/ 2307195 h 3693934"/>
              <a:gd name="connsiteX475" fmla="*/ 2337473 w 4603034"/>
              <a:gd name="connsiteY475" fmla="*/ 2289028 h 3693934"/>
              <a:gd name="connsiteX476" fmla="*/ 2319306 w 4603034"/>
              <a:gd name="connsiteY476" fmla="*/ 2252694 h 3693934"/>
              <a:gd name="connsiteX477" fmla="*/ 2282972 w 4603034"/>
              <a:gd name="connsiteY477" fmla="*/ 2228472 h 3693934"/>
              <a:gd name="connsiteX478" fmla="*/ 2270861 w 4603034"/>
              <a:gd name="connsiteY478" fmla="*/ 2180027 h 3693934"/>
              <a:gd name="connsiteX479" fmla="*/ 2276917 w 4603034"/>
              <a:gd name="connsiteY479" fmla="*/ 2161860 h 3693934"/>
              <a:gd name="connsiteX480" fmla="*/ 2295084 w 4603034"/>
              <a:gd name="connsiteY480" fmla="*/ 2149749 h 3693934"/>
              <a:gd name="connsiteX481" fmla="*/ 2337473 w 4603034"/>
              <a:gd name="connsiteY481" fmla="*/ 2155804 h 3693934"/>
              <a:gd name="connsiteX482" fmla="*/ 2373807 w 4603034"/>
              <a:gd name="connsiteY482" fmla="*/ 2180027 h 3693934"/>
              <a:gd name="connsiteX483" fmla="*/ 2398029 w 4603034"/>
              <a:gd name="connsiteY483" fmla="*/ 2173971 h 3693934"/>
              <a:gd name="connsiteX484" fmla="*/ 2416196 w 4603034"/>
              <a:gd name="connsiteY484" fmla="*/ 2167916 h 3693934"/>
              <a:gd name="connsiteX485" fmla="*/ 2440419 w 4603034"/>
              <a:gd name="connsiteY485" fmla="*/ 2186083 h 3693934"/>
              <a:gd name="connsiteX486" fmla="*/ 2458586 w 4603034"/>
              <a:gd name="connsiteY486" fmla="*/ 2198194 h 3693934"/>
              <a:gd name="connsiteX487" fmla="*/ 2476752 w 4603034"/>
              <a:gd name="connsiteY487" fmla="*/ 2192138 h 3693934"/>
              <a:gd name="connsiteX488" fmla="*/ 2494919 w 4603034"/>
              <a:gd name="connsiteY488" fmla="*/ 2180027 h 3693934"/>
              <a:gd name="connsiteX489" fmla="*/ 2561531 w 4603034"/>
              <a:gd name="connsiteY489" fmla="*/ 2186083 h 3693934"/>
              <a:gd name="connsiteX490" fmla="*/ 2579698 w 4603034"/>
              <a:gd name="connsiteY490" fmla="*/ 2198194 h 3693934"/>
              <a:gd name="connsiteX491" fmla="*/ 2616032 w 4603034"/>
              <a:gd name="connsiteY491" fmla="*/ 2186083 h 3693934"/>
              <a:gd name="connsiteX492" fmla="*/ 2670533 w 4603034"/>
              <a:gd name="connsiteY492" fmla="*/ 2216361 h 3693934"/>
              <a:gd name="connsiteX493" fmla="*/ 2676588 w 4603034"/>
              <a:gd name="connsiteY493" fmla="*/ 2234528 h 3693934"/>
              <a:gd name="connsiteX494" fmla="*/ 2706866 w 4603034"/>
              <a:gd name="connsiteY494" fmla="*/ 2228472 h 3693934"/>
              <a:gd name="connsiteX495" fmla="*/ 2743200 w 4603034"/>
              <a:gd name="connsiteY495" fmla="*/ 2234528 h 3693934"/>
              <a:gd name="connsiteX496" fmla="*/ 2755311 w 4603034"/>
              <a:gd name="connsiteY496" fmla="*/ 2252694 h 3693934"/>
              <a:gd name="connsiteX497" fmla="*/ 2821923 w 4603034"/>
              <a:gd name="connsiteY497" fmla="*/ 2252694 h 3693934"/>
              <a:gd name="connsiteX498" fmla="*/ 2846146 w 4603034"/>
              <a:gd name="connsiteY498" fmla="*/ 2222416 h 3693934"/>
              <a:gd name="connsiteX499" fmla="*/ 2827979 w 4603034"/>
              <a:gd name="connsiteY499" fmla="*/ 2204249 h 3693934"/>
              <a:gd name="connsiteX500" fmla="*/ 2827979 w 4603034"/>
              <a:gd name="connsiteY500" fmla="*/ 2161860 h 3693934"/>
              <a:gd name="connsiteX501" fmla="*/ 2846146 w 4603034"/>
              <a:gd name="connsiteY501" fmla="*/ 2155804 h 3693934"/>
              <a:gd name="connsiteX502" fmla="*/ 2864313 w 4603034"/>
              <a:gd name="connsiteY502" fmla="*/ 2161860 h 3693934"/>
              <a:gd name="connsiteX503" fmla="*/ 2900646 w 4603034"/>
              <a:gd name="connsiteY503" fmla="*/ 2180027 h 3693934"/>
              <a:gd name="connsiteX504" fmla="*/ 2930925 w 4603034"/>
              <a:gd name="connsiteY504" fmla="*/ 2161860 h 3693934"/>
              <a:gd name="connsiteX505" fmla="*/ 2955147 w 4603034"/>
              <a:gd name="connsiteY505" fmla="*/ 2149749 h 3693934"/>
              <a:gd name="connsiteX506" fmla="*/ 2973314 w 4603034"/>
              <a:gd name="connsiteY506" fmla="*/ 2137638 h 3693934"/>
              <a:gd name="connsiteX507" fmla="*/ 2985425 w 4603034"/>
              <a:gd name="connsiteY507" fmla="*/ 2125526 h 3693934"/>
              <a:gd name="connsiteX508" fmla="*/ 3003592 w 4603034"/>
              <a:gd name="connsiteY508" fmla="*/ 2119471 h 3693934"/>
              <a:gd name="connsiteX509" fmla="*/ 2997537 w 4603034"/>
              <a:gd name="connsiteY509" fmla="*/ 2101304 h 3693934"/>
              <a:gd name="connsiteX510" fmla="*/ 2979370 w 4603034"/>
              <a:gd name="connsiteY510" fmla="*/ 2095248 h 3693934"/>
              <a:gd name="connsiteX511" fmla="*/ 2888535 w 4603034"/>
              <a:gd name="connsiteY511" fmla="*/ 2089193 h 3693934"/>
              <a:gd name="connsiteX512" fmla="*/ 2870368 w 4603034"/>
              <a:gd name="connsiteY512" fmla="*/ 2083137 h 3693934"/>
              <a:gd name="connsiteX513" fmla="*/ 2834035 w 4603034"/>
              <a:gd name="connsiteY513" fmla="*/ 2052859 h 3693934"/>
              <a:gd name="connsiteX514" fmla="*/ 2803756 w 4603034"/>
              <a:gd name="connsiteY514" fmla="*/ 2046803 h 3693934"/>
              <a:gd name="connsiteX515" fmla="*/ 2809812 w 4603034"/>
              <a:gd name="connsiteY515" fmla="*/ 2028636 h 3693934"/>
              <a:gd name="connsiteX516" fmla="*/ 2827979 w 4603034"/>
              <a:gd name="connsiteY516" fmla="*/ 2022581 h 3693934"/>
              <a:gd name="connsiteX517" fmla="*/ 2906702 w 4603034"/>
              <a:gd name="connsiteY517" fmla="*/ 2016525 h 3693934"/>
              <a:gd name="connsiteX518" fmla="*/ 2924869 w 4603034"/>
              <a:gd name="connsiteY518" fmla="*/ 2004414 h 3693934"/>
              <a:gd name="connsiteX519" fmla="*/ 3009648 w 4603034"/>
              <a:gd name="connsiteY519" fmla="*/ 2004414 h 3693934"/>
              <a:gd name="connsiteX520" fmla="*/ 3015703 w 4603034"/>
              <a:gd name="connsiteY520" fmla="*/ 1980191 h 3693934"/>
              <a:gd name="connsiteX521" fmla="*/ 2930925 w 4603034"/>
              <a:gd name="connsiteY521" fmla="*/ 1968080 h 3693934"/>
              <a:gd name="connsiteX522" fmla="*/ 2912758 w 4603034"/>
              <a:gd name="connsiteY522" fmla="*/ 1955969 h 3693934"/>
              <a:gd name="connsiteX523" fmla="*/ 2900646 w 4603034"/>
              <a:gd name="connsiteY523" fmla="*/ 1943857 h 3693934"/>
              <a:gd name="connsiteX524" fmla="*/ 2882480 w 4603034"/>
              <a:gd name="connsiteY524" fmla="*/ 1937802 h 3693934"/>
              <a:gd name="connsiteX525" fmla="*/ 2809812 w 4603034"/>
              <a:gd name="connsiteY525" fmla="*/ 1943857 h 3693934"/>
              <a:gd name="connsiteX526" fmla="*/ 2791645 w 4603034"/>
              <a:gd name="connsiteY526" fmla="*/ 1949913 h 3693934"/>
              <a:gd name="connsiteX527" fmla="*/ 2767423 w 4603034"/>
              <a:gd name="connsiteY527" fmla="*/ 1992302 h 3693934"/>
              <a:gd name="connsiteX528" fmla="*/ 2737144 w 4603034"/>
              <a:gd name="connsiteY528" fmla="*/ 2016525 h 3693934"/>
              <a:gd name="connsiteX529" fmla="*/ 2676588 w 4603034"/>
              <a:gd name="connsiteY529" fmla="*/ 2028636 h 3693934"/>
              <a:gd name="connsiteX530" fmla="*/ 2664477 w 4603034"/>
              <a:gd name="connsiteY530" fmla="*/ 1992302 h 3693934"/>
              <a:gd name="connsiteX531" fmla="*/ 2646310 w 4603034"/>
              <a:gd name="connsiteY531" fmla="*/ 1980191 h 3693934"/>
              <a:gd name="connsiteX532" fmla="*/ 2591809 w 4603034"/>
              <a:gd name="connsiteY532" fmla="*/ 1968080 h 3693934"/>
              <a:gd name="connsiteX533" fmla="*/ 2567587 w 4603034"/>
              <a:gd name="connsiteY533" fmla="*/ 1931746 h 3693934"/>
              <a:gd name="connsiteX534" fmla="*/ 2585754 w 4603034"/>
              <a:gd name="connsiteY534" fmla="*/ 1925691 h 3693934"/>
              <a:gd name="connsiteX535" fmla="*/ 2640254 w 4603034"/>
              <a:gd name="connsiteY535" fmla="*/ 1931746 h 3693934"/>
              <a:gd name="connsiteX536" fmla="*/ 2682644 w 4603034"/>
              <a:gd name="connsiteY536" fmla="*/ 1937802 h 3693934"/>
              <a:gd name="connsiteX537" fmla="*/ 2731089 w 4603034"/>
              <a:gd name="connsiteY537" fmla="*/ 1931746 h 3693934"/>
              <a:gd name="connsiteX538" fmla="*/ 2767423 w 4603034"/>
              <a:gd name="connsiteY538" fmla="*/ 1919635 h 3693934"/>
              <a:gd name="connsiteX539" fmla="*/ 2803756 w 4603034"/>
              <a:gd name="connsiteY539" fmla="*/ 1895412 h 3693934"/>
              <a:gd name="connsiteX540" fmla="*/ 2924869 w 4603034"/>
              <a:gd name="connsiteY540" fmla="*/ 1901468 h 3693934"/>
              <a:gd name="connsiteX541" fmla="*/ 3045982 w 4603034"/>
              <a:gd name="connsiteY541" fmla="*/ 1901468 h 3693934"/>
              <a:gd name="connsiteX542" fmla="*/ 3100482 w 4603034"/>
              <a:gd name="connsiteY542" fmla="*/ 1919635 h 3693934"/>
              <a:gd name="connsiteX543" fmla="*/ 3118649 w 4603034"/>
              <a:gd name="connsiteY543" fmla="*/ 1925691 h 3693934"/>
              <a:gd name="connsiteX544" fmla="*/ 3142872 w 4603034"/>
              <a:gd name="connsiteY544" fmla="*/ 1931746 h 3693934"/>
              <a:gd name="connsiteX545" fmla="*/ 3197372 w 4603034"/>
              <a:gd name="connsiteY545" fmla="*/ 1962024 h 3693934"/>
              <a:gd name="connsiteX546" fmla="*/ 3215539 w 4603034"/>
              <a:gd name="connsiteY546" fmla="*/ 1974136 h 3693934"/>
              <a:gd name="connsiteX547" fmla="*/ 3251873 w 4603034"/>
              <a:gd name="connsiteY547" fmla="*/ 1986247 h 3693934"/>
              <a:gd name="connsiteX548" fmla="*/ 3270040 w 4603034"/>
              <a:gd name="connsiteY548" fmla="*/ 1974136 h 3693934"/>
              <a:gd name="connsiteX549" fmla="*/ 3239762 w 4603034"/>
              <a:gd name="connsiteY549" fmla="*/ 1943857 h 3693934"/>
              <a:gd name="connsiteX550" fmla="*/ 3215539 w 4603034"/>
              <a:gd name="connsiteY550" fmla="*/ 1913579 h 3693934"/>
              <a:gd name="connsiteX551" fmla="*/ 3179205 w 4603034"/>
              <a:gd name="connsiteY551" fmla="*/ 1895412 h 3693934"/>
              <a:gd name="connsiteX552" fmla="*/ 3154983 w 4603034"/>
              <a:gd name="connsiteY552" fmla="*/ 1889357 h 3693934"/>
              <a:gd name="connsiteX553" fmla="*/ 3124705 w 4603034"/>
              <a:gd name="connsiteY553" fmla="*/ 1865134 h 3693934"/>
              <a:gd name="connsiteX554" fmla="*/ 3112593 w 4603034"/>
              <a:gd name="connsiteY554" fmla="*/ 1853023 h 3693934"/>
              <a:gd name="connsiteX555" fmla="*/ 3088371 w 4603034"/>
              <a:gd name="connsiteY555" fmla="*/ 1846967 h 3693934"/>
              <a:gd name="connsiteX556" fmla="*/ 3070204 w 4603034"/>
              <a:gd name="connsiteY556" fmla="*/ 1834856 h 3693934"/>
              <a:gd name="connsiteX557" fmla="*/ 3052037 w 4603034"/>
              <a:gd name="connsiteY557" fmla="*/ 1828800 h 3693934"/>
              <a:gd name="connsiteX558" fmla="*/ 3070204 w 4603034"/>
              <a:gd name="connsiteY558" fmla="*/ 1816689 h 3693934"/>
              <a:gd name="connsiteX559" fmla="*/ 3136816 w 4603034"/>
              <a:gd name="connsiteY559" fmla="*/ 1828800 h 3693934"/>
              <a:gd name="connsiteX560" fmla="*/ 3167094 w 4603034"/>
              <a:gd name="connsiteY560" fmla="*/ 1846967 h 3693934"/>
              <a:gd name="connsiteX561" fmla="*/ 3179205 w 4603034"/>
              <a:gd name="connsiteY561" fmla="*/ 1859079 h 3693934"/>
              <a:gd name="connsiteX562" fmla="*/ 3215539 w 4603034"/>
              <a:gd name="connsiteY562" fmla="*/ 1834856 h 3693934"/>
              <a:gd name="connsiteX563" fmla="*/ 3209484 w 4603034"/>
              <a:gd name="connsiteY563" fmla="*/ 1810634 h 3693934"/>
              <a:gd name="connsiteX564" fmla="*/ 3203428 w 4603034"/>
              <a:gd name="connsiteY564" fmla="*/ 1792467 h 3693934"/>
              <a:gd name="connsiteX565" fmla="*/ 3227650 w 4603034"/>
              <a:gd name="connsiteY565" fmla="*/ 1798522 h 3693934"/>
              <a:gd name="connsiteX566" fmla="*/ 3239762 w 4603034"/>
              <a:gd name="connsiteY566" fmla="*/ 1810634 h 3693934"/>
              <a:gd name="connsiteX567" fmla="*/ 3270040 w 4603034"/>
              <a:gd name="connsiteY567" fmla="*/ 1840912 h 3693934"/>
              <a:gd name="connsiteX568" fmla="*/ 3306374 w 4603034"/>
              <a:gd name="connsiteY568" fmla="*/ 1846967 h 3693934"/>
              <a:gd name="connsiteX569" fmla="*/ 3336652 w 4603034"/>
              <a:gd name="connsiteY569" fmla="*/ 1871190 h 3693934"/>
              <a:gd name="connsiteX570" fmla="*/ 3354819 w 4603034"/>
              <a:gd name="connsiteY570" fmla="*/ 1877245 h 3693934"/>
              <a:gd name="connsiteX571" fmla="*/ 3385097 w 4603034"/>
              <a:gd name="connsiteY571" fmla="*/ 1846967 h 3693934"/>
              <a:gd name="connsiteX572" fmla="*/ 3421431 w 4603034"/>
              <a:gd name="connsiteY572" fmla="*/ 1834856 h 3693934"/>
              <a:gd name="connsiteX573" fmla="*/ 3439597 w 4603034"/>
              <a:gd name="connsiteY573" fmla="*/ 1840912 h 3693934"/>
              <a:gd name="connsiteX574" fmla="*/ 3463820 w 4603034"/>
              <a:gd name="connsiteY574" fmla="*/ 1871190 h 3693934"/>
              <a:gd name="connsiteX575" fmla="*/ 3488042 w 4603034"/>
              <a:gd name="connsiteY575" fmla="*/ 1865134 h 3693934"/>
              <a:gd name="connsiteX576" fmla="*/ 3500154 w 4603034"/>
              <a:gd name="connsiteY576" fmla="*/ 1853023 h 3693934"/>
              <a:gd name="connsiteX577" fmla="*/ 3530432 w 4603034"/>
              <a:gd name="connsiteY577" fmla="*/ 1859079 h 3693934"/>
              <a:gd name="connsiteX578" fmla="*/ 3542543 w 4603034"/>
              <a:gd name="connsiteY578" fmla="*/ 1877245 h 3693934"/>
              <a:gd name="connsiteX579" fmla="*/ 3554654 w 4603034"/>
              <a:gd name="connsiteY579" fmla="*/ 1889357 h 3693934"/>
              <a:gd name="connsiteX580" fmla="*/ 3560710 w 4603034"/>
              <a:gd name="connsiteY580" fmla="*/ 1865134 h 3693934"/>
              <a:gd name="connsiteX581" fmla="*/ 3554654 w 4603034"/>
              <a:gd name="connsiteY581" fmla="*/ 1810634 h 3693934"/>
              <a:gd name="connsiteX582" fmla="*/ 3536488 w 4603034"/>
              <a:gd name="connsiteY582" fmla="*/ 1798522 h 3693934"/>
              <a:gd name="connsiteX583" fmla="*/ 3500154 w 4603034"/>
              <a:gd name="connsiteY583" fmla="*/ 1786411 h 3693934"/>
              <a:gd name="connsiteX584" fmla="*/ 3488042 w 4603034"/>
              <a:gd name="connsiteY584" fmla="*/ 1774300 h 3693934"/>
              <a:gd name="connsiteX585" fmla="*/ 3469876 w 4603034"/>
              <a:gd name="connsiteY585" fmla="*/ 1762189 h 3693934"/>
              <a:gd name="connsiteX586" fmla="*/ 3542543 w 4603034"/>
              <a:gd name="connsiteY586" fmla="*/ 1731910 h 3693934"/>
              <a:gd name="connsiteX587" fmla="*/ 3578877 w 4603034"/>
              <a:gd name="connsiteY587" fmla="*/ 1744022 h 3693934"/>
              <a:gd name="connsiteX588" fmla="*/ 3597044 w 4603034"/>
              <a:gd name="connsiteY588" fmla="*/ 1750077 h 3693934"/>
              <a:gd name="connsiteX589" fmla="*/ 3621266 w 4603034"/>
              <a:gd name="connsiteY589" fmla="*/ 1780355 h 3693934"/>
              <a:gd name="connsiteX590" fmla="*/ 3633378 w 4603034"/>
              <a:gd name="connsiteY590" fmla="*/ 1792467 h 3693934"/>
              <a:gd name="connsiteX591" fmla="*/ 3645489 w 4603034"/>
              <a:gd name="connsiteY591" fmla="*/ 1828800 h 3693934"/>
              <a:gd name="connsiteX592" fmla="*/ 3651544 w 4603034"/>
              <a:gd name="connsiteY592" fmla="*/ 1846967 h 3693934"/>
              <a:gd name="connsiteX593" fmla="*/ 3663656 w 4603034"/>
              <a:gd name="connsiteY593" fmla="*/ 1865134 h 3693934"/>
              <a:gd name="connsiteX594" fmla="*/ 3663656 w 4603034"/>
              <a:gd name="connsiteY594" fmla="*/ 1974136 h 3693934"/>
              <a:gd name="connsiteX595" fmla="*/ 3675767 w 4603034"/>
              <a:gd name="connsiteY595" fmla="*/ 1992302 h 3693934"/>
              <a:gd name="connsiteX596" fmla="*/ 3693934 w 4603034"/>
              <a:gd name="connsiteY596" fmla="*/ 1998358 h 3693934"/>
              <a:gd name="connsiteX597" fmla="*/ 3706045 w 4603034"/>
              <a:gd name="connsiteY597" fmla="*/ 1980191 h 3693934"/>
              <a:gd name="connsiteX598" fmla="*/ 3724212 w 4603034"/>
              <a:gd name="connsiteY598" fmla="*/ 1828800 h 3693934"/>
              <a:gd name="connsiteX599" fmla="*/ 3766601 w 4603034"/>
              <a:gd name="connsiteY599" fmla="*/ 1834856 h 3693934"/>
              <a:gd name="connsiteX600" fmla="*/ 3784768 w 4603034"/>
              <a:gd name="connsiteY600" fmla="*/ 1895412 h 3693934"/>
              <a:gd name="connsiteX601" fmla="*/ 3778713 w 4603034"/>
              <a:gd name="connsiteY601" fmla="*/ 1919635 h 3693934"/>
              <a:gd name="connsiteX602" fmla="*/ 3766601 w 4603034"/>
              <a:gd name="connsiteY602" fmla="*/ 1931746 h 3693934"/>
              <a:gd name="connsiteX603" fmla="*/ 3760546 w 4603034"/>
              <a:gd name="connsiteY603" fmla="*/ 1949913 h 3693934"/>
              <a:gd name="connsiteX604" fmla="*/ 3796880 w 4603034"/>
              <a:gd name="connsiteY604" fmla="*/ 1992302 h 3693934"/>
              <a:gd name="connsiteX605" fmla="*/ 3845325 w 4603034"/>
              <a:gd name="connsiteY605" fmla="*/ 1998358 h 3693934"/>
              <a:gd name="connsiteX606" fmla="*/ 3857436 w 4603034"/>
              <a:gd name="connsiteY606" fmla="*/ 2022581 h 3693934"/>
              <a:gd name="connsiteX607" fmla="*/ 3881658 w 4603034"/>
              <a:gd name="connsiteY607" fmla="*/ 2071026 h 3693934"/>
              <a:gd name="connsiteX608" fmla="*/ 3887714 w 4603034"/>
              <a:gd name="connsiteY608" fmla="*/ 2089193 h 3693934"/>
              <a:gd name="connsiteX609" fmla="*/ 3911937 w 4603034"/>
              <a:gd name="connsiteY609" fmla="*/ 2125526 h 3693934"/>
              <a:gd name="connsiteX610" fmla="*/ 3917992 w 4603034"/>
              <a:gd name="connsiteY610" fmla="*/ 2143693 h 3693934"/>
              <a:gd name="connsiteX611" fmla="*/ 3942215 w 4603034"/>
              <a:gd name="connsiteY611" fmla="*/ 2173971 h 3693934"/>
              <a:gd name="connsiteX612" fmla="*/ 3966437 w 4603034"/>
              <a:gd name="connsiteY612" fmla="*/ 2167916 h 3693934"/>
              <a:gd name="connsiteX613" fmla="*/ 3972493 w 4603034"/>
              <a:gd name="connsiteY613" fmla="*/ 2149749 h 3693934"/>
              <a:gd name="connsiteX614" fmla="*/ 3978548 w 4603034"/>
              <a:gd name="connsiteY614" fmla="*/ 2089193 h 3693934"/>
              <a:gd name="connsiteX615" fmla="*/ 3996715 w 4603034"/>
              <a:gd name="connsiteY615" fmla="*/ 2083137 h 3693934"/>
              <a:gd name="connsiteX616" fmla="*/ 4039105 w 4603034"/>
              <a:gd name="connsiteY616" fmla="*/ 2071026 h 3693934"/>
              <a:gd name="connsiteX617" fmla="*/ 4057272 w 4603034"/>
              <a:gd name="connsiteY617" fmla="*/ 2058914 h 3693934"/>
              <a:gd name="connsiteX618" fmla="*/ 4075439 w 4603034"/>
              <a:gd name="connsiteY618" fmla="*/ 2022581 h 3693934"/>
              <a:gd name="connsiteX619" fmla="*/ 4087550 w 4603034"/>
              <a:gd name="connsiteY619" fmla="*/ 2010469 h 3693934"/>
              <a:gd name="connsiteX620" fmla="*/ 4105717 w 4603034"/>
              <a:gd name="connsiteY620" fmla="*/ 1937802 h 3693934"/>
              <a:gd name="connsiteX621" fmla="*/ 4111772 w 4603034"/>
              <a:gd name="connsiteY621" fmla="*/ 1919635 h 3693934"/>
              <a:gd name="connsiteX622" fmla="*/ 4129939 w 4603034"/>
              <a:gd name="connsiteY622" fmla="*/ 1907524 h 3693934"/>
              <a:gd name="connsiteX623" fmla="*/ 4154162 w 4603034"/>
              <a:gd name="connsiteY623" fmla="*/ 1883301 h 3693934"/>
              <a:gd name="connsiteX624" fmla="*/ 4160217 w 4603034"/>
              <a:gd name="connsiteY624" fmla="*/ 1865134 h 3693934"/>
              <a:gd name="connsiteX625" fmla="*/ 4208662 w 4603034"/>
              <a:gd name="connsiteY625" fmla="*/ 1840912 h 3693934"/>
              <a:gd name="connsiteX626" fmla="*/ 4226829 w 4603034"/>
              <a:gd name="connsiteY626" fmla="*/ 1834856 h 3693934"/>
              <a:gd name="connsiteX627" fmla="*/ 4311608 w 4603034"/>
              <a:gd name="connsiteY627" fmla="*/ 1840912 h 3693934"/>
              <a:gd name="connsiteX628" fmla="*/ 4341886 w 4603034"/>
              <a:gd name="connsiteY628" fmla="*/ 1895412 h 3693934"/>
              <a:gd name="connsiteX629" fmla="*/ 4347942 w 4603034"/>
              <a:gd name="connsiteY629" fmla="*/ 1913579 h 3693934"/>
              <a:gd name="connsiteX630" fmla="*/ 4360053 w 4603034"/>
              <a:gd name="connsiteY630" fmla="*/ 1925691 h 3693934"/>
              <a:gd name="connsiteX631" fmla="*/ 4396387 w 4603034"/>
              <a:gd name="connsiteY631" fmla="*/ 1949913 h 3693934"/>
              <a:gd name="connsiteX632" fmla="*/ 4414554 w 4603034"/>
              <a:gd name="connsiteY632" fmla="*/ 1968080 h 3693934"/>
              <a:gd name="connsiteX633" fmla="*/ 4450888 w 4603034"/>
              <a:gd name="connsiteY633" fmla="*/ 1992302 h 3693934"/>
              <a:gd name="connsiteX634" fmla="*/ 4462999 w 4603034"/>
              <a:gd name="connsiteY634" fmla="*/ 2004414 h 3693934"/>
              <a:gd name="connsiteX635" fmla="*/ 4499333 w 4603034"/>
              <a:gd name="connsiteY635" fmla="*/ 2028636 h 3693934"/>
              <a:gd name="connsiteX636" fmla="*/ 4517499 w 4603034"/>
              <a:gd name="connsiteY636" fmla="*/ 2083137 h 3693934"/>
              <a:gd name="connsiteX637" fmla="*/ 4523555 w 4603034"/>
              <a:gd name="connsiteY637" fmla="*/ 2101304 h 3693934"/>
              <a:gd name="connsiteX638" fmla="*/ 4541722 w 4603034"/>
              <a:gd name="connsiteY638" fmla="*/ 2125526 h 3693934"/>
              <a:gd name="connsiteX639" fmla="*/ 4553833 w 4603034"/>
              <a:gd name="connsiteY639" fmla="*/ 2167916 h 3693934"/>
              <a:gd name="connsiteX640" fmla="*/ 4565944 w 4603034"/>
              <a:gd name="connsiteY640" fmla="*/ 2210305 h 3693934"/>
              <a:gd name="connsiteX641" fmla="*/ 4559889 w 4603034"/>
              <a:gd name="connsiteY641" fmla="*/ 2301140 h 3693934"/>
              <a:gd name="connsiteX642" fmla="*/ 4553833 w 4603034"/>
              <a:gd name="connsiteY642" fmla="*/ 2319306 h 3693934"/>
              <a:gd name="connsiteX643" fmla="*/ 4541722 w 4603034"/>
              <a:gd name="connsiteY643" fmla="*/ 2494920 h 3693934"/>
              <a:gd name="connsiteX644" fmla="*/ 4559889 w 4603034"/>
              <a:gd name="connsiteY644" fmla="*/ 2591810 h 3693934"/>
              <a:gd name="connsiteX645" fmla="*/ 4572000 w 4603034"/>
              <a:gd name="connsiteY645" fmla="*/ 2609977 h 3693934"/>
              <a:gd name="connsiteX646" fmla="*/ 4584111 w 4603034"/>
              <a:gd name="connsiteY646" fmla="*/ 2646310 h 3693934"/>
              <a:gd name="connsiteX647" fmla="*/ 4590167 w 4603034"/>
              <a:gd name="connsiteY647" fmla="*/ 2664477 h 3693934"/>
              <a:gd name="connsiteX648" fmla="*/ 4596223 w 4603034"/>
              <a:gd name="connsiteY648" fmla="*/ 2682644 h 3693934"/>
              <a:gd name="connsiteX649" fmla="*/ 4602278 w 4603034"/>
              <a:gd name="connsiteY649" fmla="*/ 2731089 h 3693934"/>
              <a:gd name="connsiteX650" fmla="*/ 4584111 w 4603034"/>
              <a:gd name="connsiteY650" fmla="*/ 2803757 h 3693934"/>
              <a:gd name="connsiteX651" fmla="*/ 4565944 w 4603034"/>
              <a:gd name="connsiteY651" fmla="*/ 2809812 h 3693934"/>
              <a:gd name="connsiteX652" fmla="*/ 4493277 w 4603034"/>
              <a:gd name="connsiteY652" fmla="*/ 2809812 h 3693934"/>
              <a:gd name="connsiteX653" fmla="*/ 4456943 w 4603034"/>
              <a:gd name="connsiteY653" fmla="*/ 2821924 h 3693934"/>
              <a:gd name="connsiteX654" fmla="*/ 4438776 w 4603034"/>
              <a:gd name="connsiteY654" fmla="*/ 2827979 h 3693934"/>
              <a:gd name="connsiteX655" fmla="*/ 4390331 w 4603034"/>
              <a:gd name="connsiteY655" fmla="*/ 2791645 h 3693934"/>
              <a:gd name="connsiteX656" fmla="*/ 4378220 w 4603034"/>
              <a:gd name="connsiteY656" fmla="*/ 2773479 h 3693934"/>
              <a:gd name="connsiteX657" fmla="*/ 4305552 w 4603034"/>
              <a:gd name="connsiteY657" fmla="*/ 2755312 h 3693934"/>
              <a:gd name="connsiteX658" fmla="*/ 4269219 w 4603034"/>
              <a:gd name="connsiteY658" fmla="*/ 2743200 h 3693934"/>
              <a:gd name="connsiteX659" fmla="*/ 4220774 w 4603034"/>
              <a:gd name="connsiteY659" fmla="*/ 2706867 h 3693934"/>
              <a:gd name="connsiteX660" fmla="*/ 4184440 w 4603034"/>
              <a:gd name="connsiteY660" fmla="*/ 2694755 h 3693934"/>
              <a:gd name="connsiteX661" fmla="*/ 4154162 w 4603034"/>
              <a:gd name="connsiteY661" fmla="*/ 2700811 h 3693934"/>
              <a:gd name="connsiteX662" fmla="*/ 4142050 w 4603034"/>
              <a:gd name="connsiteY662" fmla="*/ 2712922 h 3693934"/>
              <a:gd name="connsiteX663" fmla="*/ 4117828 w 4603034"/>
              <a:gd name="connsiteY663" fmla="*/ 2706867 h 3693934"/>
              <a:gd name="connsiteX664" fmla="*/ 4105717 w 4603034"/>
              <a:gd name="connsiteY664" fmla="*/ 2688700 h 3693934"/>
              <a:gd name="connsiteX665" fmla="*/ 4093605 w 4603034"/>
              <a:gd name="connsiteY665" fmla="*/ 2676589 h 3693934"/>
              <a:gd name="connsiteX666" fmla="*/ 4069383 w 4603034"/>
              <a:gd name="connsiteY666" fmla="*/ 2640255 h 3693934"/>
              <a:gd name="connsiteX667" fmla="*/ 4057272 w 4603034"/>
              <a:gd name="connsiteY667" fmla="*/ 2628143 h 3693934"/>
              <a:gd name="connsiteX668" fmla="*/ 4033049 w 4603034"/>
              <a:gd name="connsiteY668" fmla="*/ 2597865 h 3693934"/>
              <a:gd name="connsiteX669" fmla="*/ 4014882 w 4603034"/>
              <a:gd name="connsiteY669" fmla="*/ 2591810 h 3693934"/>
              <a:gd name="connsiteX670" fmla="*/ 3954326 w 4603034"/>
              <a:gd name="connsiteY670" fmla="*/ 2597865 h 3693934"/>
              <a:gd name="connsiteX671" fmla="*/ 3942215 w 4603034"/>
              <a:gd name="connsiteY671" fmla="*/ 2634199 h 3693934"/>
              <a:gd name="connsiteX672" fmla="*/ 3887714 w 4603034"/>
              <a:gd name="connsiteY672" fmla="*/ 2646310 h 3693934"/>
              <a:gd name="connsiteX673" fmla="*/ 3881658 w 4603034"/>
              <a:gd name="connsiteY673" fmla="*/ 2664477 h 3693934"/>
              <a:gd name="connsiteX674" fmla="*/ 3972493 w 4603034"/>
              <a:gd name="connsiteY674" fmla="*/ 2688700 h 3693934"/>
              <a:gd name="connsiteX675" fmla="*/ 3984604 w 4603034"/>
              <a:gd name="connsiteY675" fmla="*/ 2706867 h 3693934"/>
              <a:gd name="connsiteX676" fmla="*/ 3996715 w 4603034"/>
              <a:gd name="connsiteY676" fmla="*/ 2743200 h 3693934"/>
              <a:gd name="connsiteX677" fmla="*/ 4020938 w 4603034"/>
              <a:gd name="connsiteY677" fmla="*/ 2749256 h 3693934"/>
              <a:gd name="connsiteX678" fmla="*/ 4033049 w 4603034"/>
              <a:gd name="connsiteY678" fmla="*/ 2767423 h 3693934"/>
              <a:gd name="connsiteX679" fmla="*/ 4039105 w 4603034"/>
              <a:gd name="connsiteY679" fmla="*/ 2785590 h 3693934"/>
              <a:gd name="connsiteX680" fmla="*/ 4057272 w 4603034"/>
              <a:gd name="connsiteY680" fmla="*/ 2791645 h 3693934"/>
              <a:gd name="connsiteX681" fmla="*/ 4093605 w 4603034"/>
              <a:gd name="connsiteY681" fmla="*/ 2797701 h 3693934"/>
              <a:gd name="connsiteX682" fmla="*/ 4135995 w 4603034"/>
              <a:gd name="connsiteY682" fmla="*/ 2846146 h 3693934"/>
              <a:gd name="connsiteX683" fmla="*/ 4154162 w 4603034"/>
              <a:gd name="connsiteY683" fmla="*/ 2852202 h 3693934"/>
              <a:gd name="connsiteX684" fmla="*/ 4160217 w 4603034"/>
              <a:gd name="connsiteY684" fmla="*/ 2870369 h 3693934"/>
              <a:gd name="connsiteX685" fmla="*/ 4129939 w 4603034"/>
              <a:gd name="connsiteY685" fmla="*/ 2900647 h 3693934"/>
              <a:gd name="connsiteX686" fmla="*/ 4123884 w 4603034"/>
              <a:gd name="connsiteY686" fmla="*/ 2918814 h 3693934"/>
              <a:gd name="connsiteX687" fmla="*/ 4117828 w 4603034"/>
              <a:gd name="connsiteY687" fmla="*/ 2949092 h 3693934"/>
              <a:gd name="connsiteX688" fmla="*/ 4099661 w 4603034"/>
              <a:gd name="connsiteY688" fmla="*/ 2955147 h 3693934"/>
              <a:gd name="connsiteX689" fmla="*/ 4069383 w 4603034"/>
              <a:gd name="connsiteY689" fmla="*/ 2949092 h 3693934"/>
              <a:gd name="connsiteX690" fmla="*/ 4057272 w 4603034"/>
              <a:gd name="connsiteY690" fmla="*/ 2930925 h 3693934"/>
              <a:gd name="connsiteX691" fmla="*/ 4045160 w 4603034"/>
              <a:gd name="connsiteY691" fmla="*/ 2918814 h 3693934"/>
              <a:gd name="connsiteX692" fmla="*/ 4014882 w 4603034"/>
              <a:gd name="connsiteY692" fmla="*/ 2876424 h 3693934"/>
              <a:gd name="connsiteX693" fmla="*/ 3978548 w 4603034"/>
              <a:gd name="connsiteY693" fmla="*/ 2864313 h 3693934"/>
              <a:gd name="connsiteX694" fmla="*/ 3972493 w 4603034"/>
              <a:gd name="connsiteY694" fmla="*/ 2882480 h 3693934"/>
              <a:gd name="connsiteX695" fmla="*/ 3990660 w 4603034"/>
              <a:gd name="connsiteY695" fmla="*/ 2888536 h 3693934"/>
              <a:gd name="connsiteX696" fmla="*/ 4008827 w 4603034"/>
              <a:gd name="connsiteY696" fmla="*/ 2906702 h 3693934"/>
              <a:gd name="connsiteX697" fmla="*/ 4014882 w 4603034"/>
              <a:gd name="connsiteY697" fmla="*/ 2924869 h 3693934"/>
              <a:gd name="connsiteX698" fmla="*/ 3978548 w 4603034"/>
              <a:gd name="connsiteY698" fmla="*/ 2936981 h 3693934"/>
              <a:gd name="connsiteX699" fmla="*/ 3802935 w 4603034"/>
              <a:gd name="connsiteY699" fmla="*/ 2930925 h 3693934"/>
              <a:gd name="connsiteX700" fmla="*/ 3790824 w 4603034"/>
              <a:gd name="connsiteY700" fmla="*/ 2949092 h 3693934"/>
              <a:gd name="connsiteX701" fmla="*/ 3808991 w 4603034"/>
              <a:gd name="connsiteY701" fmla="*/ 2961203 h 3693934"/>
              <a:gd name="connsiteX702" fmla="*/ 3899825 w 4603034"/>
              <a:gd name="connsiteY702" fmla="*/ 2967259 h 3693934"/>
              <a:gd name="connsiteX703" fmla="*/ 3911937 w 4603034"/>
              <a:gd name="connsiteY703" fmla="*/ 2979370 h 3693934"/>
              <a:gd name="connsiteX704" fmla="*/ 3930103 w 4603034"/>
              <a:gd name="connsiteY704" fmla="*/ 2985426 h 3693934"/>
              <a:gd name="connsiteX705" fmla="*/ 3966437 w 4603034"/>
              <a:gd name="connsiteY705" fmla="*/ 2967259 h 3693934"/>
              <a:gd name="connsiteX706" fmla="*/ 3984604 w 4603034"/>
              <a:gd name="connsiteY706" fmla="*/ 2979370 h 3693934"/>
              <a:gd name="connsiteX707" fmla="*/ 4002771 w 4603034"/>
              <a:gd name="connsiteY707" fmla="*/ 3015704 h 3693934"/>
              <a:gd name="connsiteX708" fmla="*/ 4014882 w 4603034"/>
              <a:gd name="connsiteY708" fmla="*/ 3033871 h 3693934"/>
              <a:gd name="connsiteX709" fmla="*/ 4039105 w 4603034"/>
              <a:gd name="connsiteY709" fmla="*/ 3082316 h 3693934"/>
              <a:gd name="connsiteX710" fmla="*/ 4075439 w 4603034"/>
              <a:gd name="connsiteY710" fmla="*/ 3064149 h 3693934"/>
              <a:gd name="connsiteX711" fmla="*/ 4111772 w 4603034"/>
              <a:gd name="connsiteY711" fmla="*/ 3052038 h 3693934"/>
              <a:gd name="connsiteX712" fmla="*/ 4129939 w 4603034"/>
              <a:gd name="connsiteY712" fmla="*/ 3045982 h 3693934"/>
              <a:gd name="connsiteX713" fmla="*/ 4148106 w 4603034"/>
              <a:gd name="connsiteY713" fmla="*/ 3058093 h 3693934"/>
              <a:gd name="connsiteX714" fmla="*/ 4184440 w 4603034"/>
              <a:gd name="connsiteY714" fmla="*/ 3070204 h 3693934"/>
              <a:gd name="connsiteX715" fmla="*/ 4196551 w 4603034"/>
              <a:gd name="connsiteY715" fmla="*/ 3082316 h 3693934"/>
              <a:gd name="connsiteX716" fmla="*/ 4226829 w 4603034"/>
              <a:gd name="connsiteY716" fmla="*/ 3112594 h 3693934"/>
              <a:gd name="connsiteX717" fmla="*/ 4238940 w 4603034"/>
              <a:gd name="connsiteY717" fmla="*/ 3154983 h 3693934"/>
              <a:gd name="connsiteX718" fmla="*/ 4244996 w 4603034"/>
              <a:gd name="connsiteY718" fmla="*/ 3173150 h 3693934"/>
              <a:gd name="connsiteX719" fmla="*/ 4263163 w 4603034"/>
              <a:gd name="connsiteY719" fmla="*/ 3179206 h 3693934"/>
              <a:gd name="connsiteX720" fmla="*/ 4269219 w 4603034"/>
              <a:gd name="connsiteY720" fmla="*/ 3203428 h 3693934"/>
              <a:gd name="connsiteX721" fmla="*/ 4263163 w 4603034"/>
              <a:gd name="connsiteY721" fmla="*/ 3221595 h 3693934"/>
              <a:gd name="connsiteX722" fmla="*/ 4257107 w 4603034"/>
              <a:gd name="connsiteY722" fmla="*/ 3245818 h 3693934"/>
              <a:gd name="connsiteX723" fmla="*/ 4232885 w 4603034"/>
              <a:gd name="connsiteY723" fmla="*/ 3282151 h 3693934"/>
              <a:gd name="connsiteX724" fmla="*/ 4196551 w 4603034"/>
              <a:gd name="connsiteY724" fmla="*/ 3276096 h 3693934"/>
              <a:gd name="connsiteX725" fmla="*/ 4160217 w 4603034"/>
              <a:gd name="connsiteY725" fmla="*/ 3239762 h 3693934"/>
              <a:gd name="connsiteX726" fmla="*/ 4123884 w 4603034"/>
              <a:gd name="connsiteY726" fmla="*/ 3221595 h 3693934"/>
              <a:gd name="connsiteX727" fmla="*/ 4105717 w 4603034"/>
              <a:gd name="connsiteY727" fmla="*/ 3215540 h 3693934"/>
              <a:gd name="connsiteX728" fmla="*/ 4099661 w 4603034"/>
              <a:gd name="connsiteY728" fmla="*/ 3197373 h 3693934"/>
              <a:gd name="connsiteX729" fmla="*/ 4063327 w 4603034"/>
              <a:gd name="connsiteY729" fmla="*/ 3185261 h 3693934"/>
              <a:gd name="connsiteX730" fmla="*/ 4057272 w 4603034"/>
              <a:gd name="connsiteY730" fmla="*/ 3167094 h 3693934"/>
              <a:gd name="connsiteX731" fmla="*/ 3972493 w 4603034"/>
              <a:gd name="connsiteY731" fmla="*/ 3142872 h 3693934"/>
              <a:gd name="connsiteX732" fmla="*/ 3960382 w 4603034"/>
              <a:gd name="connsiteY732" fmla="*/ 3124705 h 3693934"/>
              <a:gd name="connsiteX733" fmla="*/ 3905881 w 4603034"/>
              <a:gd name="connsiteY733" fmla="*/ 3112594 h 3693934"/>
              <a:gd name="connsiteX734" fmla="*/ 3869547 w 4603034"/>
              <a:gd name="connsiteY734" fmla="*/ 3100483 h 3693934"/>
              <a:gd name="connsiteX735" fmla="*/ 3827158 w 4603034"/>
              <a:gd name="connsiteY735" fmla="*/ 3118649 h 3693934"/>
              <a:gd name="connsiteX736" fmla="*/ 3821102 w 4603034"/>
              <a:gd name="connsiteY736" fmla="*/ 3136816 h 3693934"/>
              <a:gd name="connsiteX737" fmla="*/ 3802935 w 4603034"/>
              <a:gd name="connsiteY737" fmla="*/ 3142872 h 3693934"/>
              <a:gd name="connsiteX738" fmla="*/ 3736323 w 4603034"/>
              <a:gd name="connsiteY738" fmla="*/ 3154983 h 3693934"/>
              <a:gd name="connsiteX739" fmla="*/ 3748435 w 4603034"/>
              <a:gd name="connsiteY739" fmla="*/ 3167094 h 3693934"/>
              <a:gd name="connsiteX740" fmla="*/ 3766601 w 4603034"/>
              <a:gd name="connsiteY740" fmla="*/ 3179206 h 3693934"/>
              <a:gd name="connsiteX741" fmla="*/ 3778713 w 4603034"/>
              <a:gd name="connsiteY741" fmla="*/ 3197373 h 3693934"/>
              <a:gd name="connsiteX742" fmla="*/ 3881658 w 4603034"/>
              <a:gd name="connsiteY742" fmla="*/ 3203428 h 3693934"/>
              <a:gd name="connsiteX743" fmla="*/ 3936159 w 4603034"/>
              <a:gd name="connsiteY743" fmla="*/ 3215540 h 3693934"/>
              <a:gd name="connsiteX744" fmla="*/ 3972493 w 4603034"/>
              <a:gd name="connsiteY744" fmla="*/ 3227651 h 3693934"/>
              <a:gd name="connsiteX745" fmla="*/ 3966437 w 4603034"/>
              <a:gd name="connsiteY745" fmla="*/ 3282151 h 3693934"/>
              <a:gd name="connsiteX746" fmla="*/ 3954326 w 4603034"/>
              <a:gd name="connsiteY746" fmla="*/ 3294263 h 3693934"/>
              <a:gd name="connsiteX747" fmla="*/ 3911937 w 4603034"/>
              <a:gd name="connsiteY747" fmla="*/ 3306374 h 3693934"/>
              <a:gd name="connsiteX748" fmla="*/ 3899825 w 4603034"/>
              <a:gd name="connsiteY748" fmla="*/ 3324541 h 3693934"/>
              <a:gd name="connsiteX749" fmla="*/ 3863491 w 4603034"/>
              <a:gd name="connsiteY749" fmla="*/ 3342708 h 3693934"/>
              <a:gd name="connsiteX750" fmla="*/ 3845325 w 4603034"/>
              <a:gd name="connsiteY750" fmla="*/ 3336652 h 3693934"/>
              <a:gd name="connsiteX751" fmla="*/ 3833213 w 4603034"/>
              <a:gd name="connsiteY751" fmla="*/ 3318485 h 3693934"/>
              <a:gd name="connsiteX752" fmla="*/ 3815046 w 4603034"/>
              <a:gd name="connsiteY752" fmla="*/ 3306374 h 3693934"/>
              <a:gd name="connsiteX753" fmla="*/ 3796880 w 4603034"/>
              <a:gd name="connsiteY753" fmla="*/ 3312430 h 3693934"/>
              <a:gd name="connsiteX754" fmla="*/ 3766601 w 4603034"/>
              <a:gd name="connsiteY754" fmla="*/ 3342708 h 3693934"/>
              <a:gd name="connsiteX755" fmla="*/ 3748435 w 4603034"/>
              <a:gd name="connsiteY755" fmla="*/ 3348763 h 3693934"/>
              <a:gd name="connsiteX756" fmla="*/ 3609155 w 4603034"/>
              <a:gd name="connsiteY756" fmla="*/ 3354819 h 3693934"/>
              <a:gd name="connsiteX757" fmla="*/ 3572821 w 4603034"/>
              <a:gd name="connsiteY757" fmla="*/ 3342708 h 3693934"/>
              <a:gd name="connsiteX758" fmla="*/ 3554654 w 4603034"/>
              <a:gd name="connsiteY758" fmla="*/ 3348763 h 3693934"/>
              <a:gd name="connsiteX759" fmla="*/ 3542543 w 4603034"/>
              <a:gd name="connsiteY759" fmla="*/ 3360875 h 3693934"/>
              <a:gd name="connsiteX760" fmla="*/ 3518321 w 4603034"/>
              <a:gd name="connsiteY760" fmla="*/ 3354819 h 3693934"/>
              <a:gd name="connsiteX761" fmla="*/ 3475931 w 4603034"/>
              <a:gd name="connsiteY761" fmla="*/ 3342708 h 3693934"/>
              <a:gd name="connsiteX762" fmla="*/ 3433542 w 4603034"/>
              <a:gd name="connsiteY762" fmla="*/ 3294263 h 3693934"/>
              <a:gd name="connsiteX763" fmla="*/ 3409319 w 4603034"/>
              <a:gd name="connsiteY763" fmla="*/ 3257929 h 3693934"/>
              <a:gd name="connsiteX764" fmla="*/ 3391152 w 4603034"/>
              <a:gd name="connsiteY764" fmla="*/ 3263985 h 3693934"/>
              <a:gd name="connsiteX765" fmla="*/ 3354819 w 4603034"/>
              <a:gd name="connsiteY765" fmla="*/ 3233706 h 3693934"/>
              <a:gd name="connsiteX766" fmla="*/ 3342707 w 4603034"/>
              <a:gd name="connsiteY766" fmla="*/ 3221595 h 3693934"/>
              <a:gd name="connsiteX767" fmla="*/ 3306374 w 4603034"/>
              <a:gd name="connsiteY767" fmla="*/ 3209484 h 3693934"/>
              <a:gd name="connsiteX768" fmla="*/ 3312429 w 4603034"/>
              <a:gd name="connsiteY768" fmla="*/ 3239762 h 3693934"/>
              <a:gd name="connsiteX769" fmla="*/ 3330596 w 4603034"/>
              <a:gd name="connsiteY769" fmla="*/ 3251873 h 3693934"/>
              <a:gd name="connsiteX770" fmla="*/ 3300318 w 4603034"/>
              <a:gd name="connsiteY770" fmla="*/ 3263985 h 3693934"/>
              <a:gd name="connsiteX771" fmla="*/ 3203428 w 4603034"/>
              <a:gd name="connsiteY771" fmla="*/ 3245818 h 3693934"/>
              <a:gd name="connsiteX772" fmla="*/ 3112593 w 4603034"/>
              <a:gd name="connsiteY772" fmla="*/ 3251873 h 3693934"/>
              <a:gd name="connsiteX773" fmla="*/ 3088371 w 4603034"/>
              <a:gd name="connsiteY773" fmla="*/ 3245818 h 3693934"/>
              <a:gd name="connsiteX774" fmla="*/ 3052037 w 4603034"/>
              <a:gd name="connsiteY774" fmla="*/ 3203428 h 3693934"/>
              <a:gd name="connsiteX775" fmla="*/ 2967258 w 4603034"/>
              <a:gd name="connsiteY775" fmla="*/ 3179206 h 3693934"/>
              <a:gd name="connsiteX776" fmla="*/ 2943036 w 4603034"/>
              <a:gd name="connsiteY776" fmla="*/ 3148928 h 3693934"/>
              <a:gd name="connsiteX777" fmla="*/ 2930925 w 4603034"/>
              <a:gd name="connsiteY777" fmla="*/ 3136816 h 3693934"/>
              <a:gd name="connsiteX778" fmla="*/ 2912758 w 4603034"/>
              <a:gd name="connsiteY778" fmla="*/ 3112594 h 3693934"/>
              <a:gd name="connsiteX779" fmla="*/ 2894591 w 4603034"/>
              <a:gd name="connsiteY779" fmla="*/ 3106538 h 3693934"/>
              <a:gd name="connsiteX780" fmla="*/ 2840090 w 4603034"/>
              <a:gd name="connsiteY780" fmla="*/ 3130761 h 3693934"/>
              <a:gd name="connsiteX781" fmla="*/ 2834035 w 4603034"/>
              <a:gd name="connsiteY781" fmla="*/ 3161039 h 3693934"/>
              <a:gd name="connsiteX782" fmla="*/ 2761367 w 4603034"/>
              <a:gd name="connsiteY782" fmla="*/ 3173150 h 3693934"/>
              <a:gd name="connsiteX783" fmla="*/ 2749256 w 4603034"/>
              <a:gd name="connsiteY783" fmla="*/ 3191317 h 3693934"/>
              <a:gd name="connsiteX784" fmla="*/ 2809812 w 4603034"/>
              <a:gd name="connsiteY784" fmla="*/ 3203428 h 3693934"/>
              <a:gd name="connsiteX785" fmla="*/ 2821923 w 4603034"/>
              <a:gd name="connsiteY785" fmla="*/ 3215540 h 3693934"/>
              <a:gd name="connsiteX786" fmla="*/ 2870368 w 4603034"/>
              <a:gd name="connsiteY786" fmla="*/ 3239762 h 3693934"/>
              <a:gd name="connsiteX787" fmla="*/ 2834035 w 4603034"/>
              <a:gd name="connsiteY787" fmla="*/ 3288207 h 3693934"/>
              <a:gd name="connsiteX788" fmla="*/ 2821923 w 4603034"/>
              <a:gd name="connsiteY788" fmla="*/ 3300318 h 3693934"/>
              <a:gd name="connsiteX789" fmla="*/ 2815868 w 4603034"/>
              <a:gd name="connsiteY789" fmla="*/ 3318485 h 3693934"/>
              <a:gd name="connsiteX790" fmla="*/ 2846146 w 4603034"/>
              <a:gd name="connsiteY790" fmla="*/ 3342708 h 3693934"/>
              <a:gd name="connsiteX791" fmla="*/ 2852201 w 4603034"/>
              <a:gd name="connsiteY791" fmla="*/ 3391153 h 3693934"/>
              <a:gd name="connsiteX792" fmla="*/ 2846146 w 4603034"/>
              <a:gd name="connsiteY792" fmla="*/ 3415375 h 3693934"/>
              <a:gd name="connsiteX793" fmla="*/ 2809812 w 4603034"/>
              <a:gd name="connsiteY793" fmla="*/ 3439598 h 3693934"/>
              <a:gd name="connsiteX794" fmla="*/ 2773478 w 4603034"/>
              <a:gd name="connsiteY794" fmla="*/ 3451709 h 3693934"/>
              <a:gd name="connsiteX795" fmla="*/ 2767423 w 4603034"/>
              <a:gd name="connsiteY795" fmla="*/ 3469876 h 3693934"/>
              <a:gd name="connsiteX796" fmla="*/ 2737144 w 4603034"/>
              <a:gd name="connsiteY796" fmla="*/ 3494098 h 3693934"/>
              <a:gd name="connsiteX797" fmla="*/ 2706866 w 4603034"/>
              <a:gd name="connsiteY797" fmla="*/ 3500154 h 3693934"/>
              <a:gd name="connsiteX798" fmla="*/ 2670533 w 4603034"/>
              <a:gd name="connsiteY798" fmla="*/ 3524377 h 3693934"/>
              <a:gd name="connsiteX799" fmla="*/ 2652366 w 4603034"/>
              <a:gd name="connsiteY799" fmla="*/ 3518321 h 3693934"/>
              <a:gd name="connsiteX800" fmla="*/ 2634199 w 4603034"/>
              <a:gd name="connsiteY800" fmla="*/ 3506210 h 3693934"/>
              <a:gd name="connsiteX801" fmla="*/ 2591809 w 4603034"/>
              <a:gd name="connsiteY801" fmla="*/ 3500154 h 3693934"/>
              <a:gd name="connsiteX802" fmla="*/ 2597865 w 4603034"/>
              <a:gd name="connsiteY802" fmla="*/ 3475932 h 3693934"/>
              <a:gd name="connsiteX803" fmla="*/ 2609976 w 4603034"/>
              <a:gd name="connsiteY803" fmla="*/ 3463820 h 3693934"/>
              <a:gd name="connsiteX804" fmla="*/ 2622088 w 4603034"/>
              <a:gd name="connsiteY804" fmla="*/ 3427487 h 3693934"/>
              <a:gd name="connsiteX805" fmla="*/ 2616032 w 4603034"/>
              <a:gd name="connsiteY805" fmla="*/ 3403264 h 3693934"/>
              <a:gd name="connsiteX806" fmla="*/ 2573642 w 4603034"/>
              <a:gd name="connsiteY806" fmla="*/ 3397208 h 3693934"/>
              <a:gd name="connsiteX807" fmla="*/ 2555476 w 4603034"/>
              <a:gd name="connsiteY807" fmla="*/ 3391153 h 3693934"/>
              <a:gd name="connsiteX808" fmla="*/ 2549420 w 4603034"/>
              <a:gd name="connsiteY808" fmla="*/ 3372986 h 3693934"/>
              <a:gd name="connsiteX809" fmla="*/ 2513086 w 4603034"/>
              <a:gd name="connsiteY809" fmla="*/ 3354819 h 3693934"/>
              <a:gd name="connsiteX810" fmla="*/ 2482808 w 4603034"/>
              <a:gd name="connsiteY810" fmla="*/ 3330596 h 3693934"/>
              <a:gd name="connsiteX811" fmla="*/ 2476752 w 4603034"/>
              <a:gd name="connsiteY811" fmla="*/ 3300318 h 3693934"/>
              <a:gd name="connsiteX812" fmla="*/ 2440419 w 4603034"/>
              <a:gd name="connsiteY812" fmla="*/ 3288207 h 3693934"/>
              <a:gd name="connsiteX813" fmla="*/ 2422252 w 4603034"/>
              <a:gd name="connsiteY813" fmla="*/ 3282151 h 3693934"/>
              <a:gd name="connsiteX814" fmla="*/ 2410140 w 4603034"/>
              <a:gd name="connsiteY814" fmla="*/ 3270040 h 3693934"/>
              <a:gd name="connsiteX815" fmla="*/ 2391974 w 4603034"/>
              <a:gd name="connsiteY815" fmla="*/ 3257929 h 3693934"/>
              <a:gd name="connsiteX816" fmla="*/ 2379862 w 4603034"/>
              <a:gd name="connsiteY816" fmla="*/ 3239762 h 3693934"/>
              <a:gd name="connsiteX817" fmla="*/ 2325362 w 4603034"/>
              <a:gd name="connsiteY817" fmla="*/ 3245818 h 3693934"/>
              <a:gd name="connsiteX818" fmla="*/ 2307195 w 4603034"/>
              <a:gd name="connsiteY818" fmla="*/ 3251873 h 3693934"/>
              <a:gd name="connsiteX819" fmla="*/ 2282972 w 4603034"/>
              <a:gd name="connsiteY819" fmla="*/ 3245818 h 3693934"/>
              <a:gd name="connsiteX820" fmla="*/ 2246639 w 4603034"/>
              <a:gd name="connsiteY820" fmla="*/ 3233706 h 3693934"/>
              <a:gd name="connsiteX821" fmla="*/ 2216360 w 4603034"/>
              <a:gd name="connsiteY821" fmla="*/ 3251873 h 3693934"/>
              <a:gd name="connsiteX822" fmla="*/ 2210305 w 4603034"/>
              <a:gd name="connsiteY822" fmla="*/ 3270040 h 3693934"/>
              <a:gd name="connsiteX823" fmla="*/ 2228472 w 4603034"/>
              <a:gd name="connsiteY823" fmla="*/ 3306374 h 3693934"/>
              <a:gd name="connsiteX824" fmla="*/ 2264805 w 4603034"/>
              <a:gd name="connsiteY824" fmla="*/ 3318485 h 3693934"/>
              <a:gd name="connsiteX825" fmla="*/ 2270861 w 4603034"/>
              <a:gd name="connsiteY825" fmla="*/ 3336652 h 3693934"/>
              <a:gd name="connsiteX826" fmla="*/ 2264805 w 4603034"/>
              <a:gd name="connsiteY826" fmla="*/ 3360875 h 3693934"/>
              <a:gd name="connsiteX827" fmla="*/ 2222416 w 4603034"/>
              <a:gd name="connsiteY827" fmla="*/ 3379042 h 3693934"/>
              <a:gd name="connsiteX828" fmla="*/ 2173971 w 4603034"/>
              <a:gd name="connsiteY828" fmla="*/ 3354819 h 3693934"/>
              <a:gd name="connsiteX829" fmla="*/ 2137637 w 4603034"/>
              <a:gd name="connsiteY829" fmla="*/ 3342708 h 3693934"/>
              <a:gd name="connsiteX830" fmla="*/ 2131582 w 4603034"/>
              <a:gd name="connsiteY830" fmla="*/ 3360875 h 3693934"/>
              <a:gd name="connsiteX831" fmla="*/ 2125526 w 4603034"/>
              <a:gd name="connsiteY831" fmla="*/ 3397208 h 3693934"/>
              <a:gd name="connsiteX832" fmla="*/ 2107359 w 4603034"/>
              <a:gd name="connsiteY832" fmla="*/ 3385097 h 3693934"/>
              <a:gd name="connsiteX833" fmla="*/ 2083137 w 4603034"/>
              <a:gd name="connsiteY833" fmla="*/ 3360875 h 3693934"/>
              <a:gd name="connsiteX834" fmla="*/ 2071025 w 4603034"/>
              <a:gd name="connsiteY834" fmla="*/ 3372986 h 3693934"/>
              <a:gd name="connsiteX835" fmla="*/ 2077081 w 4603034"/>
              <a:gd name="connsiteY835" fmla="*/ 3421431 h 3693934"/>
              <a:gd name="connsiteX836" fmla="*/ 2052858 w 4603034"/>
              <a:gd name="connsiteY836" fmla="*/ 3469876 h 3693934"/>
              <a:gd name="connsiteX837" fmla="*/ 2046803 w 4603034"/>
              <a:gd name="connsiteY837" fmla="*/ 3488043 h 3693934"/>
              <a:gd name="connsiteX838" fmla="*/ 2016525 w 4603034"/>
              <a:gd name="connsiteY838" fmla="*/ 3475932 h 3693934"/>
              <a:gd name="connsiteX839" fmla="*/ 1998358 w 4603034"/>
              <a:gd name="connsiteY839" fmla="*/ 3463820 h 3693934"/>
              <a:gd name="connsiteX840" fmla="*/ 1968080 w 4603034"/>
              <a:gd name="connsiteY840" fmla="*/ 3469876 h 3693934"/>
              <a:gd name="connsiteX841" fmla="*/ 1919635 w 4603034"/>
              <a:gd name="connsiteY841" fmla="*/ 3494098 h 3693934"/>
              <a:gd name="connsiteX842" fmla="*/ 1804578 w 4603034"/>
              <a:gd name="connsiteY842" fmla="*/ 3506210 h 3693934"/>
              <a:gd name="connsiteX843" fmla="*/ 1859078 w 4603034"/>
              <a:gd name="connsiteY843" fmla="*/ 3512265 h 3693934"/>
              <a:gd name="connsiteX844" fmla="*/ 1895412 w 4603034"/>
              <a:gd name="connsiteY844" fmla="*/ 3518321 h 3693934"/>
              <a:gd name="connsiteX845" fmla="*/ 1907523 w 4603034"/>
              <a:gd name="connsiteY845" fmla="*/ 3536488 h 3693934"/>
              <a:gd name="connsiteX846" fmla="*/ 1913579 w 4603034"/>
              <a:gd name="connsiteY846" fmla="*/ 3572822 h 3693934"/>
              <a:gd name="connsiteX847" fmla="*/ 1895412 w 4603034"/>
              <a:gd name="connsiteY847" fmla="*/ 3597044 h 3693934"/>
              <a:gd name="connsiteX848" fmla="*/ 1877245 w 4603034"/>
              <a:gd name="connsiteY848" fmla="*/ 3609155 h 3693934"/>
              <a:gd name="connsiteX849" fmla="*/ 1865134 w 4603034"/>
              <a:gd name="connsiteY849" fmla="*/ 3621267 h 3693934"/>
              <a:gd name="connsiteX850" fmla="*/ 1859078 w 4603034"/>
              <a:gd name="connsiteY850" fmla="*/ 3639434 h 3693934"/>
              <a:gd name="connsiteX851" fmla="*/ 1846967 w 4603034"/>
              <a:gd name="connsiteY851" fmla="*/ 3669712 h 3693934"/>
              <a:gd name="connsiteX852" fmla="*/ 1840911 w 4603034"/>
              <a:gd name="connsiteY852" fmla="*/ 3693934 h 3693934"/>
              <a:gd name="connsiteX853" fmla="*/ 0 w 4603034"/>
              <a:gd name="connsiteY853" fmla="*/ 3675767 h 3693934"/>
              <a:gd name="connsiteX854" fmla="*/ 121113 w 4603034"/>
              <a:gd name="connsiteY854" fmla="*/ 0 h 3693934"/>
              <a:gd name="connsiteX0" fmla="*/ 121113 w 4603034"/>
              <a:gd name="connsiteY0" fmla="*/ 0 h 3693934"/>
              <a:gd name="connsiteX1" fmla="*/ 3033870 w 4603034"/>
              <a:gd name="connsiteY1" fmla="*/ 60557 h 3693934"/>
              <a:gd name="connsiteX2" fmla="*/ 3033870 w 4603034"/>
              <a:gd name="connsiteY2" fmla="*/ 60557 h 3693934"/>
              <a:gd name="connsiteX3" fmla="*/ 3015703 w 4603034"/>
              <a:gd name="connsiteY3" fmla="*/ 109002 h 3693934"/>
              <a:gd name="connsiteX4" fmla="*/ 2991481 w 4603034"/>
              <a:gd name="connsiteY4" fmla="*/ 169558 h 3693934"/>
              <a:gd name="connsiteX5" fmla="*/ 2943036 w 4603034"/>
              <a:gd name="connsiteY5" fmla="*/ 163502 h 3693934"/>
              <a:gd name="connsiteX6" fmla="*/ 2900646 w 4603034"/>
              <a:gd name="connsiteY6" fmla="*/ 151391 h 3693934"/>
              <a:gd name="connsiteX7" fmla="*/ 2882480 w 4603034"/>
              <a:gd name="connsiteY7" fmla="*/ 163502 h 3693934"/>
              <a:gd name="connsiteX8" fmla="*/ 2870368 w 4603034"/>
              <a:gd name="connsiteY8" fmla="*/ 175614 h 3693934"/>
              <a:gd name="connsiteX9" fmla="*/ 2852201 w 4603034"/>
              <a:gd name="connsiteY9" fmla="*/ 181669 h 3693934"/>
              <a:gd name="connsiteX10" fmla="*/ 2785590 w 4603034"/>
              <a:gd name="connsiteY10" fmla="*/ 193781 h 3693934"/>
              <a:gd name="connsiteX11" fmla="*/ 2761367 w 4603034"/>
              <a:gd name="connsiteY11" fmla="*/ 242226 h 3693934"/>
              <a:gd name="connsiteX12" fmla="*/ 2688699 w 4603034"/>
              <a:gd name="connsiteY12" fmla="*/ 248281 h 3693934"/>
              <a:gd name="connsiteX13" fmla="*/ 2682644 w 4603034"/>
              <a:gd name="connsiteY13" fmla="*/ 266448 h 3693934"/>
              <a:gd name="connsiteX14" fmla="*/ 2658421 w 4603034"/>
              <a:gd name="connsiteY14" fmla="*/ 296726 h 3693934"/>
              <a:gd name="connsiteX15" fmla="*/ 2652366 w 4603034"/>
              <a:gd name="connsiteY15" fmla="*/ 314893 h 3693934"/>
              <a:gd name="connsiteX16" fmla="*/ 2628143 w 4603034"/>
              <a:gd name="connsiteY16" fmla="*/ 339116 h 3693934"/>
              <a:gd name="connsiteX17" fmla="*/ 2609976 w 4603034"/>
              <a:gd name="connsiteY17" fmla="*/ 308838 h 3693934"/>
              <a:gd name="connsiteX18" fmla="*/ 2597865 w 4603034"/>
              <a:gd name="connsiteY18" fmla="*/ 296726 h 3693934"/>
              <a:gd name="connsiteX19" fmla="*/ 2585754 w 4603034"/>
              <a:gd name="connsiteY19" fmla="*/ 278559 h 3693934"/>
              <a:gd name="connsiteX20" fmla="*/ 2567587 w 4603034"/>
              <a:gd name="connsiteY20" fmla="*/ 272504 h 3693934"/>
              <a:gd name="connsiteX21" fmla="*/ 2549420 w 4603034"/>
              <a:gd name="connsiteY21" fmla="*/ 278559 h 3693934"/>
              <a:gd name="connsiteX22" fmla="*/ 2543364 w 4603034"/>
              <a:gd name="connsiteY22" fmla="*/ 296726 h 3693934"/>
              <a:gd name="connsiteX23" fmla="*/ 2507031 w 4603034"/>
              <a:gd name="connsiteY23" fmla="*/ 290671 h 3693934"/>
              <a:gd name="connsiteX24" fmla="*/ 2488864 w 4603034"/>
              <a:gd name="connsiteY24" fmla="*/ 284615 h 3693934"/>
              <a:gd name="connsiteX25" fmla="*/ 2494919 w 4603034"/>
              <a:gd name="connsiteY25" fmla="*/ 302782 h 3693934"/>
              <a:gd name="connsiteX26" fmla="*/ 2519142 w 4603034"/>
              <a:gd name="connsiteY26" fmla="*/ 308838 h 3693934"/>
              <a:gd name="connsiteX27" fmla="*/ 2555476 w 4603034"/>
              <a:gd name="connsiteY27" fmla="*/ 333060 h 3693934"/>
              <a:gd name="connsiteX28" fmla="*/ 2549420 w 4603034"/>
              <a:gd name="connsiteY28" fmla="*/ 351227 h 3693934"/>
              <a:gd name="connsiteX29" fmla="*/ 2507031 w 4603034"/>
              <a:gd name="connsiteY29" fmla="*/ 363338 h 3693934"/>
              <a:gd name="connsiteX30" fmla="*/ 2494919 w 4603034"/>
              <a:gd name="connsiteY30" fmla="*/ 381505 h 3693934"/>
              <a:gd name="connsiteX31" fmla="*/ 2458586 w 4603034"/>
              <a:gd name="connsiteY31" fmla="*/ 393616 h 3693934"/>
              <a:gd name="connsiteX32" fmla="*/ 2434363 w 4603034"/>
              <a:gd name="connsiteY32" fmla="*/ 363338 h 3693934"/>
              <a:gd name="connsiteX33" fmla="*/ 2404085 w 4603034"/>
              <a:gd name="connsiteY33" fmla="*/ 327004 h 3693934"/>
              <a:gd name="connsiteX34" fmla="*/ 2385918 w 4603034"/>
              <a:gd name="connsiteY34" fmla="*/ 314893 h 3693934"/>
              <a:gd name="connsiteX35" fmla="*/ 2367751 w 4603034"/>
              <a:gd name="connsiteY35" fmla="*/ 320949 h 3693934"/>
              <a:gd name="connsiteX36" fmla="*/ 2379862 w 4603034"/>
              <a:gd name="connsiteY36" fmla="*/ 357283 h 3693934"/>
              <a:gd name="connsiteX37" fmla="*/ 2355640 w 4603034"/>
              <a:gd name="connsiteY37" fmla="*/ 387561 h 3693934"/>
              <a:gd name="connsiteX38" fmla="*/ 2337473 w 4603034"/>
              <a:gd name="connsiteY38" fmla="*/ 399672 h 3693934"/>
              <a:gd name="connsiteX39" fmla="*/ 2325362 w 4603034"/>
              <a:gd name="connsiteY39" fmla="*/ 423894 h 3693934"/>
              <a:gd name="connsiteX40" fmla="*/ 2331417 w 4603034"/>
              <a:gd name="connsiteY40" fmla="*/ 448117 h 3693934"/>
              <a:gd name="connsiteX41" fmla="*/ 2325362 w 4603034"/>
              <a:gd name="connsiteY41" fmla="*/ 466284 h 3693934"/>
              <a:gd name="connsiteX42" fmla="*/ 2282972 w 4603034"/>
              <a:gd name="connsiteY42" fmla="*/ 460228 h 3693934"/>
              <a:gd name="connsiteX43" fmla="*/ 2276917 w 4603034"/>
              <a:gd name="connsiteY43" fmla="*/ 442061 h 3693934"/>
              <a:gd name="connsiteX44" fmla="*/ 2264805 w 4603034"/>
              <a:gd name="connsiteY44" fmla="*/ 429950 h 3693934"/>
              <a:gd name="connsiteX45" fmla="*/ 2252694 w 4603034"/>
              <a:gd name="connsiteY45" fmla="*/ 448117 h 3693934"/>
              <a:gd name="connsiteX46" fmla="*/ 2234527 w 4603034"/>
              <a:gd name="connsiteY46" fmla="*/ 502618 h 3693934"/>
              <a:gd name="connsiteX47" fmla="*/ 2198193 w 4603034"/>
              <a:gd name="connsiteY47" fmla="*/ 514729 h 3693934"/>
              <a:gd name="connsiteX48" fmla="*/ 2173971 w 4603034"/>
              <a:gd name="connsiteY48" fmla="*/ 526840 h 3693934"/>
              <a:gd name="connsiteX49" fmla="*/ 2083137 w 4603034"/>
              <a:gd name="connsiteY49" fmla="*/ 538951 h 3693934"/>
              <a:gd name="connsiteX50" fmla="*/ 2046803 w 4603034"/>
              <a:gd name="connsiteY50" fmla="*/ 551063 h 3693934"/>
              <a:gd name="connsiteX51" fmla="*/ 2028636 w 4603034"/>
              <a:gd name="connsiteY51" fmla="*/ 557118 h 3693934"/>
              <a:gd name="connsiteX52" fmla="*/ 2004413 w 4603034"/>
              <a:gd name="connsiteY52" fmla="*/ 563174 h 3693934"/>
              <a:gd name="connsiteX53" fmla="*/ 2022580 w 4603034"/>
              <a:gd name="connsiteY53" fmla="*/ 569230 h 3693934"/>
              <a:gd name="connsiteX54" fmla="*/ 2040747 w 4603034"/>
              <a:gd name="connsiteY54" fmla="*/ 557118 h 3693934"/>
              <a:gd name="connsiteX55" fmla="*/ 2058914 w 4603034"/>
              <a:gd name="connsiteY55" fmla="*/ 551063 h 3693934"/>
              <a:gd name="connsiteX56" fmla="*/ 2107359 w 4603034"/>
              <a:gd name="connsiteY56" fmla="*/ 545007 h 3693934"/>
              <a:gd name="connsiteX57" fmla="*/ 2173971 w 4603034"/>
              <a:gd name="connsiteY57" fmla="*/ 532896 h 3693934"/>
              <a:gd name="connsiteX58" fmla="*/ 2192138 w 4603034"/>
              <a:gd name="connsiteY58" fmla="*/ 526840 h 3693934"/>
              <a:gd name="connsiteX59" fmla="*/ 2295084 w 4603034"/>
              <a:gd name="connsiteY59" fmla="*/ 514729 h 3693934"/>
              <a:gd name="connsiteX60" fmla="*/ 2313250 w 4603034"/>
              <a:gd name="connsiteY60" fmla="*/ 508673 h 3693934"/>
              <a:gd name="connsiteX61" fmla="*/ 2391974 w 4603034"/>
              <a:gd name="connsiteY61" fmla="*/ 496562 h 3693934"/>
              <a:gd name="connsiteX62" fmla="*/ 2446474 w 4603034"/>
              <a:gd name="connsiteY62" fmla="*/ 478395 h 3693934"/>
              <a:gd name="connsiteX63" fmla="*/ 2464641 w 4603034"/>
              <a:gd name="connsiteY63" fmla="*/ 472340 h 3693934"/>
              <a:gd name="connsiteX64" fmla="*/ 2500975 w 4603034"/>
              <a:gd name="connsiteY64" fmla="*/ 484451 h 3693934"/>
              <a:gd name="connsiteX65" fmla="*/ 2555476 w 4603034"/>
              <a:gd name="connsiteY65" fmla="*/ 508673 h 3693934"/>
              <a:gd name="connsiteX66" fmla="*/ 2573642 w 4603034"/>
              <a:gd name="connsiteY66" fmla="*/ 514729 h 3693934"/>
              <a:gd name="connsiteX67" fmla="*/ 2694755 w 4603034"/>
              <a:gd name="connsiteY67" fmla="*/ 520785 h 3693934"/>
              <a:gd name="connsiteX68" fmla="*/ 2652366 w 4603034"/>
              <a:gd name="connsiteY68" fmla="*/ 545007 h 3693934"/>
              <a:gd name="connsiteX69" fmla="*/ 2616032 w 4603034"/>
              <a:gd name="connsiteY69" fmla="*/ 569230 h 3693934"/>
              <a:gd name="connsiteX70" fmla="*/ 2597865 w 4603034"/>
              <a:gd name="connsiteY70" fmla="*/ 575285 h 3693934"/>
              <a:gd name="connsiteX71" fmla="*/ 2476752 w 4603034"/>
              <a:gd name="connsiteY71" fmla="*/ 587396 h 3693934"/>
              <a:gd name="connsiteX72" fmla="*/ 2464641 w 4603034"/>
              <a:gd name="connsiteY72" fmla="*/ 599508 h 3693934"/>
              <a:gd name="connsiteX73" fmla="*/ 2507031 w 4603034"/>
              <a:gd name="connsiteY73" fmla="*/ 599508 h 3693934"/>
              <a:gd name="connsiteX74" fmla="*/ 2616032 w 4603034"/>
              <a:gd name="connsiteY74" fmla="*/ 617675 h 3693934"/>
              <a:gd name="connsiteX75" fmla="*/ 2628143 w 4603034"/>
              <a:gd name="connsiteY75" fmla="*/ 635842 h 3693934"/>
              <a:gd name="connsiteX76" fmla="*/ 2652366 w 4603034"/>
              <a:gd name="connsiteY76" fmla="*/ 660064 h 3693934"/>
              <a:gd name="connsiteX77" fmla="*/ 2646310 w 4603034"/>
              <a:gd name="connsiteY77" fmla="*/ 678231 h 3693934"/>
              <a:gd name="connsiteX78" fmla="*/ 2561531 w 4603034"/>
              <a:gd name="connsiteY78" fmla="*/ 660064 h 3693934"/>
              <a:gd name="connsiteX79" fmla="*/ 2543364 w 4603034"/>
              <a:gd name="connsiteY79" fmla="*/ 654008 h 3693934"/>
              <a:gd name="connsiteX80" fmla="*/ 2519142 w 4603034"/>
              <a:gd name="connsiteY80" fmla="*/ 660064 h 3693934"/>
              <a:gd name="connsiteX81" fmla="*/ 2500975 w 4603034"/>
              <a:gd name="connsiteY81" fmla="*/ 666120 h 3693934"/>
              <a:gd name="connsiteX82" fmla="*/ 2446474 w 4603034"/>
              <a:gd name="connsiteY82" fmla="*/ 672175 h 3693934"/>
              <a:gd name="connsiteX83" fmla="*/ 2494919 w 4603034"/>
              <a:gd name="connsiteY83" fmla="*/ 702453 h 3693934"/>
              <a:gd name="connsiteX84" fmla="*/ 2470697 w 4603034"/>
              <a:gd name="connsiteY84" fmla="*/ 708509 h 3693934"/>
              <a:gd name="connsiteX85" fmla="*/ 2422252 w 4603034"/>
              <a:gd name="connsiteY85" fmla="*/ 714565 h 3693934"/>
              <a:gd name="connsiteX86" fmla="*/ 2410140 w 4603034"/>
              <a:gd name="connsiteY86" fmla="*/ 726676 h 3693934"/>
              <a:gd name="connsiteX87" fmla="*/ 2391974 w 4603034"/>
              <a:gd name="connsiteY87" fmla="*/ 732732 h 3693934"/>
              <a:gd name="connsiteX88" fmla="*/ 2289028 w 4603034"/>
              <a:gd name="connsiteY88" fmla="*/ 726676 h 3693934"/>
              <a:gd name="connsiteX89" fmla="*/ 2258750 w 4603034"/>
              <a:gd name="connsiteY89" fmla="*/ 732732 h 3693934"/>
              <a:gd name="connsiteX90" fmla="*/ 2264805 w 4603034"/>
              <a:gd name="connsiteY90" fmla="*/ 756954 h 3693934"/>
              <a:gd name="connsiteX91" fmla="*/ 2258750 w 4603034"/>
              <a:gd name="connsiteY91" fmla="*/ 781177 h 3693934"/>
              <a:gd name="connsiteX92" fmla="*/ 2204249 w 4603034"/>
              <a:gd name="connsiteY92" fmla="*/ 799343 h 3693934"/>
              <a:gd name="connsiteX93" fmla="*/ 2198193 w 4603034"/>
              <a:gd name="connsiteY93" fmla="*/ 823566 h 3693934"/>
              <a:gd name="connsiteX94" fmla="*/ 2137637 w 4603034"/>
              <a:gd name="connsiteY94" fmla="*/ 823566 h 3693934"/>
              <a:gd name="connsiteX95" fmla="*/ 2095248 w 4603034"/>
              <a:gd name="connsiteY95" fmla="*/ 799343 h 3693934"/>
              <a:gd name="connsiteX96" fmla="*/ 2089192 w 4603034"/>
              <a:gd name="connsiteY96" fmla="*/ 823566 h 3693934"/>
              <a:gd name="connsiteX97" fmla="*/ 2052858 w 4603034"/>
              <a:gd name="connsiteY97" fmla="*/ 841733 h 3693934"/>
              <a:gd name="connsiteX98" fmla="*/ 1931746 w 4603034"/>
              <a:gd name="connsiteY98" fmla="*/ 841733 h 3693934"/>
              <a:gd name="connsiteX99" fmla="*/ 1913579 w 4603034"/>
              <a:gd name="connsiteY99" fmla="*/ 853844 h 3693934"/>
              <a:gd name="connsiteX100" fmla="*/ 1931746 w 4603034"/>
              <a:gd name="connsiteY100" fmla="*/ 865955 h 3693934"/>
              <a:gd name="connsiteX101" fmla="*/ 2089192 w 4603034"/>
              <a:gd name="connsiteY101" fmla="*/ 865955 h 3693934"/>
              <a:gd name="connsiteX102" fmla="*/ 2143693 w 4603034"/>
              <a:gd name="connsiteY102" fmla="*/ 872011 h 3693934"/>
              <a:gd name="connsiteX103" fmla="*/ 2137637 w 4603034"/>
              <a:gd name="connsiteY103" fmla="*/ 896234 h 3693934"/>
              <a:gd name="connsiteX104" fmla="*/ 2155804 w 4603034"/>
              <a:gd name="connsiteY104" fmla="*/ 908345 h 3693934"/>
              <a:gd name="connsiteX105" fmla="*/ 2173971 w 4603034"/>
              <a:gd name="connsiteY105" fmla="*/ 902289 h 3693934"/>
              <a:gd name="connsiteX106" fmla="*/ 2228472 w 4603034"/>
              <a:gd name="connsiteY106" fmla="*/ 872011 h 3693934"/>
              <a:gd name="connsiteX107" fmla="*/ 2246639 w 4603034"/>
              <a:gd name="connsiteY107" fmla="*/ 878067 h 3693934"/>
              <a:gd name="connsiteX108" fmla="*/ 2276917 w 4603034"/>
              <a:gd name="connsiteY108" fmla="*/ 908345 h 3693934"/>
              <a:gd name="connsiteX109" fmla="*/ 2331417 w 4603034"/>
              <a:gd name="connsiteY109" fmla="*/ 920456 h 3693934"/>
              <a:gd name="connsiteX110" fmla="*/ 2343529 w 4603034"/>
              <a:gd name="connsiteY110" fmla="*/ 938623 h 3693934"/>
              <a:gd name="connsiteX111" fmla="*/ 2361695 w 4603034"/>
              <a:gd name="connsiteY111" fmla="*/ 944679 h 3693934"/>
              <a:gd name="connsiteX112" fmla="*/ 2416196 w 4603034"/>
              <a:gd name="connsiteY112" fmla="*/ 950734 h 3693934"/>
              <a:gd name="connsiteX113" fmla="*/ 2434363 w 4603034"/>
              <a:gd name="connsiteY113" fmla="*/ 956790 h 3693934"/>
              <a:gd name="connsiteX114" fmla="*/ 2476752 w 4603034"/>
              <a:gd name="connsiteY114" fmla="*/ 962845 h 3693934"/>
              <a:gd name="connsiteX115" fmla="*/ 2488864 w 4603034"/>
              <a:gd name="connsiteY115" fmla="*/ 974957 h 3693934"/>
              <a:gd name="connsiteX116" fmla="*/ 2507031 w 4603034"/>
              <a:gd name="connsiteY116" fmla="*/ 981012 h 3693934"/>
              <a:gd name="connsiteX117" fmla="*/ 2531253 w 4603034"/>
              <a:gd name="connsiteY117" fmla="*/ 974957 h 3693934"/>
              <a:gd name="connsiteX118" fmla="*/ 2543364 w 4603034"/>
              <a:gd name="connsiteY118" fmla="*/ 962845 h 3693934"/>
              <a:gd name="connsiteX119" fmla="*/ 2561531 w 4603034"/>
              <a:gd name="connsiteY119" fmla="*/ 956790 h 3693934"/>
              <a:gd name="connsiteX120" fmla="*/ 2652366 w 4603034"/>
              <a:gd name="connsiteY120" fmla="*/ 938623 h 3693934"/>
              <a:gd name="connsiteX121" fmla="*/ 2694755 w 4603034"/>
              <a:gd name="connsiteY121" fmla="*/ 932567 h 3693934"/>
              <a:gd name="connsiteX122" fmla="*/ 2785590 w 4603034"/>
              <a:gd name="connsiteY122" fmla="*/ 938623 h 3693934"/>
              <a:gd name="connsiteX123" fmla="*/ 2803756 w 4603034"/>
              <a:gd name="connsiteY123" fmla="*/ 944679 h 3693934"/>
              <a:gd name="connsiteX124" fmla="*/ 2809812 w 4603034"/>
              <a:gd name="connsiteY124" fmla="*/ 962845 h 3693934"/>
              <a:gd name="connsiteX125" fmla="*/ 2797701 w 4603034"/>
              <a:gd name="connsiteY125" fmla="*/ 974957 h 3693934"/>
              <a:gd name="connsiteX126" fmla="*/ 2761367 w 4603034"/>
              <a:gd name="connsiteY126" fmla="*/ 999179 h 3693934"/>
              <a:gd name="connsiteX127" fmla="*/ 2731089 w 4603034"/>
              <a:gd name="connsiteY127" fmla="*/ 1017346 h 3693934"/>
              <a:gd name="connsiteX128" fmla="*/ 2737144 w 4603034"/>
              <a:gd name="connsiteY128" fmla="*/ 1041569 h 3693934"/>
              <a:gd name="connsiteX129" fmla="*/ 2749256 w 4603034"/>
              <a:gd name="connsiteY129" fmla="*/ 1053680 h 3693934"/>
              <a:gd name="connsiteX130" fmla="*/ 2755311 w 4603034"/>
              <a:gd name="connsiteY130" fmla="*/ 1071847 h 3693934"/>
              <a:gd name="connsiteX131" fmla="*/ 2718978 w 4603034"/>
              <a:gd name="connsiteY131" fmla="*/ 1090014 h 3693934"/>
              <a:gd name="connsiteX132" fmla="*/ 2634199 w 4603034"/>
              <a:gd name="connsiteY132" fmla="*/ 1071847 h 3693934"/>
              <a:gd name="connsiteX133" fmla="*/ 2616032 w 4603034"/>
              <a:gd name="connsiteY133" fmla="*/ 1065791 h 3693934"/>
              <a:gd name="connsiteX134" fmla="*/ 2579698 w 4603034"/>
              <a:gd name="connsiteY134" fmla="*/ 1071847 h 3693934"/>
              <a:gd name="connsiteX135" fmla="*/ 2567587 w 4603034"/>
              <a:gd name="connsiteY135" fmla="*/ 1090014 h 3693934"/>
              <a:gd name="connsiteX136" fmla="*/ 2549420 w 4603034"/>
              <a:gd name="connsiteY136" fmla="*/ 1102125 h 3693934"/>
              <a:gd name="connsiteX137" fmla="*/ 2519142 w 4603034"/>
              <a:gd name="connsiteY137" fmla="*/ 1096069 h 3693934"/>
              <a:gd name="connsiteX138" fmla="*/ 2482808 w 4603034"/>
              <a:gd name="connsiteY138" fmla="*/ 1071847 h 3693934"/>
              <a:gd name="connsiteX139" fmla="*/ 2434363 w 4603034"/>
              <a:gd name="connsiteY139" fmla="*/ 1065791 h 3693934"/>
              <a:gd name="connsiteX140" fmla="*/ 2416196 w 4603034"/>
              <a:gd name="connsiteY140" fmla="*/ 1059736 h 3693934"/>
              <a:gd name="connsiteX141" fmla="*/ 2404085 w 4603034"/>
              <a:gd name="connsiteY141" fmla="*/ 1047624 h 3693934"/>
              <a:gd name="connsiteX142" fmla="*/ 2379862 w 4603034"/>
              <a:gd name="connsiteY142" fmla="*/ 1041569 h 3693934"/>
              <a:gd name="connsiteX143" fmla="*/ 2361695 w 4603034"/>
              <a:gd name="connsiteY143" fmla="*/ 1047624 h 3693934"/>
              <a:gd name="connsiteX144" fmla="*/ 2337473 w 4603034"/>
              <a:gd name="connsiteY144" fmla="*/ 1053680 h 3693934"/>
              <a:gd name="connsiteX145" fmla="*/ 2301139 w 4603034"/>
              <a:gd name="connsiteY145" fmla="*/ 1065791 h 3693934"/>
              <a:gd name="connsiteX146" fmla="*/ 2228472 w 4603034"/>
              <a:gd name="connsiteY146" fmla="*/ 1090014 h 3693934"/>
              <a:gd name="connsiteX147" fmla="*/ 2173971 w 4603034"/>
              <a:gd name="connsiteY147" fmla="*/ 1108181 h 3693934"/>
              <a:gd name="connsiteX148" fmla="*/ 2155804 w 4603034"/>
              <a:gd name="connsiteY148" fmla="*/ 1114236 h 3693934"/>
              <a:gd name="connsiteX149" fmla="*/ 2143693 w 4603034"/>
              <a:gd name="connsiteY149" fmla="*/ 1132403 h 3693934"/>
              <a:gd name="connsiteX150" fmla="*/ 2046803 w 4603034"/>
              <a:gd name="connsiteY150" fmla="*/ 1120292 h 3693934"/>
              <a:gd name="connsiteX151" fmla="*/ 2028636 w 4603034"/>
              <a:gd name="connsiteY151" fmla="*/ 1108181 h 3693934"/>
              <a:gd name="connsiteX152" fmla="*/ 1955968 w 4603034"/>
              <a:gd name="connsiteY152" fmla="*/ 1096069 h 3693934"/>
              <a:gd name="connsiteX153" fmla="*/ 1871190 w 4603034"/>
              <a:gd name="connsiteY153" fmla="*/ 1083958 h 3693934"/>
              <a:gd name="connsiteX154" fmla="*/ 1834856 w 4603034"/>
              <a:gd name="connsiteY154" fmla="*/ 1071847 h 3693934"/>
              <a:gd name="connsiteX155" fmla="*/ 1816689 w 4603034"/>
              <a:gd name="connsiteY155" fmla="*/ 1077902 h 3693934"/>
              <a:gd name="connsiteX156" fmla="*/ 1834856 w 4603034"/>
              <a:gd name="connsiteY156" fmla="*/ 1108181 h 3693934"/>
              <a:gd name="connsiteX157" fmla="*/ 1865134 w 4603034"/>
              <a:gd name="connsiteY157" fmla="*/ 1114236 h 3693934"/>
              <a:gd name="connsiteX158" fmla="*/ 1883301 w 4603034"/>
              <a:gd name="connsiteY158" fmla="*/ 1120292 h 3693934"/>
              <a:gd name="connsiteX159" fmla="*/ 1919635 w 4603034"/>
              <a:gd name="connsiteY159" fmla="*/ 1126347 h 3693934"/>
              <a:gd name="connsiteX160" fmla="*/ 1986246 w 4603034"/>
              <a:gd name="connsiteY160" fmla="*/ 1138459 h 3693934"/>
              <a:gd name="connsiteX161" fmla="*/ 2052858 w 4603034"/>
              <a:gd name="connsiteY161" fmla="*/ 1150570 h 3693934"/>
              <a:gd name="connsiteX162" fmla="*/ 2064970 w 4603034"/>
              <a:gd name="connsiteY162" fmla="*/ 1162681 h 3693934"/>
              <a:gd name="connsiteX163" fmla="*/ 2083137 w 4603034"/>
              <a:gd name="connsiteY163" fmla="*/ 1168737 h 3693934"/>
              <a:gd name="connsiteX164" fmla="*/ 2101303 w 4603034"/>
              <a:gd name="connsiteY164" fmla="*/ 1180848 h 3693934"/>
              <a:gd name="connsiteX165" fmla="*/ 2173971 w 4603034"/>
              <a:gd name="connsiteY165" fmla="*/ 1168737 h 3693934"/>
              <a:gd name="connsiteX166" fmla="*/ 2192138 w 4603034"/>
              <a:gd name="connsiteY166" fmla="*/ 1156626 h 3693934"/>
              <a:gd name="connsiteX167" fmla="*/ 2204249 w 4603034"/>
              <a:gd name="connsiteY167" fmla="*/ 1144514 h 3693934"/>
              <a:gd name="connsiteX168" fmla="*/ 2228472 w 4603034"/>
              <a:gd name="connsiteY168" fmla="*/ 1138459 h 3693934"/>
              <a:gd name="connsiteX169" fmla="*/ 2246639 w 4603034"/>
              <a:gd name="connsiteY169" fmla="*/ 1132403 h 3693934"/>
              <a:gd name="connsiteX170" fmla="*/ 2270861 w 4603034"/>
              <a:gd name="connsiteY170" fmla="*/ 1138459 h 3693934"/>
              <a:gd name="connsiteX171" fmla="*/ 2289028 w 4603034"/>
              <a:gd name="connsiteY171" fmla="*/ 1144514 h 3693934"/>
              <a:gd name="connsiteX172" fmla="*/ 2355640 w 4603034"/>
              <a:gd name="connsiteY172" fmla="*/ 1156626 h 3693934"/>
              <a:gd name="connsiteX173" fmla="*/ 2410140 w 4603034"/>
              <a:gd name="connsiteY173" fmla="*/ 1174793 h 3693934"/>
              <a:gd name="connsiteX174" fmla="*/ 2428307 w 4603034"/>
              <a:gd name="connsiteY174" fmla="*/ 1180848 h 3693934"/>
              <a:gd name="connsiteX175" fmla="*/ 2458586 w 4603034"/>
              <a:gd name="connsiteY175" fmla="*/ 1205071 h 3693934"/>
              <a:gd name="connsiteX176" fmla="*/ 2470697 w 4603034"/>
              <a:gd name="connsiteY176" fmla="*/ 1241404 h 3693934"/>
              <a:gd name="connsiteX177" fmla="*/ 2494919 w 4603034"/>
              <a:gd name="connsiteY177" fmla="*/ 1271683 h 3693934"/>
              <a:gd name="connsiteX178" fmla="*/ 2488864 w 4603034"/>
              <a:gd name="connsiteY178" fmla="*/ 1314072 h 3693934"/>
              <a:gd name="connsiteX179" fmla="*/ 2458586 w 4603034"/>
              <a:gd name="connsiteY179" fmla="*/ 1338294 h 3693934"/>
              <a:gd name="connsiteX180" fmla="*/ 2410140 w 4603034"/>
              <a:gd name="connsiteY180" fmla="*/ 1332239 h 3693934"/>
              <a:gd name="connsiteX181" fmla="*/ 2367751 w 4603034"/>
              <a:gd name="connsiteY181" fmla="*/ 1320128 h 3693934"/>
              <a:gd name="connsiteX182" fmla="*/ 2337473 w 4603034"/>
              <a:gd name="connsiteY182" fmla="*/ 1314072 h 3693934"/>
              <a:gd name="connsiteX183" fmla="*/ 2325362 w 4603034"/>
              <a:gd name="connsiteY183" fmla="*/ 1332239 h 3693934"/>
              <a:gd name="connsiteX184" fmla="*/ 2319306 w 4603034"/>
              <a:gd name="connsiteY184" fmla="*/ 1350406 h 3693934"/>
              <a:gd name="connsiteX185" fmla="*/ 2301139 w 4603034"/>
              <a:gd name="connsiteY185" fmla="*/ 1362517 h 3693934"/>
              <a:gd name="connsiteX186" fmla="*/ 2264805 w 4603034"/>
              <a:gd name="connsiteY186" fmla="*/ 1356461 h 3693934"/>
              <a:gd name="connsiteX187" fmla="*/ 2228472 w 4603034"/>
              <a:gd name="connsiteY187" fmla="*/ 1362517 h 3693934"/>
              <a:gd name="connsiteX188" fmla="*/ 2234527 w 4603034"/>
              <a:gd name="connsiteY188" fmla="*/ 1380684 h 3693934"/>
              <a:gd name="connsiteX189" fmla="*/ 2295084 w 4603034"/>
              <a:gd name="connsiteY189" fmla="*/ 1398851 h 3693934"/>
              <a:gd name="connsiteX190" fmla="*/ 2349584 w 4603034"/>
              <a:gd name="connsiteY190" fmla="*/ 1392795 h 3693934"/>
              <a:gd name="connsiteX191" fmla="*/ 2434363 w 4603034"/>
              <a:gd name="connsiteY191" fmla="*/ 1404906 h 3693934"/>
              <a:gd name="connsiteX192" fmla="*/ 2452530 w 4603034"/>
              <a:gd name="connsiteY192" fmla="*/ 1447296 h 3693934"/>
              <a:gd name="connsiteX193" fmla="*/ 2434363 w 4603034"/>
              <a:gd name="connsiteY193" fmla="*/ 1453351 h 3693934"/>
              <a:gd name="connsiteX194" fmla="*/ 2385918 w 4603034"/>
              <a:gd name="connsiteY194" fmla="*/ 1447296 h 3693934"/>
              <a:gd name="connsiteX195" fmla="*/ 2349584 w 4603034"/>
              <a:gd name="connsiteY195" fmla="*/ 1465463 h 3693934"/>
              <a:gd name="connsiteX196" fmla="*/ 2331417 w 4603034"/>
              <a:gd name="connsiteY196" fmla="*/ 1471518 h 3693934"/>
              <a:gd name="connsiteX197" fmla="*/ 2295084 w 4603034"/>
              <a:gd name="connsiteY197" fmla="*/ 1447296 h 3693934"/>
              <a:gd name="connsiteX198" fmla="*/ 2216360 w 4603034"/>
              <a:gd name="connsiteY198" fmla="*/ 1435185 h 3693934"/>
              <a:gd name="connsiteX199" fmla="*/ 2052858 w 4603034"/>
              <a:gd name="connsiteY199" fmla="*/ 1429129 h 3693934"/>
              <a:gd name="connsiteX200" fmla="*/ 1992302 w 4603034"/>
              <a:gd name="connsiteY200" fmla="*/ 1423073 h 3693934"/>
              <a:gd name="connsiteX201" fmla="*/ 1949913 w 4603034"/>
              <a:gd name="connsiteY201" fmla="*/ 1410962 h 3693934"/>
              <a:gd name="connsiteX202" fmla="*/ 1919635 w 4603034"/>
              <a:gd name="connsiteY202" fmla="*/ 1386740 h 3693934"/>
              <a:gd name="connsiteX203" fmla="*/ 1907523 w 4603034"/>
              <a:gd name="connsiteY203" fmla="*/ 1374628 h 3693934"/>
              <a:gd name="connsiteX204" fmla="*/ 1871190 w 4603034"/>
              <a:gd name="connsiteY204" fmla="*/ 1362517 h 3693934"/>
              <a:gd name="connsiteX205" fmla="*/ 1853023 w 4603034"/>
              <a:gd name="connsiteY205" fmla="*/ 1356461 h 3693934"/>
              <a:gd name="connsiteX206" fmla="*/ 1798522 w 4603034"/>
              <a:gd name="connsiteY206" fmla="*/ 1338294 h 3693934"/>
              <a:gd name="connsiteX207" fmla="*/ 1780355 w 4603034"/>
              <a:gd name="connsiteY207" fmla="*/ 1332239 h 3693934"/>
              <a:gd name="connsiteX208" fmla="*/ 1731910 w 4603034"/>
              <a:gd name="connsiteY208" fmla="*/ 1326183 h 3693934"/>
              <a:gd name="connsiteX209" fmla="*/ 1701632 w 4603034"/>
              <a:gd name="connsiteY209" fmla="*/ 1308016 h 3693934"/>
              <a:gd name="connsiteX210" fmla="*/ 1677409 w 4603034"/>
              <a:gd name="connsiteY210" fmla="*/ 1301961 h 3693934"/>
              <a:gd name="connsiteX211" fmla="*/ 1604742 w 4603034"/>
              <a:gd name="connsiteY211" fmla="*/ 1295905 h 3693934"/>
              <a:gd name="connsiteX212" fmla="*/ 1556297 w 4603034"/>
              <a:gd name="connsiteY212" fmla="*/ 1283794 h 3693934"/>
              <a:gd name="connsiteX213" fmla="*/ 1538130 w 4603034"/>
              <a:gd name="connsiteY213" fmla="*/ 1277738 h 3693934"/>
              <a:gd name="connsiteX214" fmla="*/ 1477574 w 4603034"/>
              <a:gd name="connsiteY214" fmla="*/ 1283794 h 3693934"/>
              <a:gd name="connsiteX215" fmla="*/ 1392795 w 4603034"/>
              <a:gd name="connsiteY215" fmla="*/ 1289849 h 3693934"/>
              <a:gd name="connsiteX216" fmla="*/ 1404906 w 4603034"/>
              <a:gd name="connsiteY216" fmla="*/ 1301961 h 3693934"/>
              <a:gd name="connsiteX217" fmla="*/ 1423073 w 4603034"/>
              <a:gd name="connsiteY217" fmla="*/ 1308016 h 3693934"/>
              <a:gd name="connsiteX218" fmla="*/ 1435184 w 4603034"/>
              <a:gd name="connsiteY218" fmla="*/ 1320128 h 3693934"/>
              <a:gd name="connsiteX219" fmla="*/ 1453351 w 4603034"/>
              <a:gd name="connsiteY219" fmla="*/ 1326183 h 3693934"/>
              <a:gd name="connsiteX220" fmla="*/ 1459407 w 4603034"/>
              <a:gd name="connsiteY220" fmla="*/ 1344350 h 3693934"/>
              <a:gd name="connsiteX221" fmla="*/ 1495740 w 4603034"/>
              <a:gd name="connsiteY221" fmla="*/ 1350406 h 3693934"/>
              <a:gd name="connsiteX222" fmla="*/ 1477574 w 4603034"/>
              <a:gd name="connsiteY222" fmla="*/ 1362517 h 3693934"/>
              <a:gd name="connsiteX223" fmla="*/ 1308016 w 4603034"/>
              <a:gd name="connsiteY223" fmla="*/ 1380684 h 3693934"/>
              <a:gd name="connsiteX224" fmla="*/ 1211126 w 4603034"/>
              <a:gd name="connsiteY224" fmla="*/ 1374628 h 3693934"/>
              <a:gd name="connsiteX225" fmla="*/ 1174792 w 4603034"/>
              <a:gd name="connsiteY225" fmla="*/ 1362517 h 3693934"/>
              <a:gd name="connsiteX226" fmla="*/ 1126347 w 4603034"/>
              <a:gd name="connsiteY226" fmla="*/ 1350406 h 3693934"/>
              <a:gd name="connsiteX227" fmla="*/ 1120291 w 4603034"/>
              <a:gd name="connsiteY227" fmla="*/ 1332239 h 3693934"/>
              <a:gd name="connsiteX228" fmla="*/ 1065791 w 4603034"/>
              <a:gd name="connsiteY228" fmla="*/ 1308016 h 3693934"/>
              <a:gd name="connsiteX229" fmla="*/ 1047624 w 4603034"/>
              <a:gd name="connsiteY229" fmla="*/ 1295905 h 3693934"/>
              <a:gd name="connsiteX230" fmla="*/ 1011290 w 4603034"/>
              <a:gd name="connsiteY230" fmla="*/ 1283794 h 3693934"/>
              <a:gd name="connsiteX231" fmla="*/ 993123 w 4603034"/>
              <a:gd name="connsiteY231" fmla="*/ 1271683 h 3693934"/>
              <a:gd name="connsiteX232" fmla="*/ 981012 w 4603034"/>
              <a:gd name="connsiteY232" fmla="*/ 1259571 h 3693934"/>
              <a:gd name="connsiteX233" fmla="*/ 962845 w 4603034"/>
              <a:gd name="connsiteY233" fmla="*/ 1253516 h 3693934"/>
              <a:gd name="connsiteX234" fmla="*/ 944678 w 4603034"/>
              <a:gd name="connsiteY234" fmla="*/ 1259571 h 3693934"/>
              <a:gd name="connsiteX235" fmla="*/ 932567 w 4603034"/>
              <a:gd name="connsiteY235" fmla="*/ 1277738 h 3693934"/>
              <a:gd name="connsiteX236" fmla="*/ 878066 w 4603034"/>
              <a:gd name="connsiteY236" fmla="*/ 1283794 h 3693934"/>
              <a:gd name="connsiteX237" fmla="*/ 859899 w 4603034"/>
              <a:gd name="connsiteY237" fmla="*/ 1289849 h 3693934"/>
              <a:gd name="connsiteX238" fmla="*/ 847788 w 4603034"/>
              <a:gd name="connsiteY238" fmla="*/ 1271683 h 3693934"/>
              <a:gd name="connsiteX239" fmla="*/ 835677 w 4603034"/>
              <a:gd name="connsiteY239" fmla="*/ 1259571 h 3693934"/>
              <a:gd name="connsiteX240" fmla="*/ 829621 w 4603034"/>
              <a:gd name="connsiteY240" fmla="*/ 1241404 h 3693934"/>
              <a:gd name="connsiteX241" fmla="*/ 805399 w 4603034"/>
              <a:gd name="connsiteY241" fmla="*/ 1211126 h 3693934"/>
              <a:gd name="connsiteX242" fmla="*/ 811454 w 4603034"/>
              <a:gd name="connsiteY242" fmla="*/ 1156626 h 3693934"/>
              <a:gd name="connsiteX243" fmla="*/ 781176 w 4603034"/>
              <a:gd name="connsiteY243" fmla="*/ 1132403 h 3693934"/>
              <a:gd name="connsiteX244" fmla="*/ 756954 w 4603034"/>
              <a:gd name="connsiteY244" fmla="*/ 1126347 h 3693934"/>
              <a:gd name="connsiteX245" fmla="*/ 720620 w 4603034"/>
              <a:gd name="connsiteY245" fmla="*/ 1132403 h 3693934"/>
              <a:gd name="connsiteX246" fmla="*/ 690342 w 4603034"/>
              <a:gd name="connsiteY246" fmla="*/ 1156626 h 3693934"/>
              <a:gd name="connsiteX247" fmla="*/ 623730 w 4603034"/>
              <a:gd name="connsiteY247" fmla="*/ 1168737 h 3693934"/>
              <a:gd name="connsiteX248" fmla="*/ 599507 w 4603034"/>
              <a:gd name="connsiteY248" fmla="*/ 1192959 h 3693934"/>
              <a:gd name="connsiteX249" fmla="*/ 563174 w 4603034"/>
              <a:gd name="connsiteY249" fmla="*/ 1180848 h 3693934"/>
              <a:gd name="connsiteX250" fmla="*/ 545007 w 4603034"/>
              <a:gd name="connsiteY250" fmla="*/ 1174793 h 3693934"/>
              <a:gd name="connsiteX251" fmla="*/ 514729 w 4603034"/>
              <a:gd name="connsiteY251" fmla="*/ 1156626 h 3693934"/>
              <a:gd name="connsiteX252" fmla="*/ 502617 w 4603034"/>
              <a:gd name="connsiteY252" fmla="*/ 1144514 h 3693934"/>
              <a:gd name="connsiteX253" fmla="*/ 448117 w 4603034"/>
              <a:gd name="connsiteY253" fmla="*/ 1150570 h 3693934"/>
              <a:gd name="connsiteX254" fmla="*/ 460228 w 4603034"/>
              <a:gd name="connsiteY254" fmla="*/ 1168737 h 3693934"/>
              <a:gd name="connsiteX255" fmla="*/ 496562 w 4603034"/>
              <a:gd name="connsiteY255" fmla="*/ 1180848 h 3693934"/>
              <a:gd name="connsiteX256" fmla="*/ 508673 w 4603034"/>
              <a:gd name="connsiteY256" fmla="*/ 1199015 h 3693934"/>
              <a:gd name="connsiteX257" fmla="*/ 545007 w 4603034"/>
              <a:gd name="connsiteY257" fmla="*/ 1211126 h 3693934"/>
              <a:gd name="connsiteX258" fmla="*/ 563174 w 4603034"/>
              <a:gd name="connsiteY258" fmla="*/ 1223238 h 3693934"/>
              <a:gd name="connsiteX259" fmla="*/ 563174 w 4603034"/>
              <a:gd name="connsiteY259" fmla="*/ 1265627 h 3693934"/>
              <a:gd name="connsiteX260" fmla="*/ 502617 w 4603034"/>
              <a:gd name="connsiteY260" fmla="*/ 1259571 h 3693934"/>
              <a:gd name="connsiteX261" fmla="*/ 466284 w 4603034"/>
              <a:gd name="connsiteY261" fmla="*/ 1247460 h 3693934"/>
              <a:gd name="connsiteX262" fmla="*/ 411783 w 4603034"/>
              <a:gd name="connsiteY262" fmla="*/ 1241404 h 3693934"/>
              <a:gd name="connsiteX263" fmla="*/ 369393 w 4603034"/>
              <a:gd name="connsiteY263" fmla="*/ 1247460 h 3693934"/>
              <a:gd name="connsiteX264" fmla="*/ 351227 w 4603034"/>
              <a:gd name="connsiteY264" fmla="*/ 1253516 h 3693934"/>
              <a:gd name="connsiteX265" fmla="*/ 320948 w 4603034"/>
              <a:gd name="connsiteY265" fmla="*/ 1247460 h 3693934"/>
              <a:gd name="connsiteX266" fmla="*/ 284615 w 4603034"/>
              <a:gd name="connsiteY266" fmla="*/ 1217182 h 3693934"/>
              <a:gd name="connsiteX267" fmla="*/ 266448 w 4603034"/>
              <a:gd name="connsiteY267" fmla="*/ 1223238 h 3693934"/>
              <a:gd name="connsiteX268" fmla="*/ 248281 w 4603034"/>
              <a:gd name="connsiteY268" fmla="*/ 1259571 h 3693934"/>
              <a:gd name="connsiteX269" fmla="*/ 260392 w 4603034"/>
              <a:gd name="connsiteY269" fmla="*/ 1271683 h 3693934"/>
              <a:gd name="connsiteX270" fmla="*/ 242225 w 4603034"/>
              <a:gd name="connsiteY270" fmla="*/ 1314072 h 3693934"/>
              <a:gd name="connsiteX271" fmla="*/ 224058 w 4603034"/>
              <a:gd name="connsiteY271" fmla="*/ 1320128 h 3693934"/>
              <a:gd name="connsiteX272" fmla="*/ 218003 w 4603034"/>
              <a:gd name="connsiteY272" fmla="*/ 1338294 h 3693934"/>
              <a:gd name="connsiteX273" fmla="*/ 230114 w 4603034"/>
              <a:gd name="connsiteY273" fmla="*/ 1350406 h 3693934"/>
              <a:gd name="connsiteX274" fmla="*/ 254337 w 4603034"/>
              <a:gd name="connsiteY274" fmla="*/ 1356461 h 3693934"/>
              <a:gd name="connsiteX275" fmla="*/ 308837 w 4603034"/>
              <a:gd name="connsiteY275" fmla="*/ 1368573 h 3693934"/>
              <a:gd name="connsiteX276" fmla="*/ 327004 w 4603034"/>
              <a:gd name="connsiteY276" fmla="*/ 1380684 h 3693934"/>
              <a:gd name="connsiteX277" fmla="*/ 369393 w 4603034"/>
              <a:gd name="connsiteY277" fmla="*/ 1392795 h 3693934"/>
              <a:gd name="connsiteX278" fmla="*/ 484450 w 4603034"/>
              <a:gd name="connsiteY278" fmla="*/ 1410962 h 3693934"/>
              <a:gd name="connsiteX279" fmla="*/ 738787 w 4603034"/>
              <a:gd name="connsiteY279" fmla="*/ 1417018 h 3693934"/>
              <a:gd name="connsiteX280" fmla="*/ 853844 w 4603034"/>
              <a:gd name="connsiteY280" fmla="*/ 1435185 h 3693934"/>
              <a:gd name="connsiteX281" fmla="*/ 872011 w 4603034"/>
              <a:gd name="connsiteY281" fmla="*/ 1441240 h 3693934"/>
              <a:gd name="connsiteX282" fmla="*/ 841733 w 4603034"/>
              <a:gd name="connsiteY282" fmla="*/ 1483630 h 3693934"/>
              <a:gd name="connsiteX283" fmla="*/ 823566 w 4603034"/>
              <a:gd name="connsiteY283" fmla="*/ 1489685 h 3693934"/>
              <a:gd name="connsiteX284" fmla="*/ 666119 w 4603034"/>
              <a:gd name="connsiteY284" fmla="*/ 1501796 h 3693934"/>
              <a:gd name="connsiteX285" fmla="*/ 678231 w 4603034"/>
              <a:gd name="connsiteY285" fmla="*/ 1513908 h 3693934"/>
              <a:gd name="connsiteX286" fmla="*/ 696397 w 4603034"/>
              <a:gd name="connsiteY286" fmla="*/ 1519963 h 3693934"/>
              <a:gd name="connsiteX287" fmla="*/ 902289 w 4603034"/>
              <a:gd name="connsiteY287" fmla="*/ 1526019 h 3693934"/>
              <a:gd name="connsiteX288" fmla="*/ 938623 w 4603034"/>
              <a:gd name="connsiteY288" fmla="*/ 1538130 h 3693934"/>
              <a:gd name="connsiteX289" fmla="*/ 956790 w 4603034"/>
              <a:gd name="connsiteY289" fmla="*/ 1544186 h 3693934"/>
              <a:gd name="connsiteX290" fmla="*/ 974956 w 4603034"/>
              <a:gd name="connsiteY290" fmla="*/ 1556297 h 3693934"/>
              <a:gd name="connsiteX291" fmla="*/ 1005235 w 4603034"/>
              <a:gd name="connsiteY291" fmla="*/ 1574464 h 3693934"/>
              <a:gd name="connsiteX292" fmla="*/ 1102125 w 4603034"/>
              <a:gd name="connsiteY292" fmla="*/ 1580520 h 3693934"/>
              <a:gd name="connsiteX293" fmla="*/ 1120291 w 4603034"/>
              <a:gd name="connsiteY293" fmla="*/ 1586575 h 3693934"/>
              <a:gd name="connsiteX294" fmla="*/ 1144514 w 4603034"/>
              <a:gd name="connsiteY294" fmla="*/ 1580520 h 3693934"/>
              <a:gd name="connsiteX295" fmla="*/ 1192959 w 4603034"/>
              <a:gd name="connsiteY295" fmla="*/ 1574464 h 3693934"/>
              <a:gd name="connsiteX296" fmla="*/ 1235348 w 4603034"/>
              <a:gd name="connsiteY296" fmla="*/ 1574464 h 3693934"/>
              <a:gd name="connsiteX297" fmla="*/ 1247460 w 4603034"/>
              <a:gd name="connsiteY297" fmla="*/ 1586575 h 3693934"/>
              <a:gd name="connsiteX298" fmla="*/ 1265627 w 4603034"/>
              <a:gd name="connsiteY298" fmla="*/ 1592631 h 3693934"/>
              <a:gd name="connsiteX299" fmla="*/ 1301960 w 4603034"/>
              <a:gd name="connsiteY299" fmla="*/ 1610798 h 3693934"/>
              <a:gd name="connsiteX300" fmla="*/ 1314072 w 4603034"/>
              <a:gd name="connsiteY300" fmla="*/ 1622909 h 3693934"/>
              <a:gd name="connsiteX301" fmla="*/ 1350405 w 4603034"/>
              <a:gd name="connsiteY301" fmla="*/ 1647132 h 3693934"/>
              <a:gd name="connsiteX302" fmla="*/ 1410962 w 4603034"/>
              <a:gd name="connsiteY302" fmla="*/ 1659243 h 3693934"/>
              <a:gd name="connsiteX303" fmla="*/ 1507852 w 4603034"/>
              <a:gd name="connsiteY303" fmla="*/ 1659243 h 3693934"/>
              <a:gd name="connsiteX304" fmla="*/ 1544186 w 4603034"/>
              <a:gd name="connsiteY304" fmla="*/ 1671354 h 3693934"/>
              <a:gd name="connsiteX305" fmla="*/ 1562352 w 4603034"/>
              <a:gd name="connsiteY305" fmla="*/ 1677410 h 3693934"/>
              <a:gd name="connsiteX306" fmla="*/ 1665298 w 4603034"/>
              <a:gd name="connsiteY306" fmla="*/ 1671354 h 3693934"/>
              <a:gd name="connsiteX307" fmla="*/ 1701632 w 4603034"/>
              <a:gd name="connsiteY307" fmla="*/ 1653187 h 3693934"/>
              <a:gd name="connsiteX308" fmla="*/ 1756133 w 4603034"/>
              <a:gd name="connsiteY308" fmla="*/ 1641076 h 3693934"/>
              <a:gd name="connsiteX309" fmla="*/ 1774299 w 4603034"/>
              <a:gd name="connsiteY309" fmla="*/ 1635020 h 3693934"/>
              <a:gd name="connsiteX310" fmla="*/ 1786411 w 4603034"/>
              <a:gd name="connsiteY310" fmla="*/ 1616853 h 3693934"/>
              <a:gd name="connsiteX311" fmla="*/ 1804578 w 4603034"/>
              <a:gd name="connsiteY311" fmla="*/ 1604742 h 3693934"/>
              <a:gd name="connsiteX312" fmla="*/ 1822744 w 4603034"/>
              <a:gd name="connsiteY312" fmla="*/ 1610798 h 3693934"/>
              <a:gd name="connsiteX313" fmla="*/ 1871190 w 4603034"/>
              <a:gd name="connsiteY313" fmla="*/ 1622909 h 3693934"/>
              <a:gd name="connsiteX314" fmla="*/ 1901468 w 4603034"/>
              <a:gd name="connsiteY314" fmla="*/ 1647132 h 3693934"/>
              <a:gd name="connsiteX315" fmla="*/ 1919635 w 4603034"/>
              <a:gd name="connsiteY315" fmla="*/ 1641076 h 3693934"/>
              <a:gd name="connsiteX316" fmla="*/ 1931746 w 4603034"/>
              <a:gd name="connsiteY316" fmla="*/ 1622909 h 3693934"/>
              <a:gd name="connsiteX317" fmla="*/ 1949913 w 4603034"/>
              <a:gd name="connsiteY317" fmla="*/ 1610798 h 3693934"/>
              <a:gd name="connsiteX318" fmla="*/ 1992302 w 4603034"/>
              <a:gd name="connsiteY318" fmla="*/ 1622909 h 3693934"/>
              <a:gd name="connsiteX319" fmla="*/ 2010469 w 4603034"/>
              <a:gd name="connsiteY319" fmla="*/ 1628965 h 3693934"/>
              <a:gd name="connsiteX320" fmla="*/ 2083137 w 4603034"/>
              <a:gd name="connsiteY320" fmla="*/ 1635020 h 3693934"/>
              <a:gd name="connsiteX321" fmla="*/ 2107359 w 4603034"/>
              <a:gd name="connsiteY321" fmla="*/ 1628965 h 3693934"/>
              <a:gd name="connsiteX322" fmla="*/ 2125526 w 4603034"/>
              <a:gd name="connsiteY322" fmla="*/ 1622909 h 3693934"/>
              <a:gd name="connsiteX323" fmla="*/ 2167915 w 4603034"/>
              <a:gd name="connsiteY323" fmla="*/ 1635020 h 3693934"/>
              <a:gd name="connsiteX324" fmla="*/ 2270861 w 4603034"/>
              <a:gd name="connsiteY324" fmla="*/ 1628965 h 3693934"/>
              <a:gd name="connsiteX325" fmla="*/ 2282972 w 4603034"/>
              <a:gd name="connsiteY325" fmla="*/ 1610798 h 3693934"/>
              <a:gd name="connsiteX326" fmla="*/ 2295084 w 4603034"/>
              <a:gd name="connsiteY326" fmla="*/ 1598687 h 3693934"/>
              <a:gd name="connsiteX327" fmla="*/ 2319306 w 4603034"/>
              <a:gd name="connsiteY327" fmla="*/ 1592631 h 3693934"/>
              <a:gd name="connsiteX328" fmla="*/ 2337473 w 4603034"/>
              <a:gd name="connsiteY328" fmla="*/ 1586575 h 3693934"/>
              <a:gd name="connsiteX329" fmla="*/ 2355640 w 4603034"/>
              <a:gd name="connsiteY329" fmla="*/ 1592631 h 3693934"/>
              <a:gd name="connsiteX330" fmla="*/ 2385918 w 4603034"/>
              <a:gd name="connsiteY330" fmla="*/ 1647132 h 3693934"/>
              <a:gd name="connsiteX331" fmla="*/ 2373807 w 4603034"/>
              <a:gd name="connsiteY331" fmla="*/ 1701632 h 3693934"/>
              <a:gd name="connsiteX332" fmla="*/ 2349584 w 4603034"/>
              <a:gd name="connsiteY332" fmla="*/ 1725855 h 3693934"/>
              <a:gd name="connsiteX333" fmla="*/ 2331417 w 4603034"/>
              <a:gd name="connsiteY333" fmla="*/ 1744022 h 3693934"/>
              <a:gd name="connsiteX334" fmla="*/ 2295084 w 4603034"/>
              <a:gd name="connsiteY334" fmla="*/ 1756133 h 3693934"/>
              <a:gd name="connsiteX335" fmla="*/ 2234527 w 4603034"/>
              <a:gd name="connsiteY335" fmla="*/ 1750077 h 3693934"/>
              <a:gd name="connsiteX336" fmla="*/ 2216360 w 4603034"/>
              <a:gd name="connsiteY336" fmla="*/ 1744022 h 3693934"/>
              <a:gd name="connsiteX337" fmla="*/ 2149748 w 4603034"/>
              <a:gd name="connsiteY337" fmla="*/ 1737966 h 3693934"/>
              <a:gd name="connsiteX338" fmla="*/ 2131582 w 4603034"/>
              <a:gd name="connsiteY338" fmla="*/ 1744022 h 3693934"/>
              <a:gd name="connsiteX339" fmla="*/ 2101303 w 4603034"/>
              <a:gd name="connsiteY339" fmla="*/ 1774300 h 3693934"/>
              <a:gd name="connsiteX340" fmla="*/ 2083137 w 4603034"/>
              <a:gd name="connsiteY340" fmla="*/ 1780355 h 3693934"/>
              <a:gd name="connsiteX341" fmla="*/ 2046803 w 4603034"/>
              <a:gd name="connsiteY341" fmla="*/ 1774300 h 3693934"/>
              <a:gd name="connsiteX342" fmla="*/ 2022580 w 4603034"/>
              <a:gd name="connsiteY342" fmla="*/ 1750077 h 3693934"/>
              <a:gd name="connsiteX343" fmla="*/ 1986246 w 4603034"/>
              <a:gd name="connsiteY343" fmla="*/ 1731910 h 3693934"/>
              <a:gd name="connsiteX344" fmla="*/ 1810633 w 4603034"/>
              <a:gd name="connsiteY344" fmla="*/ 1731910 h 3693934"/>
              <a:gd name="connsiteX345" fmla="*/ 1792466 w 4603034"/>
              <a:gd name="connsiteY345" fmla="*/ 1725855 h 3693934"/>
              <a:gd name="connsiteX346" fmla="*/ 1744021 w 4603034"/>
              <a:gd name="connsiteY346" fmla="*/ 1731910 h 3693934"/>
              <a:gd name="connsiteX347" fmla="*/ 1731910 w 4603034"/>
              <a:gd name="connsiteY347" fmla="*/ 1744022 h 3693934"/>
              <a:gd name="connsiteX348" fmla="*/ 1774299 w 4603034"/>
              <a:gd name="connsiteY348" fmla="*/ 1786411 h 3693934"/>
              <a:gd name="connsiteX349" fmla="*/ 1810633 w 4603034"/>
              <a:gd name="connsiteY349" fmla="*/ 1798522 h 3693934"/>
              <a:gd name="connsiteX350" fmla="*/ 1804578 w 4603034"/>
              <a:gd name="connsiteY350" fmla="*/ 1834856 h 3693934"/>
              <a:gd name="connsiteX351" fmla="*/ 1822744 w 4603034"/>
              <a:gd name="connsiteY351" fmla="*/ 1846967 h 3693934"/>
              <a:gd name="connsiteX352" fmla="*/ 1883301 w 4603034"/>
              <a:gd name="connsiteY352" fmla="*/ 1859079 h 3693934"/>
              <a:gd name="connsiteX353" fmla="*/ 1895412 w 4603034"/>
              <a:gd name="connsiteY353" fmla="*/ 1877245 h 3693934"/>
              <a:gd name="connsiteX354" fmla="*/ 1883301 w 4603034"/>
              <a:gd name="connsiteY354" fmla="*/ 1889357 h 3693934"/>
              <a:gd name="connsiteX355" fmla="*/ 1846967 w 4603034"/>
              <a:gd name="connsiteY355" fmla="*/ 1901468 h 3693934"/>
              <a:gd name="connsiteX356" fmla="*/ 1828800 w 4603034"/>
              <a:gd name="connsiteY356" fmla="*/ 1907524 h 3693934"/>
              <a:gd name="connsiteX357" fmla="*/ 1810633 w 4603034"/>
              <a:gd name="connsiteY357" fmla="*/ 1913579 h 3693934"/>
              <a:gd name="connsiteX358" fmla="*/ 1804578 w 4603034"/>
              <a:gd name="connsiteY358" fmla="*/ 1937802 h 3693934"/>
              <a:gd name="connsiteX359" fmla="*/ 1725854 w 4603034"/>
              <a:gd name="connsiteY359" fmla="*/ 1943857 h 3693934"/>
              <a:gd name="connsiteX360" fmla="*/ 1731910 w 4603034"/>
              <a:gd name="connsiteY360" fmla="*/ 1968080 h 3693934"/>
              <a:gd name="connsiteX361" fmla="*/ 1768244 w 4603034"/>
              <a:gd name="connsiteY361" fmla="*/ 1980191 h 3693934"/>
              <a:gd name="connsiteX362" fmla="*/ 1786411 w 4603034"/>
              <a:gd name="connsiteY362" fmla="*/ 1992302 h 3693934"/>
              <a:gd name="connsiteX363" fmla="*/ 1768244 w 4603034"/>
              <a:gd name="connsiteY363" fmla="*/ 2064970 h 3693934"/>
              <a:gd name="connsiteX364" fmla="*/ 1689521 w 4603034"/>
              <a:gd name="connsiteY364" fmla="*/ 2083137 h 3693934"/>
              <a:gd name="connsiteX365" fmla="*/ 1683465 w 4603034"/>
              <a:gd name="connsiteY365" fmla="*/ 2101304 h 3693934"/>
              <a:gd name="connsiteX366" fmla="*/ 1647131 w 4603034"/>
              <a:gd name="connsiteY366" fmla="*/ 2101304 h 3693934"/>
              <a:gd name="connsiteX367" fmla="*/ 1628964 w 4603034"/>
              <a:gd name="connsiteY367" fmla="*/ 2143693 h 3693934"/>
              <a:gd name="connsiteX368" fmla="*/ 1610797 w 4603034"/>
              <a:gd name="connsiteY368" fmla="*/ 2155804 h 3693934"/>
              <a:gd name="connsiteX369" fmla="*/ 1598686 w 4603034"/>
              <a:gd name="connsiteY369" fmla="*/ 2167916 h 3693934"/>
              <a:gd name="connsiteX370" fmla="*/ 1562352 w 4603034"/>
              <a:gd name="connsiteY370" fmla="*/ 2180027 h 3693934"/>
              <a:gd name="connsiteX371" fmla="*/ 1544186 w 4603034"/>
              <a:gd name="connsiteY371" fmla="*/ 2186083 h 3693934"/>
              <a:gd name="connsiteX372" fmla="*/ 1513907 w 4603034"/>
              <a:gd name="connsiteY372" fmla="*/ 2180027 h 3693934"/>
              <a:gd name="connsiteX373" fmla="*/ 1495740 w 4603034"/>
              <a:gd name="connsiteY373" fmla="*/ 2173971 h 3693934"/>
              <a:gd name="connsiteX374" fmla="*/ 1471518 w 4603034"/>
              <a:gd name="connsiteY374" fmla="*/ 2180027 h 3693934"/>
              <a:gd name="connsiteX375" fmla="*/ 1453351 w 4603034"/>
              <a:gd name="connsiteY375" fmla="*/ 2198194 h 3693934"/>
              <a:gd name="connsiteX376" fmla="*/ 1447295 w 4603034"/>
              <a:gd name="connsiteY376" fmla="*/ 2216361 h 3693934"/>
              <a:gd name="connsiteX377" fmla="*/ 1435184 w 4603034"/>
              <a:gd name="connsiteY377" fmla="*/ 2234528 h 3693934"/>
              <a:gd name="connsiteX378" fmla="*/ 1423073 w 4603034"/>
              <a:gd name="connsiteY378" fmla="*/ 2270861 h 3693934"/>
              <a:gd name="connsiteX379" fmla="*/ 1417017 w 4603034"/>
              <a:gd name="connsiteY379" fmla="*/ 2289028 h 3693934"/>
              <a:gd name="connsiteX380" fmla="*/ 1423073 w 4603034"/>
              <a:gd name="connsiteY380" fmla="*/ 2307195 h 3693934"/>
              <a:gd name="connsiteX381" fmla="*/ 1453351 w 4603034"/>
              <a:gd name="connsiteY381" fmla="*/ 2337473 h 3693934"/>
              <a:gd name="connsiteX382" fmla="*/ 1489685 w 4603034"/>
              <a:gd name="connsiteY382" fmla="*/ 2343529 h 3693934"/>
              <a:gd name="connsiteX383" fmla="*/ 1544186 w 4603034"/>
              <a:gd name="connsiteY383" fmla="*/ 2373807 h 3693934"/>
              <a:gd name="connsiteX384" fmla="*/ 1556297 w 4603034"/>
              <a:gd name="connsiteY384" fmla="*/ 2391974 h 3693934"/>
              <a:gd name="connsiteX385" fmla="*/ 1665298 w 4603034"/>
              <a:gd name="connsiteY385" fmla="*/ 2422252 h 3693934"/>
              <a:gd name="connsiteX386" fmla="*/ 1683465 w 4603034"/>
              <a:gd name="connsiteY386" fmla="*/ 2434363 h 3693934"/>
              <a:gd name="connsiteX387" fmla="*/ 1737966 w 4603034"/>
              <a:gd name="connsiteY387" fmla="*/ 2422252 h 3693934"/>
              <a:gd name="connsiteX388" fmla="*/ 1774299 w 4603034"/>
              <a:gd name="connsiteY388" fmla="*/ 2410141 h 3693934"/>
              <a:gd name="connsiteX389" fmla="*/ 1780355 w 4603034"/>
              <a:gd name="connsiteY389" fmla="*/ 2391974 h 3693934"/>
              <a:gd name="connsiteX390" fmla="*/ 1822744 w 4603034"/>
              <a:gd name="connsiteY390" fmla="*/ 2349585 h 3693934"/>
              <a:gd name="connsiteX391" fmla="*/ 1865134 w 4603034"/>
              <a:gd name="connsiteY391" fmla="*/ 2337473 h 3693934"/>
              <a:gd name="connsiteX392" fmla="*/ 1901468 w 4603034"/>
              <a:gd name="connsiteY392" fmla="*/ 2307195 h 3693934"/>
              <a:gd name="connsiteX393" fmla="*/ 1907523 w 4603034"/>
              <a:gd name="connsiteY393" fmla="*/ 2289028 h 3693934"/>
              <a:gd name="connsiteX394" fmla="*/ 1937801 w 4603034"/>
              <a:gd name="connsiteY394" fmla="*/ 2264806 h 3693934"/>
              <a:gd name="connsiteX395" fmla="*/ 1968080 w 4603034"/>
              <a:gd name="connsiteY395" fmla="*/ 2246639 h 3693934"/>
              <a:gd name="connsiteX396" fmla="*/ 1992302 w 4603034"/>
              <a:gd name="connsiteY396" fmla="*/ 2252694 h 3693934"/>
              <a:gd name="connsiteX397" fmla="*/ 1980191 w 4603034"/>
              <a:gd name="connsiteY397" fmla="*/ 2307195 h 3693934"/>
              <a:gd name="connsiteX398" fmla="*/ 1998358 w 4603034"/>
              <a:gd name="connsiteY398" fmla="*/ 2313251 h 3693934"/>
              <a:gd name="connsiteX399" fmla="*/ 2022580 w 4603034"/>
              <a:gd name="connsiteY399" fmla="*/ 2276917 h 3693934"/>
              <a:gd name="connsiteX400" fmla="*/ 2040747 w 4603034"/>
              <a:gd name="connsiteY400" fmla="*/ 2264806 h 3693934"/>
              <a:gd name="connsiteX401" fmla="*/ 2083137 w 4603034"/>
              <a:gd name="connsiteY401" fmla="*/ 2228472 h 3693934"/>
              <a:gd name="connsiteX402" fmla="*/ 2101303 w 4603034"/>
              <a:gd name="connsiteY402" fmla="*/ 2222416 h 3693934"/>
              <a:gd name="connsiteX403" fmla="*/ 2125526 w 4603034"/>
              <a:gd name="connsiteY403" fmla="*/ 2228472 h 3693934"/>
              <a:gd name="connsiteX404" fmla="*/ 2143693 w 4603034"/>
              <a:gd name="connsiteY404" fmla="*/ 2234528 h 3693934"/>
              <a:gd name="connsiteX405" fmla="*/ 2095248 w 4603034"/>
              <a:gd name="connsiteY405" fmla="*/ 2270861 h 3693934"/>
              <a:gd name="connsiteX406" fmla="*/ 2113415 w 4603034"/>
              <a:gd name="connsiteY406" fmla="*/ 2276917 h 3693934"/>
              <a:gd name="connsiteX407" fmla="*/ 2149748 w 4603034"/>
              <a:gd name="connsiteY407" fmla="*/ 2295084 h 3693934"/>
              <a:gd name="connsiteX408" fmla="*/ 2167915 w 4603034"/>
              <a:gd name="connsiteY408" fmla="*/ 2325362 h 3693934"/>
              <a:gd name="connsiteX409" fmla="*/ 2161860 w 4603034"/>
              <a:gd name="connsiteY409" fmla="*/ 2343529 h 3693934"/>
              <a:gd name="connsiteX410" fmla="*/ 2125526 w 4603034"/>
              <a:gd name="connsiteY410" fmla="*/ 2355640 h 3693934"/>
              <a:gd name="connsiteX411" fmla="*/ 2107359 w 4603034"/>
              <a:gd name="connsiteY411" fmla="*/ 2361696 h 3693934"/>
              <a:gd name="connsiteX412" fmla="*/ 2089192 w 4603034"/>
              <a:gd name="connsiteY412" fmla="*/ 2367751 h 3693934"/>
              <a:gd name="connsiteX413" fmla="*/ 2058914 w 4603034"/>
              <a:gd name="connsiteY413" fmla="*/ 2391974 h 3693934"/>
              <a:gd name="connsiteX414" fmla="*/ 2040747 w 4603034"/>
              <a:gd name="connsiteY414" fmla="*/ 2379863 h 3693934"/>
              <a:gd name="connsiteX415" fmla="*/ 1980191 w 4603034"/>
              <a:gd name="connsiteY415" fmla="*/ 2385918 h 3693934"/>
              <a:gd name="connsiteX416" fmla="*/ 1962024 w 4603034"/>
              <a:gd name="connsiteY416" fmla="*/ 2391974 h 3693934"/>
              <a:gd name="connsiteX417" fmla="*/ 1937801 w 4603034"/>
              <a:gd name="connsiteY417" fmla="*/ 2416196 h 3693934"/>
              <a:gd name="connsiteX418" fmla="*/ 1913579 w 4603034"/>
              <a:gd name="connsiteY418" fmla="*/ 2446475 h 3693934"/>
              <a:gd name="connsiteX419" fmla="*/ 1931746 w 4603034"/>
              <a:gd name="connsiteY419" fmla="*/ 2458586 h 3693934"/>
              <a:gd name="connsiteX420" fmla="*/ 1986246 w 4603034"/>
              <a:gd name="connsiteY420" fmla="*/ 2440419 h 3693934"/>
              <a:gd name="connsiteX421" fmla="*/ 2004413 w 4603034"/>
              <a:gd name="connsiteY421" fmla="*/ 2434363 h 3693934"/>
              <a:gd name="connsiteX422" fmla="*/ 2022580 w 4603034"/>
              <a:gd name="connsiteY422" fmla="*/ 2428308 h 3693934"/>
              <a:gd name="connsiteX423" fmla="*/ 2040747 w 4603034"/>
              <a:gd name="connsiteY423" fmla="*/ 2434363 h 3693934"/>
              <a:gd name="connsiteX424" fmla="*/ 2186082 w 4603034"/>
              <a:gd name="connsiteY424" fmla="*/ 2434363 h 3693934"/>
              <a:gd name="connsiteX425" fmla="*/ 2210305 w 4603034"/>
              <a:gd name="connsiteY425" fmla="*/ 2404085 h 3693934"/>
              <a:gd name="connsiteX426" fmla="*/ 2228472 w 4603034"/>
              <a:gd name="connsiteY426" fmla="*/ 2398030 h 3693934"/>
              <a:gd name="connsiteX427" fmla="*/ 2240583 w 4603034"/>
              <a:gd name="connsiteY427" fmla="*/ 2385918 h 3693934"/>
              <a:gd name="connsiteX428" fmla="*/ 2258750 w 4603034"/>
              <a:gd name="connsiteY428" fmla="*/ 2313251 h 3693934"/>
              <a:gd name="connsiteX429" fmla="*/ 2289028 w 4603034"/>
              <a:gd name="connsiteY429" fmla="*/ 2319306 h 3693934"/>
              <a:gd name="connsiteX430" fmla="*/ 2295084 w 4603034"/>
              <a:gd name="connsiteY430" fmla="*/ 2337473 h 3693934"/>
              <a:gd name="connsiteX431" fmla="*/ 2276917 w 4603034"/>
              <a:gd name="connsiteY431" fmla="*/ 2379863 h 3693934"/>
              <a:gd name="connsiteX432" fmla="*/ 2270861 w 4603034"/>
              <a:gd name="connsiteY432" fmla="*/ 2398030 h 3693934"/>
              <a:gd name="connsiteX433" fmla="*/ 2252694 w 4603034"/>
              <a:gd name="connsiteY433" fmla="*/ 2404085 h 3693934"/>
              <a:gd name="connsiteX434" fmla="*/ 2240583 w 4603034"/>
              <a:gd name="connsiteY434" fmla="*/ 2422252 h 3693934"/>
              <a:gd name="connsiteX435" fmla="*/ 2228472 w 4603034"/>
              <a:gd name="connsiteY435" fmla="*/ 2458586 h 3693934"/>
              <a:gd name="connsiteX436" fmla="*/ 2198193 w 4603034"/>
              <a:gd name="connsiteY436" fmla="*/ 2482808 h 3693934"/>
              <a:gd name="connsiteX437" fmla="*/ 2173971 w 4603034"/>
              <a:gd name="connsiteY437" fmla="*/ 2513087 h 3693934"/>
              <a:gd name="connsiteX438" fmla="*/ 2167915 w 4603034"/>
              <a:gd name="connsiteY438" fmla="*/ 2531253 h 3693934"/>
              <a:gd name="connsiteX439" fmla="*/ 2137637 w 4603034"/>
              <a:gd name="connsiteY439" fmla="*/ 2555476 h 3693934"/>
              <a:gd name="connsiteX440" fmla="*/ 2125526 w 4603034"/>
              <a:gd name="connsiteY440" fmla="*/ 2573643 h 3693934"/>
              <a:gd name="connsiteX441" fmla="*/ 2089192 w 4603034"/>
              <a:gd name="connsiteY441" fmla="*/ 2591810 h 3693934"/>
              <a:gd name="connsiteX442" fmla="*/ 2064970 w 4603034"/>
              <a:gd name="connsiteY442" fmla="*/ 2585754 h 3693934"/>
              <a:gd name="connsiteX443" fmla="*/ 2046803 w 4603034"/>
              <a:gd name="connsiteY443" fmla="*/ 2573643 h 3693934"/>
              <a:gd name="connsiteX444" fmla="*/ 2028636 w 4603034"/>
              <a:gd name="connsiteY444" fmla="*/ 2567587 h 3693934"/>
              <a:gd name="connsiteX445" fmla="*/ 1986246 w 4603034"/>
              <a:gd name="connsiteY445" fmla="*/ 2573643 h 3693934"/>
              <a:gd name="connsiteX446" fmla="*/ 1962024 w 4603034"/>
              <a:gd name="connsiteY446" fmla="*/ 2579698 h 3693934"/>
              <a:gd name="connsiteX447" fmla="*/ 1943857 w 4603034"/>
              <a:gd name="connsiteY447" fmla="*/ 2616032 h 3693934"/>
              <a:gd name="connsiteX448" fmla="*/ 1949913 w 4603034"/>
              <a:gd name="connsiteY448" fmla="*/ 2634199 h 3693934"/>
              <a:gd name="connsiteX449" fmla="*/ 2022580 w 4603034"/>
              <a:gd name="connsiteY449" fmla="*/ 2628143 h 3693934"/>
              <a:gd name="connsiteX450" fmla="*/ 2107359 w 4603034"/>
              <a:gd name="connsiteY450" fmla="*/ 2622088 h 3693934"/>
              <a:gd name="connsiteX451" fmla="*/ 2167915 w 4603034"/>
              <a:gd name="connsiteY451" fmla="*/ 2603921 h 3693934"/>
              <a:gd name="connsiteX452" fmla="*/ 2210305 w 4603034"/>
              <a:gd name="connsiteY452" fmla="*/ 2561532 h 3693934"/>
              <a:gd name="connsiteX453" fmla="*/ 2222416 w 4603034"/>
              <a:gd name="connsiteY453" fmla="*/ 2549420 h 3693934"/>
              <a:gd name="connsiteX454" fmla="*/ 2240583 w 4603034"/>
              <a:gd name="connsiteY454" fmla="*/ 2513087 h 3693934"/>
              <a:gd name="connsiteX455" fmla="*/ 2258750 w 4603034"/>
              <a:gd name="connsiteY455" fmla="*/ 2507031 h 3693934"/>
              <a:gd name="connsiteX456" fmla="*/ 2276917 w 4603034"/>
              <a:gd name="connsiteY456" fmla="*/ 2513087 h 3693934"/>
              <a:gd name="connsiteX457" fmla="*/ 2301139 w 4603034"/>
              <a:gd name="connsiteY457" fmla="*/ 2488864 h 3693934"/>
              <a:gd name="connsiteX458" fmla="*/ 2319306 w 4603034"/>
              <a:gd name="connsiteY458" fmla="*/ 2452530 h 3693934"/>
              <a:gd name="connsiteX459" fmla="*/ 2307195 w 4603034"/>
              <a:gd name="connsiteY459" fmla="*/ 2428308 h 3693934"/>
              <a:gd name="connsiteX460" fmla="*/ 2301139 w 4603034"/>
              <a:gd name="connsiteY460" fmla="*/ 2410141 h 3693934"/>
              <a:gd name="connsiteX461" fmla="*/ 2319306 w 4603034"/>
              <a:gd name="connsiteY461" fmla="*/ 2404085 h 3693934"/>
              <a:gd name="connsiteX462" fmla="*/ 2410140 w 4603034"/>
              <a:gd name="connsiteY462" fmla="*/ 2398030 h 3693934"/>
              <a:gd name="connsiteX463" fmla="*/ 2416196 w 4603034"/>
              <a:gd name="connsiteY463" fmla="*/ 2373807 h 3693934"/>
              <a:gd name="connsiteX464" fmla="*/ 2470697 w 4603034"/>
              <a:gd name="connsiteY464" fmla="*/ 2367751 h 3693934"/>
              <a:gd name="connsiteX465" fmla="*/ 2488864 w 4603034"/>
              <a:gd name="connsiteY465" fmla="*/ 2355640 h 3693934"/>
              <a:gd name="connsiteX466" fmla="*/ 2500975 w 4603034"/>
              <a:gd name="connsiteY466" fmla="*/ 2319306 h 3693934"/>
              <a:gd name="connsiteX467" fmla="*/ 2464641 w 4603034"/>
              <a:gd name="connsiteY467" fmla="*/ 2307195 h 3693934"/>
              <a:gd name="connsiteX468" fmla="*/ 2434363 w 4603034"/>
              <a:gd name="connsiteY468" fmla="*/ 2313251 h 3693934"/>
              <a:gd name="connsiteX469" fmla="*/ 2398029 w 4603034"/>
              <a:gd name="connsiteY469" fmla="*/ 2343529 h 3693934"/>
              <a:gd name="connsiteX470" fmla="*/ 2385918 w 4603034"/>
              <a:gd name="connsiteY470" fmla="*/ 2361696 h 3693934"/>
              <a:gd name="connsiteX471" fmla="*/ 2313250 w 4603034"/>
              <a:gd name="connsiteY471" fmla="*/ 2379863 h 3693934"/>
              <a:gd name="connsiteX472" fmla="*/ 2295084 w 4603034"/>
              <a:gd name="connsiteY472" fmla="*/ 2373807 h 3693934"/>
              <a:gd name="connsiteX473" fmla="*/ 2301139 w 4603034"/>
              <a:gd name="connsiteY473" fmla="*/ 2355640 h 3693934"/>
              <a:gd name="connsiteX474" fmla="*/ 2325362 w 4603034"/>
              <a:gd name="connsiteY474" fmla="*/ 2307195 h 3693934"/>
              <a:gd name="connsiteX475" fmla="*/ 2337473 w 4603034"/>
              <a:gd name="connsiteY475" fmla="*/ 2289028 h 3693934"/>
              <a:gd name="connsiteX476" fmla="*/ 2319306 w 4603034"/>
              <a:gd name="connsiteY476" fmla="*/ 2252694 h 3693934"/>
              <a:gd name="connsiteX477" fmla="*/ 2282972 w 4603034"/>
              <a:gd name="connsiteY477" fmla="*/ 2228472 h 3693934"/>
              <a:gd name="connsiteX478" fmla="*/ 2270861 w 4603034"/>
              <a:gd name="connsiteY478" fmla="*/ 2180027 h 3693934"/>
              <a:gd name="connsiteX479" fmla="*/ 2276917 w 4603034"/>
              <a:gd name="connsiteY479" fmla="*/ 2161860 h 3693934"/>
              <a:gd name="connsiteX480" fmla="*/ 2295084 w 4603034"/>
              <a:gd name="connsiteY480" fmla="*/ 2149749 h 3693934"/>
              <a:gd name="connsiteX481" fmla="*/ 2337473 w 4603034"/>
              <a:gd name="connsiteY481" fmla="*/ 2155804 h 3693934"/>
              <a:gd name="connsiteX482" fmla="*/ 2373807 w 4603034"/>
              <a:gd name="connsiteY482" fmla="*/ 2180027 h 3693934"/>
              <a:gd name="connsiteX483" fmla="*/ 2398029 w 4603034"/>
              <a:gd name="connsiteY483" fmla="*/ 2173971 h 3693934"/>
              <a:gd name="connsiteX484" fmla="*/ 2416196 w 4603034"/>
              <a:gd name="connsiteY484" fmla="*/ 2167916 h 3693934"/>
              <a:gd name="connsiteX485" fmla="*/ 2440419 w 4603034"/>
              <a:gd name="connsiteY485" fmla="*/ 2186083 h 3693934"/>
              <a:gd name="connsiteX486" fmla="*/ 2458586 w 4603034"/>
              <a:gd name="connsiteY486" fmla="*/ 2198194 h 3693934"/>
              <a:gd name="connsiteX487" fmla="*/ 2476752 w 4603034"/>
              <a:gd name="connsiteY487" fmla="*/ 2192138 h 3693934"/>
              <a:gd name="connsiteX488" fmla="*/ 2494919 w 4603034"/>
              <a:gd name="connsiteY488" fmla="*/ 2180027 h 3693934"/>
              <a:gd name="connsiteX489" fmla="*/ 2561531 w 4603034"/>
              <a:gd name="connsiteY489" fmla="*/ 2186083 h 3693934"/>
              <a:gd name="connsiteX490" fmla="*/ 2579698 w 4603034"/>
              <a:gd name="connsiteY490" fmla="*/ 2198194 h 3693934"/>
              <a:gd name="connsiteX491" fmla="*/ 2616032 w 4603034"/>
              <a:gd name="connsiteY491" fmla="*/ 2186083 h 3693934"/>
              <a:gd name="connsiteX492" fmla="*/ 2670533 w 4603034"/>
              <a:gd name="connsiteY492" fmla="*/ 2216361 h 3693934"/>
              <a:gd name="connsiteX493" fmla="*/ 2676588 w 4603034"/>
              <a:gd name="connsiteY493" fmla="*/ 2234528 h 3693934"/>
              <a:gd name="connsiteX494" fmla="*/ 2706866 w 4603034"/>
              <a:gd name="connsiteY494" fmla="*/ 2228472 h 3693934"/>
              <a:gd name="connsiteX495" fmla="*/ 2743200 w 4603034"/>
              <a:gd name="connsiteY495" fmla="*/ 2234528 h 3693934"/>
              <a:gd name="connsiteX496" fmla="*/ 2755311 w 4603034"/>
              <a:gd name="connsiteY496" fmla="*/ 2252694 h 3693934"/>
              <a:gd name="connsiteX497" fmla="*/ 2821923 w 4603034"/>
              <a:gd name="connsiteY497" fmla="*/ 2252694 h 3693934"/>
              <a:gd name="connsiteX498" fmla="*/ 2846146 w 4603034"/>
              <a:gd name="connsiteY498" fmla="*/ 2222416 h 3693934"/>
              <a:gd name="connsiteX499" fmla="*/ 2827979 w 4603034"/>
              <a:gd name="connsiteY499" fmla="*/ 2204249 h 3693934"/>
              <a:gd name="connsiteX500" fmla="*/ 2827979 w 4603034"/>
              <a:gd name="connsiteY500" fmla="*/ 2161860 h 3693934"/>
              <a:gd name="connsiteX501" fmla="*/ 2846146 w 4603034"/>
              <a:gd name="connsiteY501" fmla="*/ 2155804 h 3693934"/>
              <a:gd name="connsiteX502" fmla="*/ 2864313 w 4603034"/>
              <a:gd name="connsiteY502" fmla="*/ 2161860 h 3693934"/>
              <a:gd name="connsiteX503" fmla="*/ 2900646 w 4603034"/>
              <a:gd name="connsiteY503" fmla="*/ 2180027 h 3693934"/>
              <a:gd name="connsiteX504" fmla="*/ 2930925 w 4603034"/>
              <a:gd name="connsiteY504" fmla="*/ 2161860 h 3693934"/>
              <a:gd name="connsiteX505" fmla="*/ 2955147 w 4603034"/>
              <a:gd name="connsiteY505" fmla="*/ 2149749 h 3693934"/>
              <a:gd name="connsiteX506" fmla="*/ 2973314 w 4603034"/>
              <a:gd name="connsiteY506" fmla="*/ 2137638 h 3693934"/>
              <a:gd name="connsiteX507" fmla="*/ 2985425 w 4603034"/>
              <a:gd name="connsiteY507" fmla="*/ 2125526 h 3693934"/>
              <a:gd name="connsiteX508" fmla="*/ 3003592 w 4603034"/>
              <a:gd name="connsiteY508" fmla="*/ 2119471 h 3693934"/>
              <a:gd name="connsiteX509" fmla="*/ 2997537 w 4603034"/>
              <a:gd name="connsiteY509" fmla="*/ 2101304 h 3693934"/>
              <a:gd name="connsiteX510" fmla="*/ 2979370 w 4603034"/>
              <a:gd name="connsiteY510" fmla="*/ 2095248 h 3693934"/>
              <a:gd name="connsiteX511" fmla="*/ 2888535 w 4603034"/>
              <a:gd name="connsiteY511" fmla="*/ 2089193 h 3693934"/>
              <a:gd name="connsiteX512" fmla="*/ 2870368 w 4603034"/>
              <a:gd name="connsiteY512" fmla="*/ 2083137 h 3693934"/>
              <a:gd name="connsiteX513" fmla="*/ 2834035 w 4603034"/>
              <a:gd name="connsiteY513" fmla="*/ 2052859 h 3693934"/>
              <a:gd name="connsiteX514" fmla="*/ 2803756 w 4603034"/>
              <a:gd name="connsiteY514" fmla="*/ 2046803 h 3693934"/>
              <a:gd name="connsiteX515" fmla="*/ 2809812 w 4603034"/>
              <a:gd name="connsiteY515" fmla="*/ 2028636 h 3693934"/>
              <a:gd name="connsiteX516" fmla="*/ 2827979 w 4603034"/>
              <a:gd name="connsiteY516" fmla="*/ 2022581 h 3693934"/>
              <a:gd name="connsiteX517" fmla="*/ 2906702 w 4603034"/>
              <a:gd name="connsiteY517" fmla="*/ 2016525 h 3693934"/>
              <a:gd name="connsiteX518" fmla="*/ 2924869 w 4603034"/>
              <a:gd name="connsiteY518" fmla="*/ 2004414 h 3693934"/>
              <a:gd name="connsiteX519" fmla="*/ 3009648 w 4603034"/>
              <a:gd name="connsiteY519" fmla="*/ 2004414 h 3693934"/>
              <a:gd name="connsiteX520" fmla="*/ 3015703 w 4603034"/>
              <a:gd name="connsiteY520" fmla="*/ 1980191 h 3693934"/>
              <a:gd name="connsiteX521" fmla="*/ 2930925 w 4603034"/>
              <a:gd name="connsiteY521" fmla="*/ 1968080 h 3693934"/>
              <a:gd name="connsiteX522" fmla="*/ 2912758 w 4603034"/>
              <a:gd name="connsiteY522" fmla="*/ 1955969 h 3693934"/>
              <a:gd name="connsiteX523" fmla="*/ 2900646 w 4603034"/>
              <a:gd name="connsiteY523" fmla="*/ 1943857 h 3693934"/>
              <a:gd name="connsiteX524" fmla="*/ 2882480 w 4603034"/>
              <a:gd name="connsiteY524" fmla="*/ 1937802 h 3693934"/>
              <a:gd name="connsiteX525" fmla="*/ 2809812 w 4603034"/>
              <a:gd name="connsiteY525" fmla="*/ 1943857 h 3693934"/>
              <a:gd name="connsiteX526" fmla="*/ 2791645 w 4603034"/>
              <a:gd name="connsiteY526" fmla="*/ 1949913 h 3693934"/>
              <a:gd name="connsiteX527" fmla="*/ 2767423 w 4603034"/>
              <a:gd name="connsiteY527" fmla="*/ 1992302 h 3693934"/>
              <a:gd name="connsiteX528" fmla="*/ 2737144 w 4603034"/>
              <a:gd name="connsiteY528" fmla="*/ 2016525 h 3693934"/>
              <a:gd name="connsiteX529" fmla="*/ 2676588 w 4603034"/>
              <a:gd name="connsiteY529" fmla="*/ 2028636 h 3693934"/>
              <a:gd name="connsiteX530" fmla="*/ 2664477 w 4603034"/>
              <a:gd name="connsiteY530" fmla="*/ 1992302 h 3693934"/>
              <a:gd name="connsiteX531" fmla="*/ 2646310 w 4603034"/>
              <a:gd name="connsiteY531" fmla="*/ 1980191 h 3693934"/>
              <a:gd name="connsiteX532" fmla="*/ 2591809 w 4603034"/>
              <a:gd name="connsiteY532" fmla="*/ 1968080 h 3693934"/>
              <a:gd name="connsiteX533" fmla="*/ 2567587 w 4603034"/>
              <a:gd name="connsiteY533" fmla="*/ 1931746 h 3693934"/>
              <a:gd name="connsiteX534" fmla="*/ 2585754 w 4603034"/>
              <a:gd name="connsiteY534" fmla="*/ 1925691 h 3693934"/>
              <a:gd name="connsiteX535" fmla="*/ 2640254 w 4603034"/>
              <a:gd name="connsiteY535" fmla="*/ 1931746 h 3693934"/>
              <a:gd name="connsiteX536" fmla="*/ 2682644 w 4603034"/>
              <a:gd name="connsiteY536" fmla="*/ 1937802 h 3693934"/>
              <a:gd name="connsiteX537" fmla="*/ 2731089 w 4603034"/>
              <a:gd name="connsiteY537" fmla="*/ 1931746 h 3693934"/>
              <a:gd name="connsiteX538" fmla="*/ 2767423 w 4603034"/>
              <a:gd name="connsiteY538" fmla="*/ 1919635 h 3693934"/>
              <a:gd name="connsiteX539" fmla="*/ 2803756 w 4603034"/>
              <a:gd name="connsiteY539" fmla="*/ 1895412 h 3693934"/>
              <a:gd name="connsiteX540" fmla="*/ 2924869 w 4603034"/>
              <a:gd name="connsiteY540" fmla="*/ 1901468 h 3693934"/>
              <a:gd name="connsiteX541" fmla="*/ 3045982 w 4603034"/>
              <a:gd name="connsiteY541" fmla="*/ 1901468 h 3693934"/>
              <a:gd name="connsiteX542" fmla="*/ 3100482 w 4603034"/>
              <a:gd name="connsiteY542" fmla="*/ 1919635 h 3693934"/>
              <a:gd name="connsiteX543" fmla="*/ 3118649 w 4603034"/>
              <a:gd name="connsiteY543" fmla="*/ 1925691 h 3693934"/>
              <a:gd name="connsiteX544" fmla="*/ 3142872 w 4603034"/>
              <a:gd name="connsiteY544" fmla="*/ 1931746 h 3693934"/>
              <a:gd name="connsiteX545" fmla="*/ 3197372 w 4603034"/>
              <a:gd name="connsiteY545" fmla="*/ 1962024 h 3693934"/>
              <a:gd name="connsiteX546" fmla="*/ 3215539 w 4603034"/>
              <a:gd name="connsiteY546" fmla="*/ 1974136 h 3693934"/>
              <a:gd name="connsiteX547" fmla="*/ 3251873 w 4603034"/>
              <a:gd name="connsiteY547" fmla="*/ 1986247 h 3693934"/>
              <a:gd name="connsiteX548" fmla="*/ 3270040 w 4603034"/>
              <a:gd name="connsiteY548" fmla="*/ 1974136 h 3693934"/>
              <a:gd name="connsiteX549" fmla="*/ 3239762 w 4603034"/>
              <a:gd name="connsiteY549" fmla="*/ 1943857 h 3693934"/>
              <a:gd name="connsiteX550" fmla="*/ 3215539 w 4603034"/>
              <a:gd name="connsiteY550" fmla="*/ 1913579 h 3693934"/>
              <a:gd name="connsiteX551" fmla="*/ 3179205 w 4603034"/>
              <a:gd name="connsiteY551" fmla="*/ 1895412 h 3693934"/>
              <a:gd name="connsiteX552" fmla="*/ 3154983 w 4603034"/>
              <a:gd name="connsiteY552" fmla="*/ 1889357 h 3693934"/>
              <a:gd name="connsiteX553" fmla="*/ 3124705 w 4603034"/>
              <a:gd name="connsiteY553" fmla="*/ 1865134 h 3693934"/>
              <a:gd name="connsiteX554" fmla="*/ 3112593 w 4603034"/>
              <a:gd name="connsiteY554" fmla="*/ 1853023 h 3693934"/>
              <a:gd name="connsiteX555" fmla="*/ 3088371 w 4603034"/>
              <a:gd name="connsiteY555" fmla="*/ 1846967 h 3693934"/>
              <a:gd name="connsiteX556" fmla="*/ 3070204 w 4603034"/>
              <a:gd name="connsiteY556" fmla="*/ 1834856 h 3693934"/>
              <a:gd name="connsiteX557" fmla="*/ 3052037 w 4603034"/>
              <a:gd name="connsiteY557" fmla="*/ 1828800 h 3693934"/>
              <a:gd name="connsiteX558" fmla="*/ 3070204 w 4603034"/>
              <a:gd name="connsiteY558" fmla="*/ 1816689 h 3693934"/>
              <a:gd name="connsiteX559" fmla="*/ 3136816 w 4603034"/>
              <a:gd name="connsiteY559" fmla="*/ 1828800 h 3693934"/>
              <a:gd name="connsiteX560" fmla="*/ 3167094 w 4603034"/>
              <a:gd name="connsiteY560" fmla="*/ 1846967 h 3693934"/>
              <a:gd name="connsiteX561" fmla="*/ 3179205 w 4603034"/>
              <a:gd name="connsiteY561" fmla="*/ 1859079 h 3693934"/>
              <a:gd name="connsiteX562" fmla="*/ 3215539 w 4603034"/>
              <a:gd name="connsiteY562" fmla="*/ 1834856 h 3693934"/>
              <a:gd name="connsiteX563" fmla="*/ 3209484 w 4603034"/>
              <a:gd name="connsiteY563" fmla="*/ 1810634 h 3693934"/>
              <a:gd name="connsiteX564" fmla="*/ 3203428 w 4603034"/>
              <a:gd name="connsiteY564" fmla="*/ 1792467 h 3693934"/>
              <a:gd name="connsiteX565" fmla="*/ 3227650 w 4603034"/>
              <a:gd name="connsiteY565" fmla="*/ 1798522 h 3693934"/>
              <a:gd name="connsiteX566" fmla="*/ 3239762 w 4603034"/>
              <a:gd name="connsiteY566" fmla="*/ 1810634 h 3693934"/>
              <a:gd name="connsiteX567" fmla="*/ 3270040 w 4603034"/>
              <a:gd name="connsiteY567" fmla="*/ 1840912 h 3693934"/>
              <a:gd name="connsiteX568" fmla="*/ 3306374 w 4603034"/>
              <a:gd name="connsiteY568" fmla="*/ 1846967 h 3693934"/>
              <a:gd name="connsiteX569" fmla="*/ 3336652 w 4603034"/>
              <a:gd name="connsiteY569" fmla="*/ 1871190 h 3693934"/>
              <a:gd name="connsiteX570" fmla="*/ 3354819 w 4603034"/>
              <a:gd name="connsiteY570" fmla="*/ 1877245 h 3693934"/>
              <a:gd name="connsiteX571" fmla="*/ 3385097 w 4603034"/>
              <a:gd name="connsiteY571" fmla="*/ 1846967 h 3693934"/>
              <a:gd name="connsiteX572" fmla="*/ 3421431 w 4603034"/>
              <a:gd name="connsiteY572" fmla="*/ 1834856 h 3693934"/>
              <a:gd name="connsiteX573" fmla="*/ 3439597 w 4603034"/>
              <a:gd name="connsiteY573" fmla="*/ 1840912 h 3693934"/>
              <a:gd name="connsiteX574" fmla="*/ 3463820 w 4603034"/>
              <a:gd name="connsiteY574" fmla="*/ 1871190 h 3693934"/>
              <a:gd name="connsiteX575" fmla="*/ 3488042 w 4603034"/>
              <a:gd name="connsiteY575" fmla="*/ 1865134 h 3693934"/>
              <a:gd name="connsiteX576" fmla="*/ 3500154 w 4603034"/>
              <a:gd name="connsiteY576" fmla="*/ 1853023 h 3693934"/>
              <a:gd name="connsiteX577" fmla="*/ 3530432 w 4603034"/>
              <a:gd name="connsiteY577" fmla="*/ 1859079 h 3693934"/>
              <a:gd name="connsiteX578" fmla="*/ 3542543 w 4603034"/>
              <a:gd name="connsiteY578" fmla="*/ 1877245 h 3693934"/>
              <a:gd name="connsiteX579" fmla="*/ 3554654 w 4603034"/>
              <a:gd name="connsiteY579" fmla="*/ 1889357 h 3693934"/>
              <a:gd name="connsiteX580" fmla="*/ 3560710 w 4603034"/>
              <a:gd name="connsiteY580" fmla="*/ 1865134 h 3693934"/>
              <a:gd name="connsiteX581" fmla="*/ 3554654 w 4603034"/>
              <a:gd name="connsiteY581" fmla="*/ 1810634 h 3693934"/>
              <a:gd name="connsiteX582" fmla="*/ 3536488 w 4603034"/>
              <a:gd name="connsiteY582" fmla="*/ 1798522 h 3693934"/>
              <a:gd name="connsiteX583" fmla="*/ 3500154 w 4603034"/>
              <a:gd name="connsiteY583" fmla="*/ 1786411 h 3693934"/>
              <a:gd name="connsiteX584" fmla="*/ 3488042 w 4603034"/>
              <a:gd name="connsiteY584" fmla="*/ 1774300 h 3693934"/>
              <a:gd name="connsiteX585" fmla="*/ 3469876 w 4603034"/>
              <a:gd name="connsiteY585" fmla="*/ 1762189 h 3693934"/>
              <a:gd name="connsiteX586" fmla="*/ 3542543 w 4603034"/>
              <a:gd name="connsiteY586" fmla="*/ 1731910 h 3693934"/>
              <a:gd name="connsiteX587" fmla="*/ 3578877 w 4603034"/>
              <a:gd name="connsiteY587" fmla="*/ 1744022 h 3693934"/>
              <a:gd name="connsiteX588" fmla="*/ 3597044 w 4603034"/>
              <a:gd name="connsiteY588" fmla="*/ 1750077 h 3693934"/>
              <a:gd name="connsiteX589" fmla="*/ 3621266 w 4603034"/>
              <a:gd name="connsiteY589" fmla="*/ 1780355 h 3693934"/>
              <a:gd name="connsiteX590" fmla="*/ 3633378 w 4603034"/>
              <a:gd name="connsiteY590" fmla="*/ 1792467 h 3693934"/>
              <a:gd name="connsiteX591" fmla="*/ 3645489 w 4603034"/>
              <a:gd name="connsiteY591" fmla="*/ 1828800 h 3693934"/>
              <a:gd name="connsiteX592" fmla="*/ 3651544 w 4603034"/>
              <a:gd name="connsiteY592" fmla="*/ 1846967 h 3693934"/>
              <a:gd name="connsiteX593" fmla="*/ 3663656 w 4603034"/>
              <a:gd name="connsiteY593" fmla="*/ 1865134 h 3693934"/>
              <a:gd name="connsiteX594" fmla="*/ 3663656 w 4603034"/>
              <a:gd name="connsiteY594" fmla="*/ 1974136 h 3693934"/>
              <a:gd name="connsiteX595" fmla="*/ 3675767 w 4603034"/>
              <a:gd name="connsiteY595" fmla="*/ 1992302 h 3693934"/>
              <a:gd name="connsiteX596" fmla="*/ 3693934 w 4603034"/>
              <a:gd name="connsiteY596" fmla="*/ 1998358 h 3693934"/>
              <a:gd name="connsiteX597" fmla="*/ 3706045 w 4603034"/>
              <a:gd name="connsiteY597" fmla="*/ 1980191 h 3693934"/>
              <a:gd name="connsiteX598" fmla="*/ 3724212 w 4603034"/>
              <a:gd name="connsiteY598" fmla="*/ 1828800 h 3693934"/>
              <a:gd name="connsiteX599" fmla="*/ 3766601 w 4603034"/>
              <a:gd name="connsiteY599" fmla="*/ 1834856 h 3693934"/>
              <a:gd name="connsiteX600" fmla="*/ 3784768 w 4603034"/>
              <a:gd name="connsiteY600" fmla="*/ 1895412 h 3693934"/>
              <a:gd name="connsiteX601" fmla="*/ 3778713 w 4603034"/>
              <a:gd name="connsiteY601" fmla="*/ 1919635 h 3693934"/>
              <a:gd name="connsiteX602" fmla="*/ 3766601 w 4603034"/>
              <a:gd name="connsiteY602" fmla="*/ 1931746 h 3693934"/>
              <a:gd name="connsiteX603" fmla="*/ 3760546 w 4603034"/>
              <a:gd name="connsiteY603" fmla="*/ 1949913 h 3693934"/>
              <a:gd name="connsiteX604" fmla="*/ 3796880 w 4603034"/>
              <a:gd name="connsiteY604" fmla="*/ 1992302 h 3693934"/>
              <a:gd name="connsiteX605" fmla="*/ 3845325 w 4603034"/>
              <a:gd name="connsiteY605" fmla="*/ 1998358 h 3693934"/>
              <a:gd name="connsiteX606" fmla="*/ 3857436 w 4603034"/>
              <a:gd name="connsiteY606" fmla="*/ 2022581 h 3693934"/>
              <a:gd name="connsiteX607" fmla="*/ 3881658 w 4603034"/>
              <a:gd name="connsiteY607" fmla="*/ 2071026 h 3693934"/>
              <a:gd name="connsiteX608" fmla="*/ 3887714 w 4603034"/>
              <a:gd name="connsiteY608" fmla="*/ 2089193 h 3693934"/>
              <a:gd name="connsiteX609" fmla="*/ 3911937 w 4603034"/>
              <a:gd name="connsiteY609" fmla="*/ 2125526 h 3693934"/>
              <a:gd name="connsiteX610" fmla="*/ 3917992 w 4603034"/>
              <a:gd name="connsiteY610" fmla="*/ 2143693 h 3693934"/>
              <a:gd name="connsiteX611" fmla="*/ 3942215 w 4603034"/>
              <a:gd name="connsiteY611" fmla="*/ 2173971 h 3693934"/>
              <a:gd name="connsiteX612" fmla="*/ 3966437 w 4603034"/>
              <a:gd name="connsiteY612" fmla="*/ 2167916 h 3693934"/>
              <a:gd name="connsiteX613" fmla="*/ 3972493 w 4603034"/>
              <a:gd name="connsiteY613" fmla="*/ 2149749 h 3693934"/>
              <a:gd name="connsiteX614" fmla="*/ 3978548 w 4603034"/>
              <a:gd name="connsiteY614" fmla="*/ 2089193 h 3693934"/>
              <a:gd name="connsiteX615" fmla="*/ 3996715 w 4603034"/>
              <a:gd name="connsiteY615" fmla="*/ 2083137 h 3693934"/>
              <a:gd name="connsiteX616" fmla="*/ 4039105 w 4603034"/>
              <a:gd name="connsiteY616" fmla="*/ 2071026 h 3693934"/>
              <a:gd name="connsiteX617" fmla="*/ 4057272 w 4603034"/>
              <a:gd name="connsiteY617" fmla="*/ 2058914 h 3693934"/>
              <a:gd name="connsiteX618" fmla="*/ 4075439 w 4603034"/>
              <a:gd name="connsiteY618" fmla="*/ 2022581 h 3693934"/>
              <a:gd name="connsiteX619" fmla="*/ 4087550 w 4603034"/>
              <a:gd name="connsiteY619" fmla="*/ 2010469 h 3693934"/>
              <a:gd name="connsiteX620" fmla="*/ 4105717 w 4603034"/>
              <a:gd name="connsiteY620" fmla="*/ 1937802 h 3693934"/>
              <a:gd name="connsiteX621" fmla="*/ 4111772 w 4603034"/>
              <a:gd name="connsiteY621" fmla="*/ 1919635 h 3693934"/>
              <a:gd name="connsiteX622" fmla="*/ 4129939 w 4603034"/>
              <a:gd name="connsiteY622" fmla="*/ 1907524 h 3693934"/>
              <a:gd name="connsiteX623" fmla="*/ 4154162 w 4603034"/>
              <a:gd name="connsiteY623" fmla="*/ 1883301 h 3693934"/>
              <a:gd name="connsiteX624" fmla="*/ 4160217 w 4603034"/>
              <a:gd name="connsiteY624" fmla="*/ 1865134 h 3693934"/>
              <a:gd name="connsiteX625" fmla="*/ 4208662 w 4603034"/>
              <a:gd name="connsiteY625" fmla="*/ 1840912 h 3693934"/>
              <a:gd name="connsiteX626" fmla="*/ 4226829 w 4603034"/>
              <a:gd name="connsiteY626" fmla="*/ 1834856 h 3693934"/>
              <a:gd name="connsiteX627" fmla="*/ 4311608 w 4603034"/>
              <a:gd name="connsiteY627" fmla="*/ 1840912 h 3693934"/>
              <a:gd name="connsiteX628" fmla="*/ 4341886 w 4603034"/>
              <a:gd name="connsiteY628" fmla="*/ 1895412 h 3693934"/>
              <a:gd name="connsiteX629" fmla="*/ 4347942 w 4603034"/>
              <a:gd name="connsiteY629" fmla="*/ 1913579 h 3693934"/>
              <a:gd name="connsiteX630" fmla="*/ 4360053 w 4603034"/>
              <a:gd name="connsiteY630" fmla="*/ 1925691 h 3693934"/>
              <a:gd name="connsiteX631" fmla="*/ 4396387 w 4603034"/>
              <a:gd name="connsiteY631" fmla="*/ 1949913 h 3693934"/>
              <a:gd name="connsiteX632" fmla="*/ 4414554 w 4603034"/>
              <a:gd name="connsiteY632" fmla="*/ 1968080 h 3693934"/>
              <a:gd name="connsiteX633" fmla="*/ 4450888 w 4603034"/>
              <a:gd name="connsiteY633" fmla="*/ 1992302 h 3693934"/>
              <a:gd name="connsiteX634" fmla="*/ 4462999 w 4603034"/>
              <a:gd name="connsiteY634" fmla="*/ 2004414 h 3693934"/>
              <a:gd name="connsiteX635" fmla="*/ 4499333 w 4603034"/>
              <a:gd name="connsiteY635" fmla="*/ 2028636 h 3693934"/>
              <a:gd name="connsiteX636" fmla="*/ 4517499 w 4603034"/>
              <a:gd name="connsiteY636" fmla="*/ 2083137 h 3693934"/>
              <a:gd name="connsiteX637" fmla="*/ 4523555 w 4603034"/>
              <a:gd name="connsiteY637" fmla="*/ 2101304 h 3693934"/>
              <a:gd name="connsiteX638" fmla="*/ 4541722 w 4603034"/>
              <a:gd name="connsiteY638" fmla="*/ 2125526 h 3693934"/>
              <a:gd name="connsiteX639" fmla="*/ 4553833 w 4603034"/>
              <a:gd name="connsiteY639" fmla="*/ 2167916 h 3693934"/>
              <a:gd name="connsiteX640" fmla="*/ 4565944 w 4603034"/>
              <a:gd name="connsiteY640" fmla="*/ 2210305 h 3693934"/>
              <a:gd name="connsiteX641" fmla="*/ 4559889 w 4603034"/>
              <a:gd name="connsiteY641" fmla="*/ 2301140 h 3693934"/>
              <a:gd name="connsiteX642" fmla="*/ 4553833 w 4603034"/>
              <a:gd name="connsiteY642" fmla="*/ 2319306 h 3693934"/>
              <a:gd name="connsiteX643" fmla="*/ 4541722 w 4603034"/>
              <a:gd name="connsiteY643" fmla="*/ 2494920 h 3693934"/>
              <a:gd name="connsiteX644" fmla="*/ 4559889 w 4603034"/>
              <a:gd name="connsiteY644" fmla="*/ 2591810 h 3693934"/>
              <a:gd name="connsiteX645" fmla="*/ 4572000 w 4603034"/>
              <a:gd name="connsiteY645" fmla="*/ 2609977 h 3693934"/>
              <a:gd name="connsiteX646" fmla="*/ 4584111 w 4603034"/>
              <a:gd name="connsiteY646" fmla="*/ 2646310 h 3693934"/>
              <a:gd name="connsiteX647" fmla="*/ 4590167 w 4603034"/>
              <a:gd name="connsiteY647" fmla="*/ 2664477 h 3693934"/>
              <a:gd name="connsiteX648" fmla="*/ 4596223 w 4603034"/>
              <a:gd name="connsiteY648" fmla="*/ 2682644 h 3693934"/>
              <a:gd name="connsiteX649" fmla="*/ 4602278 w 4603034"/>
              <a:gd name="connsiteY649" fmla="*/ 2731089 h 3693934"/>
              <a:gd name="connsiteX650" fmla="*/ 4584111 w 4603034"/>
              <a:gd name="connsiteY650" fmla="*/ 2803757 h 3693934"/>
              <a:gd name="connsiteX651" fmla="*/ 4565944 w 4603034"/>
              <a:gd name="connsiteY651" fmla="*/ 2809812 h 3693934"/>
              <a:gd name="connsiteX652" fmla="*/ 4493277 w 4603034"/>
              <a:gd name="connsiteY652" fmla="*/ 2809812 h 3693934"/>
              <a:gd name="connsiteX653" fmla="*/ 4456943 w 4603034"/>
              <a:gd name="connsiteY653" fmla="*/ 2821924 h 3693934"/>
              <a:gd name="connsiteX654" fmla="*/ 4438776 w 4603034"/>
              <a:gd name="connsiteY654" fmla="*/ 2827979 h 3693934"/>
              <a:gd name="connsiteX655" fmla="*/ 4390331 w 4603034"/>
              <a:gd name="connsiteY655" fmla="*/ 2791645 h 3693934"/>
              <a:gd name="connsiteX656" fmla="*/ 4378220 w 4603034"/>
              <a:gd name="connsiteY656" fmla="*/ 2773479 h 3693934"/>
              <a:gd name="connsiteX657" fmla="*/ 4305552 w 4603034"/>
              <a:gd name="connsiteY657" fmla="*/ 2755312 h 3693934"/>
              <a:gd name="connsiteX658" fmla="*/ 4269219 w 4603034"/>
              <a:gd name="connsiteY658" fmla="*/ 2743200 h 3693934"/>
              <a:gd name="connsiteX659" fmla="*/ 4220774 w 4603034"/>
              <a:gd name="connsiteY659" fmla="*/ 2706867 h 3693934"/>
              <a:gd name="connsiteX660" fmla="*/ 4184440 w 4603034"/>
              <a:gd name="connsiteY660" fmla="*/ 2694755 h 3693934"/>
              <a:gd name="connsiteX661" fmla="*/ 4154162 w 4603034"/>
              <a:gd name="connsiteY661" fmla="*/ 2700811 h 3693934"/>
              <a:gd name="connsiteX662" fmla="*/ 4142050 w 4603034"/>
              <a:gd name="connsiteY662" fmla="*/ 2712922 h 3693934"/>
              <a:gd name="connsiteX663" fmla="*/ 4117828 w 4603034"/>
              <a:gd name="connsiteY663" fmla="*/ 2706867 h 3693934"/>
              <a:gd name="connsiteX664" fmla="*/ 4105717 w 4603034"/>
              <a:gd name="connsiteY664" fmla="*/ 2688700 h 3693934"/>
              <a:gd name="connsiteX665" fmla="*/ 4093605 w 4603034"/>
              <a:gd name="connsiteY665" fmla="*/ 2676589 h 3693934"/>
              <a:gd name="connsiteX666" fmla="*/ 4069383 w 4603034"/>
              <a:gd name="connsiteY666" fmla="*/ 2640255 h 3693934"/>
              <a:gd name="connsiteX667" fmla="*/ 4057272 w 4603034"/>
              <a:gd name="connsiteY667" fmla="*/ 2628143 h 3693934"/>
              <a:gd name="connsiteX668" fmla="*/ 4033049 w 4603034"/>
              <a:gd name="connsiteY668" fmla="*/ 2597865 h 3693934"/>
              <a:gd name="connsiteX669" fmla="*/ 4014882 w 4603034"/>
              <a:gd name="connsiteY669" fmla="*/ 2591810 h 3693934"/>
              <a:gd name="connsiteX670" fmla="*/ 3954326 w 4603034"/>
              <a:gd name="connsiteY670" fmla="*/ 2597865 h 3693934"/>
              <a:gd name="connsiteX671" fmla="*/ 3942215 w 4603034"/>
              <a:gd name="connsiteY671" fmla="*/ 2634199 h 3693934"/>
              <a:gd name="connsiteX672" fmla="*/ 3887714 w 4603034"/>
              <a:gd name="connsiteY672" fmla="*/ 2646310 h 3693934"/>
              <a:gd name="connsiteX673" fmla="*/ 3881658 w 4603034"/>
              <a:gd name="connsiteY673" fmla="*/ 2664477 h 3693934"/>
              <a:gd name="connsiteX674" fmla="*/ 3972493 w 4603034"/>
              <a:gd name="connsiteY674" fmla="*/ 2688700 h 3693934"/>
              <a:gd name="connsiteX675" fmla="*/ 3984604 w 4603034"/>
              <a:gd name="connsiteY675" fmla="*/ 2706867 h 3693934"/>
              <a:gd name="connsiteX676" fmla="*/ 3996715 w 4603034"/>
              <a:gd name="connsiteY676" fmla="*/ 2743200 h 3693934"/>
              <a:gd name="connsiteX677" fmla="*/ 4020938 w 4603034"/>
              <a:gd name="connsiteY677" fmla="*/ 2749256 h 3693934"/>
              <a:gd name="connsiteX678" fmla="*/ 4033049 w 4603034"/>
              <a:gd name="connsiteY678" fmla="*/ 2767423 h 3693934"/>
              <a:gd name="connsiteX679" fmla="*/ 4039105 w 4603034"/>
              <a:gd name="connsiteY679" fmla="*/ 2785590 h 3693934"/>
              <a:gd name="connsiteX680" fmla="*/ 4057272 w 4603034"/>
              <a:gd name="connsiteY680" fmla="*/ 2791645 h 3693934"/>
              <a:gd name="connsiteX681" fmla="*/ 4093605 w 4603034"/>
              <a:gd name="connsiteY681" fmla="*/ 2797701 h 3693934"/>
              <a:gd name="connsiteX682" fmla="*/ 4135995 w 4603034"/>
              <a:gd name="connsiteY682" fmla="*/ 2846146 h 3693934"/>
              <a:gd name="connsiteX683" fmla="*/ 4154162 w 4603034"/>
              <a:gd name="connsiteY683" fmla="*/ 2852202 h 3693934"/>
              <a:gd name="connsiteX684" fmla="*/ 4160217 w 4603034"/>
              <a:gd name="connsiteY684" fmla="*/ 2870369 h 3693934"/>
              <a:gd name="connsiteX685" fmla="*/ 4129939 w 4603034"/>
              <a:gd name="connsiteY685" fmla="*/ 2900647 h 3693934"/>
              <a:gd name="connsiteX686" fmla="*/ 4123884 w 4603034"/>
              <a:gd name="connsiteY686" fmla="*/ 2918814 h 3693934"/>
              <a:gd name="connsiteX687" fmla="*/ 4117828 w 4603034"/>
              <a:gd name="connsiteY687" fmla="*/ 2949092 h 3693934"/>
              <a:gd name="connsiteX688" fmla="*/ 4099661 w 4603034"/>
              <a:gd name="connsiteY688" fmla="*/ 2955147 h 3693934"/>
              <a:gd name="connsiteX689" fmla="*/ 4069383 w 4603034"/>
              <a:gd name="connsiteY689" fmla="*/ 2949092 h 3693934"/>
              <a:gd name="connsiteX690" fmla="*/ 4057272 w 4603034"/>
              <a:gd name="connsiteY690" fmla="*/ 2930925 h 3693934"/>
              <a:gd name="connsiteX691" fmla="*/ 4045160 w 4603034"/>
              <a:gd name="connsiteY691" fmla="*/ 2918814 h 3693934"/>
              <a:gd name="connsiteX692" fmla="*/ 4014882 w 4603034"/>
              <a:gd name="connsiteY692" fmla="*/ 2876424 h 3693934"/>
              <a:gd name="connsiteX693" fmla="*/ 3978548 w 4603034"/>
              <a:gd name="connsiteY693" fmla="*/ 2864313 h 3693934"/>
              <a:gd name="connsiteX694" fmla="*/ 3972493 w 4603034"/>
              <a:gd name="connsiteY694" fmla="*/ 2882480 h 3693934"/>
              <a:gd name="connsiteX695" fmla="*/ 3990660 w 4603034"/>
              <a:gd name="connsiteY695" fmla="*/ 2888536 h 3693934"/>
              <a:gd name="connsiteX696" fmla="*/ 4008827 w 4603034"/>
              <a:gd name="connsiteY696" fmla="*/ 2906702 h 3693934"/>
              <a:gd name="connsiteX697" fmla="*/ 4014882 w 4603034"/>
              <a:gd name="connsiteY697" fmla="*/ 2924869 h 3693934"/>
              <a:gd name="connsiteX698" fmla="*/ 3978548 w 4603034"/>
              <a:gd name="connsiteY698" fmla="*/ 2936981 h 3693934"/>
              <a:gd name="connsiteX699" fmla="*/ 3802935 w 4603034"/>
              <a:gd name="connsiteY699" fmla="*/ 2930925 h 3693934"/>
              <a:gd name="connsiteX700" fmla="*/ 3790824 w 4603034"/>
              <a:gd name="connsiteY700" fmla="*/ 2949092 h 3693934"/>
              <a:gd name="connsiteX701" fmla="*/ 3808991 w 4603034"/>
              <a:gd name="connsiteY701" fmla="*/ 2961203 h 3693934"/>
              <a:gd name="connsiteX702" fmla="*/ 3899825 w 4603034"/>
              <a:gd name="connsiteY702" fmla="*/ 2967259 h 3693934"/>
              <a:gd name="connsiteX703" fmla="*/ 3911937 w 4603034"/>
              <a:gd name="connsiteY703" fmla="*/ 2979370 h 3693934"/>
              <a:gd name="connsiteX704" fmla="*/ 3930103 w 4603034"/>
              <a:gd name="connsiteY704" fmla="*/ 2985426 h 3693934"/>
              <a:gd name="connsiteX705" fmla="*/ 3966437 w 4603034"/>
              <a:gd name="connsiteY705" fmla="*/ 2967259 h 3693934"/>
              <a:gd name="connsiteX706" fmla="*/ 3984604 w 4603034"/>
              <a:gd name="connsiteY706" fmla="*/ 2979370 h 3693934"/>
              <a:gd name="connsiteX707" fmla="*/ 4002771 w 4603034"/>
              <a:gd name="connsiteY707" fmla="*/ 3015704 h 3693934"/>
              <a:gd name="connsiteX708" fmla="*/ 4014882 w 4603034"/>
              <a:gd name="connsiteY708" fmla="*/ 3033871 h 3693934"/>
              <a:gd name="connsiteX709" fmla="*/ 4039105 w 4603034"/>
              <a:gd name="connsiteY709" fmla="*/ 3082316 h 3693934"/>
              <a:gd name="connsiteX710" fmla="*/ 4075439 w 4603034"/>
              <a:gd name="connsiteY710" fmla="*/ 3064149 h 3693934"/>
              <a:gd name="connsiteX711" fmla="*/ 4111772 w 4603034"/>
              <a:gd name="connsiteY711" fmla="*/ 3052038 h 3693934"/>
              <a:gd name="connsiteX712" fmla="*/ 4129939 w 4603034"/>
              <a:gd name="connsiteY712" fmla="*/ 3045982 h 3693934"/>
              <a:gd name="connsiteX713" fmla="*/ 4148106 w 4603034"/>
              <a:gd name="connsiteY713" fmla="*/ 3058093 h 3693934"/>
              <a:gd name="connsiteX714" fmla="*/ 4184440 w 4603034"/>
              <a:gd name="connsiteY714" fmla="*/ 3070204 h 3693934"/>
              <a:gd name="connsiteX715" fmla="*/ 4196551 w 4603034"/>
              <a:gd name="connsiteY715" fmla="*/ 3082316 h 3693934"/>
              <a:gd name="connsiteX716" fmla="*/ 4226829 w 4603034"/>
              <a:gd name="connsiteY716" fmla="*/ 3112594 h 3693934"/>
              <a:gd name="connsiteX717" fmla="*/ 4238940 w 4603034"/>
              <a:gd name="connsiteY717" fmla="*/ 3154983 h 3693934"/>
              <a:gd name="connsiteX718" fmla="*/ 4244996 w 4603034"/>
              <a:gd name="connsiteY718" fmla="*/ 3173150 h 3693934"/>
              <a:gd name="connsiteX719" fmla="*/ 4263163 w 4603034"/>
              <a:gd name="connsiteY719" fmla="*/ 3179206 h 3693934"/>
              <a:gd name="connsiteX720" fmla="*/ 4269219 w 4603034"/>
              <a:gd name="connsiteY720" fmla="*/ 3203428 h 3693934"/>
              <a:gd name="connsiteX721" fmla="*/ 4263163 w 4603034"/>
              <a:gd name="connsiteY721" fmla="*/ 3221595 h 3693934"/>
              <a:gd name="connsiteX722" fmla="*/ 4257107 w 4603034"/>
              <a:gd name="connsiteY722" fmla="*/ 3245818 h 3693934"/>
              <a:gd name="connsiteX723" fmla="*/ 4232885 w 4603034"/>
              <a:gd name="connsiteY723" fmla="*/ 3282151 h 3693934"/>
              <a:gd name="connsiteX724" fmla="*/ 4196551 w 4603034"/>
              <a:gd name="connsiteY724" fmla="*/ 3276096 h 3693934"/>
              <a:gd name="connsiteX725" fmla="*/ 4160217 w 4603034"/>
              <a:gd name="connsiteY725" fmla="*/ 3239762 h 3693934"/>
              <a:gd name="connsiteX726" fmla="*/ 4123884 w 4603034"/>
              <a:gd name="connsiteY726" fmla="*/ 3221595 h 3693934"/>
              <a:gd name="connsiteX727" fmla="*/ 4105717 w 4603034"/>
              <a:gd name="connsiteY727" fmla="*/ 3215540 h 3693934"/>
              <a:gd name="connsiteX728" fmla="*/ 4099661 w 4603034"/>
              <a:gd name="connsiteY728" fmla="*/ 3197373 h 3693934"/>
              <a:gd name="connsiteX729" fmla="*/ 4063327 w 4603034"/>
              <a:gd name="connsiteY729" fmla="*/ 3185261 h 3693934"/>
              <a:gd name="connsiteX730" fmla="*/ 4057272 w 4603034"/>
              <a:gd name="connsiteY730" fmla="*/ 3167094 h 3693934"/>
              <a:gd name="connsiteX731" fmla="*/ 3972493 w 4603034"/>
              <a:gd name="connsiteY731" fmla="*/ 3142872 h 3693934"/>
              <a:gd name="connsiteX732" fmla="*/ 3960382 w 4603034"/>
              <a:gd name="connsiteY732" fmla="*/ 3124705 h 3693934"/>
              <a:gd name="connsiteX733" fmla="*/ 3905881 w 4603034"/>
              <a:gd name="connsiteY733" fmla="*/ 3112594 h 3693934"/>
              <a:gd name="connsiteX734" fmla="*/ 3869547 w 4603034"/>
              <a:gd name="connsiteY734" fmla="*/ 3100483 h 3693934"/>
              <a:gd name="connsiteX735" fmla="*/ 3827158 w 4603034"/>
              <a:gd name="connsiteY735" fmla="*/ 3118649 h 3693934"/>
              <a:gd name="connsiteX736" fmla="*/ 3821102 w 4603034"/>
              <a:gd name="connsiteY736" fmla="*/ 3136816 h 3693934"/>
              <a:gd name="connsiteX737" fmla="*/ 3802935 w 4603034"/>
              <a:gd name="connsiteY737" fmla="*/ 3142872 h 3693934"/>
              <a:gd name="connsiteX738" fmla="*/ 3736323 w 4603034"/>
              <a:gd name="connsiteY738" fmla="*/ 3154983 h 3693934"/>
              <a:gd name="connsiteX739" fmla="*/ 3748435 w 4603034"/>
              <a:gd name="connsiteY739" fmla="*/ 3167094 h 3693934"/>
              <a:gd name="connsiteX740" fmla="*/ 3766601 w 4603034"/>
              <a:gd name="connsiteY740" fmla="*/ 3179206 h 3693934"/>
              <a:gd name="connsiteX741" fmla="*/ 3778713 w 4603034"/>
              <a:gd name="connsiteY741" fmla="*/ 3197373 h 3693934"/>
              <a:gd name="connsiteX742" fmla="*/ 3881658 w 4603034"/>
              <a:gd name="connsiteY742" fmla="*/ 3203428 h 3693934"/>
              <a:gd name="connsiteX743" fmla="*/ 3936159 w 4603034"/>
              <a:gd name="connsiteY743" fmla="*/ 3215540 h 3693934"/>
              <a:gd name="connsiteX744" fmla="*/ 3972493 w 4603034"/>
              <a:gd name="connsiteY744" fmla="*/ 3227651 h 3693934"/>
              <a:gd name="connsiteX745" fmla="*/ 3966437 w 4603034"/>
              <a:gd name="connsiteY745" fmla="*/ 3282151 h 3693934"/>
              <a:gd name="connsiteX746" fmla="*/ 3954326 w 4603034"/>
              <a:gd name="connsiteY746" fmla="*/ 3294263 h 3693934"/>
              <a:gd name="connsiteX747" fmla="*/ 3911937 w 4603034"/>
              <a:gd name="connsiteY747" fmla="*/ 3306374 h 3693934"/>
              <a:gd name="connsiteX748" fmla="*/ 3899825 w 4603034"/>
              <a:gd name="connsiteY748" fmla="*/ 3324541 h 3693934"/>
              <a:gd name="connsiteX749" fmla="*/ 3863491 w 4603034"/>
              <a:gd name="connsiteY749" fmla="*/ 3342708 h 3693934"/>
              <a:gd name="connsiteX750" fmla="*/ 3845325 w 4603034"/>
              <a:gd name="connsiteY750" fmla="*/ 3336652 h 3693934"/>
              <a:gd name="connsiteX751" fmla="*/ 3833213 w 4603034"/>
              <a:gd name="connsiteY751" fmla="*/ 3318485 h 3693934"/>
              <a:gd name="connsiteX752" fmla="*/ 3815046 w 4603034"/>
              <a:gd name="connsiteY752" fmla="*/ 3306374 h 3693934"/>
              <a:gd name="connsiteX753" fmla="*/ 3796880 w 4603034"/>
              <a:gd name="connsiteY753" fmla="*/ 3312430 h 3693934"/>
              <a:gd name="connsiteX754" fmla="*/ 3766601 w 4603034"/>
              <a:gd name="connsiteY754" fmla="*/ 3342708 h 3693934"/>
              <a:gd name="connsiteX755" fmla="*/ 3748435 w 4603034"/>
              <a:gd name="connsiteY755" fmla="*/ 3348763 h 3693934"/>
              <a:gd name="connsiteX756" fmla="*/ 3609155 w 4603034"/>
              <a:gd name="connsiteY756" fmla="*/ 3354819 h 3693934"/>
              <a:gd name="connsiteX757" fmla="*/ 3572821 w 4603034"/>
              <a:gd name="connsiteY757" fmla="*/ 3342708 h 3693934"/>
              <a:gd name="connsiteX758" fmla="*/ 3554654 w 4603034"/>
              <a:gd name="connsiteY758" fmla="*/ 3348763 h 3693934"/>
              <a:gd name="connsiteX759" fmla="*/ 3542543 w 4603034"/>
              <a:gd name="connsiteY759" fmla="*/ 3360875 h 3693934"/>
              <a:gd name="connsiteX760" fmla="*/ 3518321 w 4603034"/>
              <a:gd name="connsiteY760" fmla="*/ 3354819 h 3693934"/>
              <a:gd name="connsiteX761" fmla="*/ 3475931 w 4603034"/>
              <a:gd name="connsiteY761" fmla="*/ 3342708 h 3693934"/>
              <a:gd name="connsiteX762" fmla="*/ 3433542 w 4603034"/>
              <a:gd name="connsiteY762" fmla="*/ 3294263 h 3693934"/>
              <a:gd name="connsiteX763" fmla="*/ 3409319 w 4603034"/>
              <a:gd name="connsiteY763" fmla="*/ 3257929 h 3693934"/>
              <a:gd name="connsiteX764" fmla="*/ 3391152 w 4603034"/>
              <a:gd name="connsiteY764" fmla="*/ 3263985 h 3693934"/>
              <a:gd name="connsiteX765" fmla="*/ 3354819 w 4603034"/>
              <a:gd name="connsiteY765" fmla="*/ 3233706 h 3693934"/>
              <a:gd name="connsiteX766" fmla="*/ 3342707 w 4603034"/>
              <a:gd name="connsiteY766" fmla="*/ 3221595 h 3693934"/>
              <a:gd name="connsiteX767" fmla="*/ 3306374 w 4603034"/>
              <a:gd name="connsiteY767" fmla="*/ 3209484 h 3693934"/>
              <a:gd name="connsiteX768" fmla="*/ 3312429 w 4603034"/>
              <a:gd name="connsiteY768" fmla="*/ 3239762 h 3693934"/>
              <a:gd name="connsiteX769" fmla="*/ 3330596 w 4603034"/>
              <a:gd name="connsiteY769" fmla="*/ 3251873 h 3693934"/>
              <a:gd name="connsiteX770" fmla="*/ 3300318 w 4603034"/>
              <a:gd name="connsiteY770" fmla="*/ 3263985 h 3693934"/>
              <a:gd name="connsiteX771" fmla="*/ 3203428 w 4603034"/>
              <a:gd name="connsiteY771" fmla="*/ 3245818 h 3693934"/>
              <a:gd name="connsiteX772" fmla="*/ 3112593 w 4603034"/>
              <a:gd name="connsiteY772" fmla="*/ 3251873 h 3693934"/>
              <a:gd name="connsiteX773" fmla="*/ 3088371 w 4603034"/>
              <a:gd name="connsiteY773" fmla="*/ 3245818 h 3693934"/>
              <a:gd name="connsiteX774" fmla="*/ 3052037 w 4603034"/>
              <a:gd name="connsiteY774" fmla="*/ 3203428 h 3693934"/>
              <a:gd name="connsiteX775" fmla="*/ 2967258 w 4603034"/>
              <a:gd name="connsiteY775" fmla="*/ 3179206 h 3693934"/>
              <a:gd name="connsiteX776" fmla="*/ 2943036 w 4603034"/>
              <a:gd name="connsiteY776" fmla="*/ 3148928 h 3693934"/>
              <a:gd name="connsiteX777" fmla="*/ 2930925 w 4603034"/>
              <a:gd name="connsiteY777" fmla="*/ 3136816 h 3693934"/>
              <a:gd name="connsiteX778" fmla="*/ 2912758 w 4603034"/>
              <a:gd name="connsiteY778" fmla="*/ 3112594 h 3693934"/>
              <a:gd name="connsiteX779" fmla="*/ 2894591 w 4603034"/>
              <a:gd name="connsiteY779" fmla="*/ 3106538 h 3693934"/>
              <a:gd name="connsiteX780" fmla="*/ 2840090 w 4603034"/>
              <a:gd name="connsiteY780" fmla="*/ 3130761 h 3693934"/>
              <a:gd name="connsiteX781" fmla="*/ 2834035 w 4603034"/>
              <a:gd name="connsiteY781" fmla="*/ 3161039 h 3693934"/>
              <a:gd name="connsiteX782" fmla="*/ 2761367 w 4603034"/>
              <a:gd name="connsiteY782" fmla="*/ 3173150 h 3693934"/>
              <a:gd name="connsiteX783" fmla="*/ 2749256 w 4603034"/>
              <a:gd name="connsiteY783" fmla="*/ 3191317 h 3693934"/>
              <a:gd name="connsiteX784" fmla="*/ 2809812 w 4603034"/>
              <a:gd name="connsiteY784" fmla="*/ 3203428 h 3693934"/>
              <a:gd name="connsiteX785" fmla="*/ 2821923 w 4603034"/>
              <a:gd name="connsiteY785" fmla="*/ 3215540 h 3693934"/>
              <a:gd name="connsiteX786" fmla="*/ 2870368 w 4603034"/>
              <a:gd name="connsiteY786" fmla="*/ 3239762 h 3693934"/>
              <a:gd name="connsiteX787" fmla="*/ 2834035 w 4603034"/>
              <a:gd name="connsiteY787" fmla="*/ 3288207 h 3693934"/>
              <a:gd name="connsiteX788" fmla="*/ 2821923 w 4603034"/>
              <a:gd name="connsiteY788" fmla="*/ 3300318 h 3693934"/>
              <a:gd name="connsiteX789" fmla="*/ 2815868 w 4603034"/>
              <a:gd name="connsiteY789" fmla="*/ 3318485 h 3693934"/>
              <a:gd name="connsiteX790" fmla="*/ 2846146 w 4603034"/>
              <a:gd name="connsiteY790" fmla="*/ 3342708 h 3693934"/>
              <a:gd name="connsiteX791" fmla="*/ 2852201 w 4603034"/>
              <a:gd name="connsiteY791" fmla="*/ 3391153 h 3693934"/>
              <a:gd name="connsiteX792" fmla="*/ 2846146 w 4603034"/>
              <a:gd name="connsiteY792" fmla="*/ 3415375 h 3693934"/>
              <a:gd name="connsiteX793" fmla="*/ 2809812 w 4603034"/>
              <a:gd name="connsiteY793" fmla="*/ 3439598 h 3693934"/>
              <a:gd name="connsiteX794" fmla="*/ 2773478 w 4603034"/>
              <a:gd name="connsiteY794" fmla="*/ 3451709 h 3693934"/>
              <a:gd name="connsiteX795" fmla="*/ 2767423 w 4603034"/>
              <a:gd name="connsiteY795" fmla="*/ 3469876 h 3693934"/>
              <a:gd name="connsiteX796" fmla="*/ 2737144 w 4603034"/>
              <a:gd name="connsiteY796" fmla="*/ 3494098 h 3693934"/>
              <a:gd name="connsiteX797" fmla="*/ 2706866 w 4603034"/>
              <a:gd name="connsiteY797" fmla="*/ 3500154 h 3693934"/>
              <a:gd name="connsiteX798" fmla="*/ 2670533 w 4603034"/>
              <a:gd name="connsiteY798" fmla="*/ 3524377 h 3693934"/>
              <a:gd name="connsiteX799" fmla="*/ 2652366 w 4603034"/>
              <a:gd name="connsiteY799" fmla="*/ 3518321 h 3693934"/>
              <a:gd name="connsiteX800" fmla="*/ 2634199 w 4603034"/>
              <a:gd name="connsiteY800" fmla="*/ 3506210 h 3693934"/>
              <a:gd name="connsiteX801" fmla="*/ 2591809 w 4603034"/>
              <a:gd name="connsiteY801" fmla="*/ 3500154 h 3693934"/>
              <a:gd name="connsiteX802" fmla="*/ 2597865 w 4603034"/>
              <a:gd name="connsiteY802" fmla="*/ 3475932 h 3693934"/>
              <a:gd name="connsiteX803" fmla="*/ 2609976 w 4603034"/>
              <a:gd name="connsiteY803" fmla="*/ 3463820 h 3693934"/>
              <a:gd name="connsiteX804" fmla="*/ 2622088 w 4603034"/>
              <a:gd name="connsiteY804" fmla="*/ 3427487 h 3693934"/>
              <a:gd name="connsiteX805" fmla="*/ 2616032 w 4603034"/>
              <a:gd name="connsiteY805" fmla="*/ 3403264 h 3693934"/>
              <a:gd name="connsiteX806" fmla="*/ 2573642 w 4603034"/>
              <a:gd name="connsiteY806" fmla="*/ 3397208 h 3693934"/>
              <a:gd name="connsiteX807" fmla="*/ 2555476 w 4603034"/>
              <a:gd name="connsiteY807" fmla="*/ 3391153 h 3693934"/>
              <a:gd name="connsiteX808" fmla="*/ 2549420 w 4603034"/>
              <a:gd name="connsiteY808" fmla="*/ 3372986 h 3693934"/>
              <a:gd name="connsiteX809" fmla="*/ 2513086 w 4603034"/>
              <a:gd name="connsiteY809" fmla="*/ 3354819 h 3693934"/>
              <a:gd name="connsiteX810" fmla="*/ 2482808 w 4603034"/>
              <a:gd name="connsiteY810" fmla="*/ 3330596 h 3693934"/>
              <a:gd name="connsiteX811" fmla="*/ 2476752 w 4603034"/>
              <a:gd name="connsiteY811" fmla="*/ 3300318 h 3693934"/>
              <a:gd name="connsiteX812" fmla="*/ 2440419 w 4603034"/>
              <a:gd name="connsiteY812" fmla="*/ 3288207 h 3693934"/>
              <a:gd name="connsiteX813" fmla="*/ 2422252 w 4603034"/>
              <a:gd name="connsiteY813" fmla="*/ 3282151 h 3693934"/>
              <a:gd name="connsiteX814" fmla="*/ 2410140 w 4603034"/>
              <a:gd name="connsiteY814" fmla="*/ 3270040 h 3693934"/>
              <a:gd name="connsiteX815" fmla="*/ 2391974 w 4603034"/>
              <a:gd name="connsiteY815" fmla="*/ 3257929 h 3693934"/>
              <a:gd name="connsiteX816" fmla="*/ 2379862 w 4603034"/>
              <a:gd name="connsiteY816" fmla="*/ 3239762 h 3693934"/>
              <a:gd name="connsiteX817" fmla="*/ 2325362 w 4603034"/>
              <a:gd name="connsiteY817" fmla="*/ 3245818 h 3693934"/>
              <a:gd name="connsiteX818" fmla="*/ 2307195 w 4603034"/>
              <a:gd name="connsiteY818" fmla="*/ 3251873 h 3693934"/>
              <a:gd name="connsiteX819" fmla="*/ 2282972 w 4603034"/>
              <a:gd name="connsiteY819" fmla="*/ 3245818 h 3693934"/>
              <a:gd name="connsiteX820" fmla="*/ 2246639 w 4603034"/>
              <a:gd name="connsiteY820" fmla="*/ 3233706 h 3693934"/>
              <a:gd name="connsiteX821" fmla="*/ 2216360 w 4603034"/>
              <a:gd name="connsiteY821" fmla="*/ 3251873 h 3693934"/>
              <a:gd name="connsiteX822" fmla="*/ 2210305 w 4603034"/>
              <a:gd name="connsiteY822" fmla="*/ 3270040 h 3693934"/>
              <a:gd name="connsiteX823" fmla="*/ 2228472 w 4603034"/>
              <a:gd name="connsiteY823" fmla="*/ 3306374 h 3693934"/>
              <a:gd name="connsiteX824" fmla="*/ 2264805 w 4603034"/>
              <a:gd name="connsiteY824" fmla="*/ 3318485 h 3693934"/>
              <a:gd name="connsiteX825" fmla="*/ 2270861 w 4603034"/>
              <a:gd name="connsiteY825" fmla="*/ 3336652 h 3693934"/>
              <a:gd name="connsiteX826" fmla="*/ 2264805 w 4603034"/>
              <a:gd name="connsiteY826" fmla="*/ 3360875 h 3693934"/>
              <a:gd name="connsiteX827" fmla="*/ 2222416 w 4603034"/>
              <a:gd name="connsiteY827" fmla="*/ 3379042 h 3693934"/>
              <a:gd name="connsiteX828" fmla="*/ 2173971 w 4603034"/>
              <a:gd name="connsiteY828" fmla="*/ 3354819 h 3693934"/>
              <a:gd name="connsiteX829" fmla="*/ 2137637 w 4603034"/>
              <a:gd name="connsiteY829" fmla="*/ 3342708 h 3693934"/>
              <a:gd name="connsiteX830" fmla="*/ 2131582 w 4603034"/>
              <a:gd name="connsiteY830" fmla="*/ 3360875 h 3693934"/>
              <a:gd name="connsiteX831" fmla="*/ 2125526 w 4603034"/>
              <a:gd name="connsiteY831" fmla="*/ 3397208 h 3693934"/>
              <a:gd name="connsiteX832" fmla="*/ 2107359 w 4603034"/>
              <a:gd name="connsiteY832" fmla="*/ 3385097 h 3693934"/>
              <a:gd name="connsiteX833" fmla="*/ 2083137 w 4603034"/>
              <a:gd name="connsiteY833" fmla="*/ 3360875 h 3693934"/>
              <a:gd name="connsiteX834" fmla="*/ 2071025 w 4603034"/>
              <a:gd name="connsiteY834" fmla="*/ 3372986 h 3693934"/>
              <a:gd name="connsiteX835" fmla="*/ 2077081 w 4603034"/>
              <a:gd name="connsiteY835" fmla="*/ 3421431 h 3693934"/>
              <a:gd name="connsiteX836" fmla="*/ 2052858 w 4603034"/>
              <a:gd name="connsiteY836" fmla="*/ 3469876 h 3693934"/>
              <a:gd name="connsiteX837" fmla="*/ 2046803 w 4603034"/>
              <a:gd name="connsiteY837" fmla="*/ 3488043 h 3693934"/>
              <a:gd name="connsiteX838" fmla="*/ 2016525 w 4603034"/>
              <a:gd name="connsiteY838" fmla="*/ 3475932 h 3693934"/>
              <a:gd name="connsiteX839" fmla="*/ 1998358 w 4603034"/>
              <a:gd name="connsiteY839" fmla="*/ 3463820 h 3693934"/>
              <a:gd name="connsiteX840" fmla="*/ 1968080 w 4603034"/>
              <a:gd name="connsiteY840" fmla="*/ 3469876 h 3693934"/>
              <a:gd name="connsiteX841" fmla="*/ 1919635 w 4603034"/>
              <a:gd name="connsiteY841" fmla="*/ 3494098 h 3693934"/>
              <a:gd name="connsiteX842" fmla="*/ 1804578 w 4603034"/>
              <a:gd name="connsiteY842" fmla="*/ 3506210 h 3693934"/>
              <a:gd name="connsiteX843" fmla="*/ 1859078 w 4603034"/>
              <a:gd name="connsiteY843" fmla="*/ 3512265 h 3693934"/>
              <a:gd name="connsiteX844" fmla="*/ 1895412 w 4603034"/>
              <a:gd name="connsiteY844" fmla="*/ 3518321 h 3693934"/>
              <a:gd name="connsiteX845" fmla="*/ 1907523 w 4603034"/>
              <a:gd name="connsiteY845" fmla="*/ 3536488 h 3693934"/>
              <a:gd name="connsiteX846" fmla="*/ 1913579 w 4603034"/>
              <a:gd name="connsiteY846" fmla="*/ 3572822 h 3693934"/>
              <a:gd name="connsiteX847" fmla="*/ 1895412 w 4603034"/>
              <a:gd name="connsiteY847" fmla="*/ 3597044 h 3693934"/>
              <a:gd name="connsiteX848" fmla="*/ 1877245 w 4603034"/>
              <a:gd name="connsiteY848" fmla="*/ 3609155 h 3693934"/>
              <a:gd name="connsiteX849" fmla="*/ 1865134 w 4603034"/>
              <a:gd name="connsiteY849" fmla="*/ 3621267 h 3693934"/>
              <a:gd name="connsiteX850" fmla="*/ 1859078 w 4603034"/>
              <a:gd name="connsiteY850" fmla="*/ 3639434 h 3693934"/>
              <a:gd name="connsiteX851" fmla="*/ 1846967 w 4603034"/>
              <a:gd name="connsiteY851" fmla="*/ 3669712 h 3693934"/>
              <a:gd name="connsiteX852" fmla="*/ 1840911 w 4603034"/>
              <a:gd name="connsiteY852" fmla="*/ 3693934 h 3693934"/>
              <a:gd name="connsiteX853" fmla="*/ 0 w 4603034"/>
              <a:gd name="connsiteY853" fmla="*/ 3675767 h 3693934"/>
              <a:gd name="connsiteX854" fmla="*/ 121113 w 4603034"/>
              <a:gd name="connsiteY854" fmla="*/ 0 h 3693934"/>
              <a:gd name="connsiteX0" fmla="*/ 121113 w 4603034"/>
              <a:gd name="connsiteY0" fmla="*/ 0 h 3693934"/>
              <a:gd name="connsiteX1" fmla="*/ 3033870 w 4603034"/>
              <a:gd name="connsiteY1" fmla="*/ 60557 h 3693934"/>
              <a:gd name="connsiteX2" fmla="*/ 3033870 w 4603034"/>
              <a:gd name="connsiteY2" fmla="*/ 60557 h 3693934"/>
              <a:gd name="connsiteX3" fmla="*/ 3015703 w 4603034"/>
              <a:gd name="connsiteY3" fmla="*/ 109002 h 3693934"/>
              <a:gd name="connsiteX4" fmla="*/ 2991481 w 4603034"/>
              <a:gd name="connsiteY4" fmla="*/ 169558 h 3693934"/>
              <a:gd name="connsiteX5" fmla="*/ 2943036 w 4603034"/>
              <a:gd name="connsiteY5" fmla="*/ 163502 h 3693934"/>
              <a:gd name="connsiteX6" fmla="*/ 2900646 w 4603034"/>
              <a:gd name="connsiteY6" fmla="*/ 151391 h 3693934"/>
              <a:gd name="connsiteX7" fmla="*/ 2882480 w 4603034"/>
              <a:gd name="connsiteY7" fmla="*/ 163502 h 3693934"/>
              <a:gd name="connsiteX8" fmla="*/ 2870368 w 4603034"/>
              <a:gd name="connsiteY8" fmla="*/ 175614 h 3693934"/>
              <a:gd name="connsiteX9" fmla="*/ 2852201 w 4603034"/>
              <a:gd name="connsiteY9" fmla="*/ 181669 h 3693934"/>
              <a:gd name="connsiteX10" fmla="*/ 2785590 w 4603034"/>
              <a:gd name="connsiteY10" fmla="*/ 193781 h 3693934"/>
              <a:gd name="connsiteX11" fmla="*/ 2761367 w 4603034"/>
              <a:gd name="connsiteY11" fmla="*/ 242226 h 3693934"/>
              <a:gd name="connsiteX12" fmla="*/ 2688699 w 4603034"/>
              <a:gd name="connsiteY12" fmla="*/ 248281 h 3693934"/>
              <a:gd name="connsiteX13" fmla="*/ 2682644 w 4603034"/>
              <a:gd name="connsiteY13" fmla="*/ 266448 h 3693934"/>
              <a:gd name="connsiteX14" fmla="*/ 2658421 w 4603034"/>
              <a:gd name="connsiteY14" fmla="*/ 296726 h 3693934"/>
              <a:gd name="connsiteX15" fmla="*/ 2652366 w 4603034"/>
              <a:gd name="connsiteY15" fmla="*/ 314893 h 3693934"/>
              <a:gd name="connsiteX16" fmla="*/ 2628143 w 4603034"/>
              <a:gd name="connsiteY16" fmla="*/ 339116 h 3693934"/>
              <a:gd name="connsiteX17" fmla="*/ 2609976 w 4603034"/>
              <a:gd name="connsiteY17" fmla="*/ 308838 h 3693934"/>
              <a:gd name="connsiteX18" fmla="*/ 2597865 w 4603034"/>
              <a:gd name="connsiteY18" fmla="*/ 296726 h 3693934"/>
              <a:gd name="connsiteX19" fmla="*/ 2585754 w 4603034"/>
              <a:gd name="connsiteY19" fmla="*/ 278559 h 3693934"/>
              <a:gd name="connsiteX20" fmla="*/ 2567587 w 4603034"/>
              <a:gd name="connsiteY20" fmla="*/ 272504 h 3693934"/>
              <a:gd name="connsiteX21" fmla="*/ 2549420 w 4603034"/>
              <a:gd name="connsiteY21" fmla="*/ 278559 h 3693934"/>
              <a:gd name="connsiteX22" fmla="*/ 2543364 w 4603034"/>
              <a:gd name="connsiteY22" fmla="*/ 296726 h 3693934"/>
              <a:gd name="connsiteX23" fmla="*/ 2507031 w 4603034"/>
              <a:gd name="connsiteY23" fmla="*/ 290671 h 3693934"/>
              <a:gd name="connsiteX24" fmla="*/ 2488864 w 4603034"/>
              <a:gd name="connsiteY24" fmla="*/ 284615 h 3693934"/>
              <a:gd name="connsiteX25" fmla="*/ 2494919 w 4603034"/>
              <a:gd name="connsiteY25" fmla="*/ 302782 h 3693934"/>
              <a:gd name="connsiteX26" fmla="*/ 2519142 w 4603034"/>
              <a:gd name="connsiteY26" fmla="*/ 308838 h 3693934"/>
              <a:gd name="connsiteX27" fmla="*/ 2555476 w 4603034"/>
              <a:gd name="connsiteY27" fmla="*/ 333060 h 3693934"/>
              <a:gd name="connsiteX28" fmla="*/ 2549420 w 4603034"/>
              <a:gd name="connsiteY28" fmla="*/ 351227 h 3693934"/>
              <a:gd name="connsiteX29" fmla="*/ 2507031 w 4603034"/>
              <a:gd name="connsiteY29" fmla="*/ 363338 h 3693934"/>
              <a:gd name="connsiteX30" fmla="*/ 2494919 w 4603034"/>
              <a:gd name="connsiteY30" fmla="*/ 381505 h 3693934"/>
              <a:gd name="connsiteX31" fmla="*/ 2458586 w 4603034"/>
              <a:gd name="connsiteY31" fmla="*/ 393616 h 3693934"/>
              <a:gd name="connsiteX32" fmla="*/ 2434363 w 4603034"/>
              <a:gd name="connsiteY32" fmla="*/ 363338 h 3693934"/>
              <a:gd name="connsiteX33" fmla="*/ 2404085 w 4603034"/>
              <a:gd name="connsiteY33" fmla="*/ 327004 h 3693934"/>
              <a:gd name="connsiteX34" fmla="*/ 2385918 w 4603034"/>
              <a:gd name="connsiteY34" fmla="*/ 314893 h 3693934"/>
              <a:gd name="connsiteX35" fmla="*/ 2367751 w 4603034"/>
              <a:gd name="connsiteY35" fmla="*/ 320949 h 3693934"/>
              <a:gd name="connsiteX36" fmla="*/ 2379862 w 4603034"/>
              <a:gd name="connsiteY36" fmla="*/ 357283 h 3693934"/>
              <a:gd name="connsiteX37" fmla="*/ 2355640 w 4603034"/>
              <a:gd name="connsiteY37" fmla="*/ 387561 h 3693934"/>
              <a:gd name="connsiteX38" fmla="*/ 2337473 w 4603034"/>
              <a:gd name="connsiteY38" fmla="*/ 399672 h 3693934"/>
              <a:gd name="connsiteX39" fmla="*/ 2325362 w 4603034"/>
              <a:gd name="connsiteY39" fmla="*/ 423894 h 3693934"/>
              <a:gd name="connsiteX40" fmla="*/ 2331417 w 4603034"/>
              <a:gd name="connsiteY40" fmla="*/ 448117 h 3693934"/>
              <a:gd name="connsiteX41" fmla="*/ 2325362 w 4603034"/>
              <a:gd name="connsiteY41" fmla="*/ 466284 h 3693934"/>
              <a:gd name="connsiteX42" fmla="*/ 2282972 w 4603034"/>
              <a:gd name="connsiteY42" fmla="*/ 460228 h 3693934"/>
              <a:gd name="connsiteX43" fmla="*/ 2276917 w 4603034"/>
              <a:gd name="connsiteY43" fmla="*/ 442061 h 3693934"/>
              <a:gd name="connsiteX44" fmla="*/ 2264805 w 4603034"/>
              <a:gd name="connsiteY44" fmla="*/ 429950 h 3693934"/>
              <a:gd name="connsiteX45" fmla="*/ 2252694 w 4603034"/>
              <a:gd name="connsiteY45" fmla="*/ 448117 h 3693934"/>
              <a:gd name="connsiteX46" fmla="*/ 2234527 w 4603034"/>
              <a:gd name="connsiteY46" fmla="*/ 502618 h 3693934"/>
              <a:gd name="connsiteX47" fmla="*/ 2198193 w 4603034"/>
              <a:gd name="connsiteY47" fmla="*/ 514729 h 3693934"/>
              <a:gd name="connsiteX48" fmla="*/ 2173971 w 4603034"/>
              <a:gd name="connsiteY48" fmla="*/ 526840 h 3693934"/>
              <a:gd name="connsiteX49" fmla="*/ 2083137 w 4603034"/>
              <a:gd name="connsiteY49" fmla="*/ 538951 h 3693934"/>
              <a:gd name="connsiteX50" fmla="*/ 2046803 w 4603034"/>
              <a:gd name="connsiteY50" fmla="*/ 551063 h 3693934"/>
              <a:gd name="connsiteX51" fmla="*/ 2028636 w 4603034"/>
              <a:gd name="connsiteY51" fmla="*/ 557118 h 3693934"/>
              <a:gd name="connsiteX52" fmla="*/ 2004413 w 4603034"/>
              <a:gd name="connsiteY52" fmla="*/ 563174 h 3693934"/>
              <a:gd name="connsiteX53" fmla="*/ 2022580 w 4603034"/>
              <a:gd name="connsiteY53" fmla="*/ 569230 h 3693934"/>
              <a:gd name="connsiteX54" fmla="*/ 2040747 w 4603034"/>
              <a:gd name="connsiteY54" fmla="*/ 557118 h 3693934"/>
              <a:gd name="connsiteX55" fmla="*/ 2058914 w 4603034"/>
              <a:gd name="connsiteY55" fmla="*/ 551063 h 3693934"/>
              <a:gd name="connsiteX56" fmla="*/ 2107359 w 4603034"/>
              <a:gd name="connsiteY56" fmla="*/ 545007 h 3693934"/>
              <a:gd name="connsiteX57" fmla="*/ 2173971 w 4603034"/>
              <a:gd name="connsiteY57" fmla="*/ 532896 h 3693934"/>
              <a:gd name="connsiteX58" fmla="*/ 2192138 w 4603034"/>
              <a:gd name="connsiteY58" fmla="*/ 526840 h 3693934"/>
              <a:gd name="connsiteX59" fmla="*/ 2295084 w 4603034"/>
              <a:gd name="connsiteY59" fmla="*/ 514729 h 3693934"/>
              <a:gd name="connsiteX60" fmla="*/ 2313250 w 4603034"/>
              <a:gd name="connsiteY60" fmla="*/ 508673 h 3693934"/>
              <a:gd name="connsiteX61" fmla="*/ 2391974 w 4603034"/>
              <a:gd name="connsiteY61" fmla="*/ 496562 h 3693934"/>
              <a:gd name="connsiteX62" fmla="*/ 2446474 w 4603034"/>
              <a:gd name="connsiteY62" fmla="*/ 478395 h 3693934"/>
              <a:gd name="connsiteX63" fmla="*/ 2464641 w 4603034"/>
              <a:gd name="connsiteY63" fmla="*/ 472340 h 3693934"/>
              <a:gd name="connsiteX64" fmla="*/ 2500975 w 4603034"/>
              <a:gd name="connsiteY64" fmla="*/ 484451 h 3693934"/>
              <a:gd name="connsiteX65" fmla="*/ 2555476 w 4603034"/>
              <a:gd name="connsiteY65" fmla="*/ 508673 h 3693934"/>
              <a:gd name="connsiteX66" fmla="*/ 2573642 w 4603034"/>
              <a:gd name="connsiteY66" fmla="*/ 514729 h 3693934"/>
              <a:gd name="connsiteX67" fmla="*/ 2694755 w 4603034"/>
              <a:gd name="connsiteY67" fmla="*/ 520785 h 3693934"/>
              <a:gd name="connsiteX68" fmla="*/ 2652366 w 4603034"/>
              <a:gd name="connsiteY68" fmla="*/ 545007 h 3693934"/>
              <a:gd name="connsiteX69" fmla="*/ 2616032 w 4603034"/>
              <a:gd name="connsiteY69" fmla="*/ 569230 h 3693934"/>
              <a:gd name="connsiteX70" fmla="*/ 2597865 w 4603034"/>
              <a:gd name="connsiteY70" fmla="*/ 575285 h 3693934"/>
              <a:gd name="connsiteX71" fmla="*/ 2476752 w 4603034"/>
              <a:gd name="connsiteY71" fmla="*/ 587396 h 3693934"/>
              <a:gd name="connsiteX72" fmla="*/ 2464641 w 4603034"/>
              <a:gd name="connsiteY72" fmla="*/ 599508 h 3693934"/>
              <a:gd name="connsiteX73" fmla="*/ 2507031 w 4603034"/>
              <a:gd name="connsiteY73" fmla="*/ 599508 h 3693934"/>
              <a:gd name="connsiteX74" fmla="*/ 2616032 w 4603034"/>
              <a:gd name="connsiteY74" fmla="*/ 617675 h 3693934"/>
              <a:gd name="connsiteX75" fmla="*/ 2628143 w 4603034"/>
              <a:gd name="connsiteY75" fmla="*/ 635842 h 3693934"/>
              <a:gd name="connsiteX76" fmla="*/ 2652366 w 4603034"/>
              <a:gd name="connsiteY76" fmla="*/ 660064 h 3693934"/>
              <a:gd name="connsiteX77" fmla="*/ 2646310 w 4603034"/>
              <a:gd name="connsiteY77" fmla="*/ 678231 h 3693934"/>
              <a:gd name="connsiteX78" fmla="*/ 2561531 w 4603034"/>
              <a:gd name="connsiteY78" fmla="*/ 660064 h 3693934"/>
              <a:gd name="connsiteX79" fmla="*/ 2543364 w 4603034"/>
              <a:gd name="connsiteY79" fmla="*/ 654008 h 3693934"/>
              <a:gd name="connsiteX80" fmla="*/ 2519142 w 4603034"/>
              <a:gd name="connsiteY80" fmla="*/ 660064 h 3693934"/>
              <a:gd name="connsiteX81" fmla="*/ 2500975 w 4603034"/>
              <a:gd name="connsiteY81" fmla="*/ 666120 h 3693934"/>
              <a:gd name="connsiteX82" fmla="*/ 2446474 w 4603034"/>
              <a:gd name="connsiteY82" fmla="*/ 672175 h 3693934"/>
              <a:gd name="connsiteX83" fmla="*/ 2494919 w 4603034"/>
              <a:gd name="connsiteY83" fmla="*/ 702453 h 3693934"/>
              <a:gd name="connsiteX84" fmla="*/ 2470697 w 4603034"/>
              <a:gd name="connsiteY84" fmla="*/ 708509 h 3693934"/>
              <a:gd name="connsiteX85" fmla="*/ 2422252 w 4603034"/>
              <a:gd name="connsiteY85" fmla="*/ 714565 h 3693934"/>
              <a:gd name="connsiteX86" fmla="*/ 2410140 w 4603034"/>
              <a:gd name="connsiteY86" fmla="*/ 726676 h 3693934"/>
              <a:gd name="connsiteX87" fmla="*/ 2391974 w 4603034"/>
              <a:gd name="connsiteY87" fmla="*/ 732732 h 3693934"/>
              <a:gd name="connsiteX88" fmla="*/ 2289028 w 4603034"/>
              <a:gd name="connsiteY88" fmla="*/ 726676 h 3693934"/>
              <a:gd name="connsiteX89" fmla="*/ 2258750 w 4603034"/>
              <a:gd name="connsiteY89" fmla="*/ 732732 h 3693934"/>
              <a:gd name="connsiteX90" fmla="*/ 2264805 w 4603034"/>
              <a:gd name="connsiteY90" fmla="*/ 756954 h 3693934"/>
              <a:gd name="connsiteX91" fmla="*/ 2258750 w 4603034"/>
              <a:gd name="connsiteY91" fmla="*/ 781177 h 3693934"/>
              <a:gd name="connsiteX92" fmla="*/ 2204249 w 4603034"/>
              <a:gd name="connsiteY92" fmla="*/ 799343 h 3693934"/>
              <a:gd name="connsiteX93" fmla="*/ 2198193 w 4603034"/>
              <a:gd name="connsiteY93" fmla="*/ 823566 h 3693934"/>
              <a:gd name="connsiteX94" fmla="*/ 2137637 w 4603034"/>
              <a:gd name="connsiteY94" fmla="*/ 823566 h 3693934"/>
              <a:gd name="connsiteX95" fmla="*/ 2095248 w 4603034"/>
              <a:gd name="connsiteY95" fmla="*/ 799343 h 3693934"/>
              <a:gd name="connsiteX96" fmla="*/ 2089192 w 4603034"/>
              <a:gd name="connsiteY96" fmla="*/ 823566 h 3693934"/>
              <a:gd name="connsiteX97" fmla="*/ 2052858 w 4603034"/>
              <a:gd name="connsiteY97" fmla="*/ 841733 h 3693934"/>
              <a:gd name="connsiteX98" fmla="*/ 1931746 w 4603034"/>
              <a:gd name="connsiteY98" fmla="*/ 841733 h 3693934"/>
              <a:gd name="connsiteX99" fmla="*/ 1913579 w 4603034"/>
              <a:gd name="connsiteY99" fmla="*/ 853844 h 3693934"/>
              <a:gd name="connsiteX100" fmla="*/ 1931746 w 4603034"/>
              <a:gd name="connsiteY100" fmla="*/ 865955 h 3693934"/>
              <a:gd name="connsiteX101" fmla="*/ 2089192 w 4603034"/>
              <a:gd name="connsiteY101" fmla="*/ 865955 h 3693934"/>
              <a:gd name="connsiteX102" fmla="*/ 2143693 w 4603034"/>
              <a:gd name="connsiteY102" fmla="*/ 872011 h 3693934"/>
              <a:gd name="connsiteX103" fmla="*/ 2137637 w 4603034"/>
              <a:gd name="connsiteY103" fmla="*/ 896234 h 3693934"/>
              <a:gd name="connsiteX104" fmla="*/ 2155804 w 4603034"/>
              <a:gd name="connsiteY104" fmla="*/ 908345 h 3693934"/>
              <a:gd name="connsiteX105" fmla="*/ 2173971 w 4603034"/>
              <a:gd name="connsiteY105" fmla="*/ 902289 h 3693934"/>
              <a:gd name="connsiteX106" fmla="*/ 2228472 w 4603034"/>
              <a:gd name="connsiteY106" fmla="*/ 872011 h 3693934"/>
              <a:gd name="connsiteX107" fmla="*/ 2246639 w 4603034"/>
              <a:gd name="connsiteY107" fmla="*/ 878067 h 3693934"/>
              <a:gd name="connsiteX108" fmla="*/ 2276917 w 4603034"/>
              <a:gd name="connsiteY108" fmla="*/ 908345 h 3693934"/>
              <a:gd name="connsiteX109" fmla="*/ 2331417 w 4603034"/>
              <a:gd name="connsiteY109" fmla="*/ 920456 h 3693934"/>
              <a:gd name="connsiteX110" fmla="*/ 2343529 w 4603034"/>
              <a:gd name="connsiteY110" fmla="*/ 938623 h 3693934"/>
              <a:gd name="connsiteX111" fmla="*/ 2361695 w 4603034"/>
              <a:gd name="connsiteY111" fmla="*/ 944679 h 3693934"/>
              <a:gd name="connsiteX112" fmla="*/ 2416196 w 4603034"/>
              <a:gd name="connsiteY112" fmla="*/ 950734 h 3693934"/>
              <a:gd name="connsiteX113" fmla="*/ 2434363 w 4603034"/>
              <a:gd name="connsiteY113" fmla="*/ 956790 h 3693934"/>
              <a:gd name="connsiteX114" fmla="*/ 2476752 w 4603034"/>
              <a:gd name="connsiteY114" fmla="*/ 962845 h 3693934"/>
              <a:gd name="connsiteX115" fmla="*/ 2488864 w 4603034"/>
              <a:gd name="connsiteY115" fmla="*/ 974957 h 3693934"/>
              <a:gd name="connsiteX116" fmla="*/ 2507031 w 4603034"/>
              <a:gd name="connsiteY116" fmla="*/ 981012 h 3693934"/>
              <a:gd name="connsiteX117" fmla="*/ 2531253 w 4603034"/>
              <a:gd name="connsiteY117" fmla="*/ 974957 h 3693934"/>
              <a:gd name="connsiteX118" fmla="*/ 2543364 w 4603034"/>
              <a:gd name="connsiteY118" fmla="*/ 962845 h 3693934"/>
              <a:gd name="connsiteX119" fmla="*/ 2561531 w 4603034"/>
              <a:gd name="connsiteY119" fmla="*/ 956790 h 3693934"/>
              <a:gd name="connsiteX120" fmla="*/ 2652366 w 4603034"/>
              <a:gd name="connsiteY120" fmla="*/ 938623 h 3693934"/>
              <a:gd name="connsiteX121" fmla="*/ 2694755 w 4603034"/>
              <a:gd name="connsiteY121" fmla="*/ 932567 h 3693934"/>
              <a:gd name="connsiteX122" fmla="*/ 2785590 w 4603034"/>
              <a:gd name="connsiteY122" fmla="*/ 938623 h 3693934"/>
              <a:gd name="connsiteX123" fmla="*/ 2803756 w 4603034"/>
              <a:gd name="connsiteY123" fmla="*/ 944679 h 3693934"/>
              <a:gd name="connsiteX124" fmla="*/ 2809812 w 4603034"/>
              <a:gd name="connsiteY124" fmla="*/ 962845 h 3693934"/>
              <a:gd name="connsiteX125" fmla="*/ 2797701 w 4603034"/>
              <a:gd name="connsiteY125" fmla="*/ 974957 h 3693934"/>
              <a:gd name="connsiteX126" fmla="*/ 2761367 w 4603034"/>
              <a:gd name="connsiteY126" fmla="*/ 999179 h 3693934"/>
              <a:gd name="connsiteX127" fmla="*/ 2731089 w 4603034"/>
              <a:gd name="connsiteY127" fmla="*/ 1017346 h 3693934"/>
              <a:gd name="connsiteX128" fmla="*/ 2737144 w 4603034"/>
              <a:gd name="connsiteY128" fmla="*/ 1041569 h 3693934"/>
              <a:gd name="connsiteX129" fmla="*/ 2749256 w 4603034"/>
              <a:gd name="connsiteY129" fmla="*/ 1053680 h 3693934"/>
              <a:gd name="connsiteX130" fmla="*/ 2755311 w 4603034"/>
              <a:gd name="connsiteY130" fmla="*/ 1071847 h 3693934"/>
              <a:gd name="connsiteX131" fmla="*/ 2718978 w 4603034"/>
              <a:gd name="connsiteY131" fmla="*/ 1090014 h 3693934"/>
              <a:gd name="connsiteX132" fmla="*/ 2634199 w 4603034"/>
              <a:gd name="connsiteY132" fmla="*/ 1071847 h 3693934"/>
              <a:gd name="connsiteX133" fmla="*/ 2616032 w 4603034"/>
              <a:gd name="connsiteY133" fmla="*/ 1065791 h 3693934"/>
              <a:gd name="connsiteX134" fmla="*/ 2579698 w 4603034"/>
              <a:gd name="connsiteY134" fmla="*/ 1071847 h 3693934"/>
              <a:gd name="connsiteX135" fmla="*/ 2567587 w 4603034"/>
              <a:gd name="connsiteY135" fmla="*/ 1090014 h 3693934"/>
              <a:gd name="connsiteX136" fmla="*/ 2549420 w 4603034"/>
              <a:gd name="connsiteY136" fmla="*/ 1102125 h 3693934"/>
              <a:gd name="connsiteX137" fmla="*/ 2519142 w 4603034"/>
              <a:gd name="connsiteY137" fmla="*/ 1096069 h 3693934"/>
              <a:gd name="connsiteX138" fmla="*/ 2482808 w 4603034"/>
              <a:gd name="connsiteY138" fmla="*/ 1071847 h 3693934"/>
              <a:gd name="connsiteX139" fmla="*/ 2434363 w 4603034"/>
              <a:gd name="connsiteY139" fmla="*/ 1065791 h 3693934"/>
              <a:gd name="connsiteX140" fmla="*/ 2416196 w 4603034"/>
              <a:gd name="connsiteY140" fmla="*/ 1059736 h 3693934"/>
              <a:gd name="connsiteX141" fmla="*/ 2404085 w 4603034"/>
              <a:gd name="connsiteY141" fmla="*/ 1047624 h 3693934"/>
              <a:gd name="connsiteX142" fmla="*/ 2379862 w 4603034"/>
              <a:gd name="connsiteY142" fmla="*/ 1041569 h 3693934"/>
              <a:gd name="connsiteX143" fmla="*/ 2361695 w 4603034"/>
              <a:gd name="connsiteY143" fmla="*/ 1047624 h 3693934"/>
              <a:gd name="connsiteX144" fmla="*/ 2337473 w 4603034"/>
              <a:gd name="connsiteY144" fmla="*/ 1053680 h 3693934"/>
              <a:gd name="connsiteX145" fmla="*/ 2301139 w 4603034"/>
              <a:gd name="connsiteY145" fmla="*/ 1065791 h 3693934"/>
              <a:gd name="connsiteX146" fmla="*/ 2228472 w 4603034"/>
              <a:gd name="connsiteY146" fmla="*/ 1090014 h 3693934"/>
              <a:gd name="connsiteX147" fmla="*/ 2173971 w 4603034"/>
              <a:gd name="connsiteY147" fmla="*/ 1108181 h 3693934"/>
              <a:gd name="connsiteX148" fmla="*/ 2155804 w 4603034"/>
              <a:gd name="connsiteY148" fmla="*/ 1114236 h 3693934"/>
              <a:gd name="connsiteX149" fmla="*/ 2143693 w 4603034"/>
              <a:gd name="connsiteY149" fmla="*/ 1132403 h 3693934"/>
              <a:gd name="connsiteX150" fmla="*/ 2046803 w 4603034"/>
              <a:gd name="connsiteY150" fmla="*/ 1120292 h 3693934"/>
              <a:gd name="connsiteX151" fmla="*/ 2028636 w 4603034"/>
              <a:gd name="connsiteY151" fmla="*/ 1108181 h 3693934"/>
              <a:gd name="connsiteX152" fmla="*/ 1955968 w 4603034"/>
              <a:gd name="connsiteY152" fmla="*/ 1096069 h 3693934"/>
              <a:gd name="connsiteX153" fmla="*/ 1871190 w 4603034"/>
              <a:gd name="connsiteY153" fmla="*/ 1083958 h 3693934"/>
              <a:gd name="connsiteX154" fmla="*/ 1834856 w 4603034"/>
              <a:gd name="connsiteY154" fmla="*/ 1071847 h 3693934"/>
              <a:gd name="connsiteX155" fmla="*/ 1816689 w 4603034"/>
              <a:gd name="connsiteY155" fmla="*/ 1077902 h 3693934"/>
              <a:gd name="connsiteX156" fmla="*/ 1834856 w 4603034"/>
              <a:gd name="connsiteY156" fmla="*/ 1108181 h 3693934"/>
              <a:gd name="connsiteX157" fmla="*/ 1865134 w 4603034"/>
              <a:gd name="connsiteY157" fmla="*/ 1114236 h 3693934"/>
              <a:gd name="connsiteX158" fmla="*/ 1883301 w 4603034"/>
              <a:gd name="connsiteY158" fmla="*/ 1120292 h 3693934"/>
              <a:gd name="connsiteX159" fmla="*/ 1919635 w 4603034"/>
              <a:gd name="connsiteY159" fmla="*/ 1126347 h 3693934"/>
              <a:gd name="connsiteX160" fmla="*/ 1986246 w 4603034"/>
              <a:gd name="connsiteY160" fmla="*/ 1138459 h 3693934"/>
              <a:gd name="connsiteX161" fmla="*/ 2052858 w 4603034"/>
              <a:gd name="connsiteY161" fmla="*/ 1150570 h 3693934"/>
              <a:gd name="connsiteX162" fmla="*/ 2064970 w 4603034"/>
              <a:gd name="connsiteY162" fmla="*/ 1162681 h 3693934"/>
              <a:gd name="connsiteX163" fmla="*/ 2083137 w 4603034"/>
              <a:gd name="connsiteY163" fmla="*/ 1168737 h 3693934"/>
              <a:gd name="connsiteX164" fmla="*/ 2101303 w 4603034"/>
              <a:gd name="connsiteY164" fmla="*/ 1180848 h 3693934"/>
              <a:gd name="connsiteX165" fmla="*/ 2173971 w 4603034"/>
              <a:gd name="connsiteY165" fmla="*/ 1168737 h 3693934"/>
              <a:gd name="connsiteX166" fmla="*/ 2192138 w 4603034"/>
              <a:gd name="connsiteY166" fmla="*/ 1156626 h 3693934"/>
              <a:gd name="connsiteX167" fmla="*/ 2204249 w 4603034"/>
              <a:gd name="connsiteY167" fmla="*/ 1144514 h 3693934"/>
              <a:gd name="connsiteX168" fmla="*/ 2228472 w 4603034"/>
              <a:gd name="connsiteY168" fmla="*/ 1138459 h 3693934"/>
              <a:gd name="connsiteX169" fmla="*/ 2246639 w 4603034"/>
              <a:gd name="connsiteY169" fmla="*/ 1132403 h 3693934"/>
              <a:gd name="connsiteX170" fmla="*/ 2270861 w 4603034"/>
              <a:gd name="connsiteY170" fmla="*/ 1138459 h 3693934"/>
              <a:gd name="connsiteX171" fmla="*/ 2289028 w 4603034"/>
              <a:gd name="connsiteY171" fmla="*/ 1144514 h 3693934"/>
              <a:gd name="connsiteX172" fmla="*/ 2355640 w 4603034"/>
              <a:gd name="connsiteY172" fmla="*/ 1156626 h 3693934"/>
              <a:gd name="connsiteX173" fmla="*/ 2410140 w 4603034"/>
              <a:gd name="connsiteY173" fmla="*/ 1174793 h 3693934"/>
              <a:gd name="connsiteX174" fmla="*/ 2428307 w 4603034"/>
              <a:gd name="connsiteY174" fmla="*/ 1180848 h 3693934"/>
              <a:gd name="connsiteX175" fmla="*/ 2458586 w 4603034"/>
              <a:gd name="connsiteY175" fmla="*/ 1205071 h 3693934"/>
              <a:gd name="connsiteX176" fmla="*/ 2470697 w 4603034"/>
              <a:gd name="connsiteY176" fmla="*/ 1241404 h 3693934"/>
              <a:gd name="connsiteX177" fmla="*/ 2494919 w 4603034"/>
              <a:gd name="connsiteY177" fmla="*/ 1271683 h 3693934"/>
              <a:gd name="connsiteX178" fmla="*/ 2488864 w 4603034"/>
              <a:gd name="connsiteY178" fmla="*/ 1314072 h 3693934"/>
              <a:gd name="connsiteX179" fmla="*/ 2458586 w 4603034"/>
              <a:gd name="connsiteY179" fmla="*/ 1338294 h 3693934"/>
              <a:gd name="connsiteX180" fmla="*/ 2410140 w 4603034"/>
              <a:gd name="connsiteY180" fmla="*/ 1332239 h 3693934"/>
              <a:gd name="connsiteX181" fmla="*/ 2367751 w 4603034"/>
              <a:gd name="connsiteY181" fmla="*/ 1320128 h 3693934"/>
              <a:gd name="connsiteX182" fmla="*/ 2337473 w 4603034"/>
              <a:gd name="connsiteY182" fmla="*/ 1314072 h 3693934"/>
              <a:gd name="connsiteX183" fmla="*/ 2325362 w 4603034"/>
              <a:gd name="connsiteY183" fmla="*/ 1332239 h 3693934"/>
              <a:gd name="connsiteX184" fmla="*/ 2319306 w 4603034"/>
              <a:gd name="connsiteY184" fmla="*/ 1350406 h 3693934"/>
              <a:gd name="connsiteX185" fmla="*/ 2301139 w 4603034"/>
              <a:gd name="connsiteY185" fmla="*/ 1362517 h 3693934"/>
              <a:gd name="connsiteX186" fmla="*/ 2264805 w 4603034"/>
              <a:gd name="connsiteY186" fmla="*/ 1356461 h 3693934"/>
              <a:gd name="connsiteX187" fmla="*/ 2228472 w 4603034"/>
              <a:gd name="connsiteY187" fmla="*/ 1362517 h 3693934"/>
              <a:gd name="connsiteX188" fmla="*/ 2234527 w 4603034"/>
              <a:gd name="connsiteY188" fmla="*/ 1380684 h 3693934"/>
              <a:gd name="connsiteX189" fmla="*/ 2295084 w 4603034"/>
              <a:gd name="connsiteY189" fmla="*/ 1398851 h 3693934"/>
              <a:gd name="connsiteX190" fmla="*/ 2349584 w 4603034"/>
              <a:gd name="connsiteY190" fmla="*/ 1392795 h 3693934"/>
              <a:gd name="connsiteX191" fmla="*/ 2434363 w 4603034"/>
              <a:gd name="connsiteY191" fmla="*/ 1404906 h 3693934"/>
              <a:gd name="connsiteX192" fmla="*/ 2452530 w 4603034"/>
              <a:gd name="connsiteY192" fmla="*/ 1447296 h 3693934"/>
              <a:gd name="connsiteX193" fmla="*/ 2434363 w 4603034"/>
              <a:gd name="connsiteY193" fmla="*/ 1453351 h 3693934"/>
              <a:gd name="connsiteX194" fmla="*/ 2385918 w 4603034"/>
              <a:gd name="connsiteY194" fmla="*/ 1447296 h 3693934"/>
              <a:gd name="connsiteX195" fmla="*/ 2349584 w 4603034"/>
              <a:gd name="connsiteY195" fmla="*/ 1465463 h 3693934"/>
              <a:gd name="connsiteX196" fmla="*/ 2331417 w 4603034"/>
              <a:gd name="connsiteY196" fmla="*/ 1471518 h 3693934"/>
              <a:gd name="connsiteX197" fmla="*/ 2295084 w 4603034"/>
              <a:gd name="connsiteY197" fmla="*/ 1447296 h 3693934"/>
              <a:gd name="connsiteX198" fmla="*/ 2216360 w 4603034"/>
              <a:gd name="connsiteY198" fmla="*/ 1435185 h 3693934"/>
              <a:gd name="connsiteX199" fmla="*/ 2052858 w 4603034"/>
              <a:gd name="connsiteY199" fmla="*/ 1429129 h 3693934"/>
              <a:gd name="connsiteX200" fmla="*/ 1992302 w 4603034"/>
              <a:gd name="connsiteY200" fmla="*/ 1423073 h 3693934"/>
              <a:gd name="connsiteX201" fmla="*/ 1949913 w 4603034"/>
              <a:gd name="connsiteY201" fmla="*/ 1410962 h 3693934"/>
              <a:gd name="connsiteX202" fmla="*/ 1919635 w 4603034"/>
              <a:gd name="connsiteY202" fmla="*/ 1386740 h 3693934"/>
              <a:gd name="connsiteX203" fmla="*/ 1907523 w 4603034"/>
              <a:gd name="connsiteY203" fmla="*/ 1374628 h 3693934"/>
              <a:gd name="connsiteX204" fmla="*/ 1871190 w 4603034"/>
              <a:gd name="connsiteY204" fmla="*/ 1362517 h 3693934"/>
              <a:gd name="connsiteX205" fmla="*/ 1853023 w 4603034"/>
              <a:gd name="connsiteY205" fmla="*/ 1356461 h 3693934"/>
              <a:gd name="connsiteX206" fmla="*/ 1798522 w 4603034"/>
              <a:gd name="connsiteY206" fmla="*/ 1338294 h 3693934"/>
              <a:gd name="connsiteX207" fmla="*/ 1780355 w 4603034"/>
              <a:gd name="connsiteY207" fmla="*/ 1332239 h 3693934"/>
              <a:gd name="connsiteX208" fmla="*/ 1731910 w 4603034"/>
              <a:gd name="connsiteY208" fmla="*/ 1326183 h 3693934"/>
              <a:gd name="connsiteX209" fmla="*/ 1701632 w 4603034"/>
              <a:gd name="connsiteY209" fmla="*/ 1308016 h 3693934"/>
              <a:gd name="connsiteX210" fmla="*/ 1677409 w 4603034"/>
              <a:gd name="connsiteY210" fmla="*/ 1301961 h 3693934"/>
              <a:gd name="connsiteX211" fmla="*/ 1604742 w 4603034"/>
              <a:gd name="connsiteY211" fmla="*/ 1295905 h 3693934"/>
              <a:gd name="connsiteX212" fmla="*/ 1556297 w 4603034"/>
              <a:gd name="connsiteY212" fmla="*/ 1283794 h 3693934"/>
              <a:gd name="connsiteX213" fmla="*/ 1538130 w 4603034"/>
              <a:gd name="connsiteY213" fmla="*/ 1277738 h 3693934"/>
              <a:gd name="connsiteX214" fmla="*/ 1477574 w 4603034"/>
              <a:gd name="connsiteY214" fmla="*/ 1283794 h 3693934"/>
              <a:gd name="connsiteX215" fmla="*/ 1392795 w 4603034"/>
              <a:gd name="connsiteY215" fmla="*/ 1289849 h 3693934"/>
              <a:gd name="connsiteX216" fmla="*/ 1404906 w 4603034"/>
              <a:gd name="connsiteY216" fmla="*/ 1301961 h 3693934"/>
              <a:gd name="connsiteX217" fmla="*/ 1423073 w 4603034"/>
              <a:gd name="connsiteY217" fmla="*/ 1308016 h 3693934"/>
              <a:gd name="connsiteX218" fmla="*/ 1435184 w 4603034"/>
              <a:gd name="connsiteY218" fmla="*/ 1320128 h 3693934"/>
              <a:gd name="connsiteX219" fmla="*/ 1453351 w 4603034"/>
              <a:gd name="connsiteY219" fmla="*/ 1326183 h 3693934"/>
              <a:gd name="connsiteX220" fmla="*/ 1459407 w 4603034"/>
              <a:gd name="connsiteY220" fmla="*/ 1344350 h 3693934"/>
              <a:gd name="connsiteX221" fmla="*/ 1495740 w 4603034"/>
              <a:gd name="connsiteY221" fmla="*/ 1350406 h 3693934"/>
              <a:gd name="connsiteX222" fmla="*/ 1477574 w 4603034"/>
              <a:gd name="connsiteY222" fmla="*/ 1362517 h 3693934"/>
              <a:gd name="connsiteX223" fmla="*/ 1308016 w 4603034"/>
              <a:gd name="connsiteY223" fmla="*/ 1380684 h 3693934"/>
              <a:gd name="connsiteX224" fmla="*/ 1211126 w 4603034"/>
              <a:gd name="connsiteY224" fmla="*/ 1374628 h 3693934"/>
              <a:gd name="connsiteX225" fmla="*/ 1174792 w 4603034"/>
              <a:gd name="connsiteY225" fmla="*/ 1362517 h 3693934"/>
              <a:gd name="connsiteX226" fmla="*/ 1126347 w 4603034"/>
              <a:gd name="connsiteY226" fmla="*/ 1350406 h 3693934"/>
              <a:gd name="connsiteX227" fmla="*/ 1120291 w 4603034"/>
              <a:gd name="connsiteY227" fmla="*/ 1332239 h 3693934"/>
              <a:gd name="connsiteX228" fmla="*/ 1065791 w 4603034"/>
              <a:gd name="connsiteY228" fmla="*/ 1308016 h 3693934"/>
              <a:gd name="connsiteX229" fmla="*/ 1047624 w 4603034"/>
              <a:gd name="connsiteY229" fmla="*/ 1295905 h 3693934"/>
              <a:gd name="connsiteX230" fmla="*/ 1011290 w 4603034"/>
              <a:gd name="connsiteY230" fmla="*/ 1283794 h 3693934"/>
              <a:gd name="connsiteX231" fmla="*/ 993123 w 4603034"/>
              <a:gd name="connsiteY231" fmla="*/ 1271683 h 3693934"/>
              <a:gd name="connsiteX232" fmla="*/ 981012 w 4603034"/>
              <a:gd name="connsiteY232" fmla="*/ 1259571 h 3693934"/>
              <a:gd name="connsiteX233" fmla="*/ 962845 w 4603034"/>
              <a:gd name="connsiteY233" fmla="*/ 1253516 h 3693934"/>
              <a:gd name="connsiteX234" fmla="*/ 944678 w 4603034"/>
              <a:gd name="connsiteY234" fmla="*/ 1259571 h 3693934"/>
              <a:gd name="connsiteX235" fmla="*/ 932567 w 4603034"/>
              <a:gd name="connsiteY235" fmla="*/ 1277738 h 3693934"/>
              <a:gd name="connsiteX236" fmla="*/ 878066 w 4603034"/>
              <a:gd name="connsiteY236" fmla="*/ 1283794 h 3693934"/>
              <a:gd name="connsiteX237" fmla="*/ 859899 w 4603034"/>
              <a:gd name="connsiteY237" fmla="*/ 1289849 h 3693934"/>
              <a:gd name="connsiteX238" fmla="*/ 847788 w 4603034"/>
              <a:gd name="connsiteY238" fmla="*/ 1271683 h 3693934"/>
              <a:gd name="connsiteX239" fmla="*/ 835677 w 4603034"/>
              <a:gd name="connsiteY239" fmla="*/ 1259571 h 3693934"/>
              <a:gd name="connsiteX240" fmla="*/ 829621 w 4603034"/>
              <a:gd name="connsiteY240" fmla="*/ 1241404 h 3693934"/>
              <a:gd name="connsiteX241" fmla="*/ 805399 w 4603034"/>
              <a:gd name="connsiteY241" fmla="*/ 1211126 h 3693934"/>
              <a:gd name="connsiteX242" fmla="*/ 811454 w 4603034"/>
              <a:gd name="connsiteY242" fmla="*/ 1156626 h 3693934"/>
              <a:gd name="connsiteX243" fmla="*/ 781176 w 4603034"/>
              <a:gd name="connsiteY243" fmla="*/ 1132403 h 3693934"/>
              <a:gd name="connsiteX244" fmla="*/ 756954 w 4603034"/>
              <a:gd name="connsiteY244" fmla="*/ 1126347 h 3693934"/>
              <a:gd name="connsiteX245" fmla="*/ 720620 w 4603034"/>
              <a:gd name="connsiteY245" fmla="*/ 1132403 h 3693934"/>
              <a:gd name="connsiteX246" fmla="*/ 690342 w 4603034"/>
              <a:gd name="connsiteY246" fmla="*/ 1156626 h 3693934"/>
              <a:gd name="connsiteX247" fmla="*/ 623730 w 4603034"/>
              <a:gd name="connsiteY247" fmla="*/ 1168737 h 3693934"/>
              <a:gd name="connsiteX248" fmla="*/ 599507 w 4603034"/>
              <a:gd name="connsiteY248" fmla="*/ 1192959 h 3693934"/>
              <a:gd name="connsiteX249" fmla="*/ 563174 w 4603034"/>
              <a:gd name="connsiteY249" fmla="*/ 1180848 h 3693934"/>
              <a:gd name="connsiteX250" fmla="*/ 545007 w 4603034"/>
              <a:gd name="connsiteY250" fmla="*/ 1174793 h 3693934"/>
              <a:gd name="connsiteX251" fmla="*/ 514729 w 4603034"/>
              <a:gd name="connsiteY251" fmla="*/ 1156626 h 3693934"/>
              <a:gd name="connsiteX252" fmla="*/ 502617 w 4603034"/>
              <a:gd name="connsiteY252" fmla="*/ 1144514 h 3693934"/>
              <a:gd name="connsiteX253" fmla="*/ 448117 w 4603034"/>
              <a:gd name="connsiteY253" fmla="*/ 1150570 h 3693934"/>
              <a:gd name="connsiteX254" fmla="*/ 460228 w 4603034"/>
              <a:gd name="connsiteY254" fmla="*/ 1168737 h 3693934"/>
              <a:gd name="connsiteX255" fmla="*/ 496562 w 4603034"/>
              <a:gd name="connsiteY255" fmla="*/ 1180848 h 3693934"/>
              <a:gd name="connsiteX256" fmla="*/ 508673 w 4603034"/>
              <a:gd name="connsiteY256" fmla="*/ 1199015 h 3693934"/>
              <a:gd name="connsiteX257" fmla="*/ 545007 w 4603034"/>
              <a:gd name="connsiteY257" fmla="*/ 1211126 h 3693934"/>
              <a:gd name="connsiteX258" fmla="*/ 563174 w 4603034"/>
              <a:gd name="connsiteY258" fmla="*/ 1223238 h 3693934"/>
              <a:gd name="connsiteX259" fmla="*/ 563174 w 4603034"/>
              <a:gd name="connsiteY259" fmla="*/ 1265627 h 3693934"/>
              <a:gd name="connsiteX260" fmla="*/ 502617 w 4603034"/>
              <a:gd name="connsiteY260" fmla="*/ 1259571 h 3693934"/>
              <a:gd name="connsiteX261" fmla="*/ 466284 w 4603034"/>
              <a:gd name="connsiteY261" fmla="*/ 1247460 h 3693934"/>
              <a:gd name="connsiteX262" fmla="*/ 411783 w 4603034"/>
              <a:gd name="connsiteY262" fmla="*/ 1241404 h 3693934"/>
              <a:gd name="connsiteX263" fmla="*/ 369393 w 4603034"/>
              <a:gd name="connsiteY263" fmla="*/ 1247460 h 3693934"/>
              <a:gd name="connsiteX264" fmla="*/ 351227 w 4603034"/>
              <a:gd name="connsiteY264" fmla="*/ 1253516 h 3693934"/>
              <a:gd name="connsiteX265" fmla="*/ 320948 w 4603034"/>
              <a:gd name="connsiteY265" fmla="*/ 1247460 h 3693934"/>
              <a:gd name="connsiteX266" fmla="*/ 284615 w 4603034"/>
              <a:gd name="connsiteY266" fmla="*/ 1217182 h 3693934"/>
              <a:gd name="connsiteX267" fmla="*/ 266448 w 4603034"/>
              <a:gd name="connsiteY267" fmla="*/ 1223238 h 3693934"/>
              <a:gd name="connsiteX268" fmla="*/ 248281 w 4603034"/>
              <a:gd name="connsiteY268" fmla="*/ 1259571 h 3693934"/>
              <a:gd name="connsiteX269" fmla="*/ 260392 w 4603034"/>
              <a:gd name="connsiteY269" fmla="*/ 1271683 h 3693934"/>
              <a:gd name="connsiteX270" fmla="*/ 242225 w 4603034"/>
              <a:gd name="connsiteY270" fmla="*/ 1314072 h 3693934"/>
              <a:gd name="connsiteX271" fmla="*/ 224058 w 4603034"/>
              <a:gd name="connsiteY271" fmla="*/ 1320128 h 3693934"/>
              <a:gd name="connsiteX272" fmla="*/ 218003 w 4603034"/>
              <a:gd name="connsiteY272" fmla="*/ 1338294 h 3693934"/>
              <a:gd name="connsiteX273" fmla="*/ 230114 w 4603034"/>
              <a:gd name="connsiteY273" fmla="*/ 1350406 h 3693934"/>
              <a:gd name="connsiteX274" fmla="*/ 254337 w 4603034"/>
              <a:gd name="connsiteY274" fmla="*/ 1356461 h 3693934"/>
              <a:gd name="connsiteX275" fmla="*/ 308837 w 4603034"/>
              <a:gd name="connsiteY275" fmla="*/ 1368573 h 3693934"/>
              <a:gd name="connsiteX276" fmla="*/ 327004 w 4603034"/>
              <a:gd name="connsiteY276" fmla="*/ 1380684 h 3693934"/>
              <a:gd name="connsiteX277" fmla="*/ 369393 w 4603034"/>
              <a:gd name="connsiteY277" fmla="*/ 1392795 h 3693934"/>
              <a:gd name="connsiteX278" fmla="*/ 484450 w 4603034"/>
              <a:gd name="connsiteY278" fmla="*/ 1410962 h 3693934"/>
              <a:gd name="connsiteX279" fmla="*/ 738787 w 4603034"/>
              <a:gd name="connsiteY279" fmla="*/ 1417018 h 3693934"/>
              <a:gd name="connsiteX280" fmla="*/ 853844 w 4603034"/>
              <a:gd name="connsiteY280" fmla="*/ 1435185 h 3693934"/>
              <a:gd name="connsiteX281" fmla="*/ 872011 w 4603034"/>
              <a:gd name="connsiteY281" fmla="*/ 1441240 h 3693934"/>
              <a:gd name="connsiteX282" fmla="*/ 841733 w 4603034"/>
              <a:gd name="connsiteY282" fmla="*/ 1483630 h 3693934"/>
              <a:gd name="connsiteX283" fmla="*/ 823566 w 4603034"/>
              <a:gd name="connsiteY283" fmla="*/ 1489685 h 3693934"/>
              <a:gd name="connsiteX284" fmla="*/ 666119 w 4603034"/>
              <a:gd name="connsiteY284" fmla="*/ 1501796 h 3693934"/>
              <a:gd name="connsiteX285" fmla="*/ 678231 w 4603034"/>
              <a:gd name="connsiteY285" fmla="*/ 1513908 h 3693934"/>
              <a:gd name="connsiteX286" fmla="*/ 696397 w 4603034"/>
              <a:gd name="connsiteY286" fmla="*/ 1519963 h 3693934"/>
              <a:gd name="connsiteX287" fmla="*/ 902289 w 4603034"/>
              <a:gd name="connsiteY287" fmla="*/ 1526019 h 3693934"/>
              <a:gd name="connsiteX288" fmla="*/ 938623 w 4603034"/>
              <a:gd name="connsiteY288" fmla="*/ 1538130 h 3693934"/>
              <a:gd name="connsiteX289" fmla="*/ 956790 w 4603034"/>
              <a:gd name="connsiteY289" fmla="*/ 1544186 h 3693934"/>
              <a:gd name="connsiteX290" fmla="*/ 974956 w 4603034"/>
              <a:gd name="connsiteY290" fmla="*/ 1556297 h 3693934"/>
              <a:gd name="connsiteX291" fmla="*/ 1005235 w 4603034"/>
              <a:gd name="connsiteY291" fmla="*/ 1574464 h 3693934"/>
              <a:gd name="connsiteX292" fmla="*/ 1102125 w 4603034"/>
              <a:gd name="connsiteY292" fmla="*/ 1580520 h 3693934"/>
              <a:gd name="connsiteX293" fmla="*/ 1120291 w 4603034"/>
              <a:gd name="connsiteY293" fmla="*/ 1586575 h 3693934"/>
              <a:gd name="connsiteX294" fmla="*/ 1144514 w 4603034"/>
              <a:gd name="connsiteY294" fmla="*/ 1580520 h 3693934"/>
              <a:gd name="connsiteX295" fmla="*/ 1192959 w 4603034"/>
              <a:gd name="connsiteY295" fmla="*/ 1574464 h 3693934"/>
              <a:gd name="connsiteX296" fmla="*/ 1235348 w 4603034"/>
              <a:gd name="connsiteY296" fmla="*/ 1574464 h 3693934"/>
              <a:gd name="connsiteX297" fmla="*/ 1247460 w 4603034"/>
              <a:gd name="connsiteY297" fmla="*/ 1586575 h 3693934"/>
              <a:gd name="connsiteX298" fmla="*/ 1265627 w 4603034"/>
              <a:gd name="connsiteY298" fmla="*/ 1592631 h 3693934"/>
              <a:gd name="connsiteX299" fmla="*/ 1301960 w 4603034"/>
              <a:gd name="connsiteY299" fmla="*/ 1610798 h 3693934"/>
              <a:gd name="connsiteX300" fmla="*/ 1314072 w 4603034"/>
              <a:gd name="connsiteY300" fmla="*/ 1622909 h 3693934"/>
              <a:gd name="connsiteX301" fmla="*/ 1350405 w 4603034"/>
              <a:gd name="connsiteY301" fmla="*/ 1647132 h 3693934"/>
              <a:gd name="connsiteX302" fmla="*/ 1410962 w 4603034"/>
              <a:gd name="connsiteY302" fmla="*/ 1659243 h 3693934"/>
              <a:gd name="connsiteX303" fmla="*/ 1507852 w 4603034"/>
              <a:gd name="connsiteY303" fmla="*/ 1659243 h 3693934"/>
              <a:gd name="connsiteX304" fmla="*/ 1544186 w 4603034"/>
              <a:gd name="connsiteY304" fmla="*/ 1671354 h 3693934"/>
              <a:gd name="connsiteX305" fmla="*/ 1562352 w 4603034"/>
              <a:gd name="connsiteY305" fmla="*/ 1677410 h 3693934"/>
              <a:gd name="connsiteX306" fmla="*/ 1665298 w 4603034"/>
              <a:gd name="connsiteY306" fmla="*/ 1671354 h 3693934"/>
              <a:gd name="connsiteX307" fmla="*/ 1701632 w 4603034"/>
              <a:gd name="connsiteY307" fmla="*/ 1653187 h 3693934"/>
              <a:gd name="connsiteX308" fmla="*/ 1756133 w 4603034"/>
              <a:gd name="connsiteY308" fmla="*/ 1641076 h 3693934"/>
              <a:gd name="connsiteX309" fmla="*/ 1774299 w 4603034"/>
              <a:gd name="connsiteY309" fmla="*/ 1635020 h 3693934"/>
              <a:gd name="connsiteX310" fmla="*/ 1786411 w 4603034"/>
              <a:gd name="connsiteY310" fmla="*/ 1616853 h 3693934"/>
              <a:gd name="connsiteX311" fmla="*/ 1804578 w 4603034"/>
              <a:gd name="connsiteY311" fmla="*/ 1604742 h 3693934"/>
              <a:gd name="connsiteX312" fmla="*/ 1822744 w 4603034"/>
              <a:gd name="connsiteY312" fmla="*/ 1610798 h 3693934"/>
              <a:gd name="connsiteX313" fmla="*/ 1871190 w 4603034"/>
              <a:gd name="connsiteY313" fmla="*/ 1622909 h 3693934"/>
              <a:gd name="connsiteX314" fmla="*/ 1901468 w 4603034"/>
              <a:gd name="connsiteY314" fmla="*/ 1647132 h 3693934"/>
              <a:gd name="connsiteX315" fmla="*/ 1919635 w 4603034"/>
              <a:gd name="connsiteY315" fmla="*/ 1641076 h 3693934"/>
              <a:gd name="connsiteX316" fmla="*/ 1931746 w 4603034"/>
              <a:gd name="connsiteY316" fmla="*/ 1622909 h 3693934"/>
              <a:gd name="connsiteX317" fmla="*/ 1949913 w 4603034"/>
              <a:gd name="connsiteY317" fmla="*/ 1610798 h 3693934"/>
              <a:gd name="connsiteX318" fmla="*/ 1992302 w 4603034"/>
              <a:gd name="connsiteY318" fmla="*/ 1622909 h 3693934"/>
              <a:gd name="connsiteX319" fmla="*/ 2010469 w 4603034"/>
              <a:gd name="connsiteY319" fmla="*/ 1628965 h 3693934"/>
              <a:gd name="connsiteX320" fmla="*/ 2083137 w 4603034"/>
              <a:gd name="connsiteY320" fmla="*/ 1635020 h 3693934"/>
              <a:gd name="connsiteX321" fmla="*/ 2107359 w 4603034"/>
              <a:gd name="connsiteY321" fmla="*/ 1628965 h 3693934"/>
              <a:gd name="connsiteX322" fmla="*/ 2125526 w 4603034"/>
              <a:gd name="connsiteY322" fmla="*/ 1622909 h 3693934"/>
              <a:gd name="connsiteX323" fmla="*/ 2167915 w 4603034"/>
              <a:gd name="connsiteY323" fmla="*/ 1635020 h 3693934"/>
              <a:gd name="connsiteX324" fmla="*/ 2270861 w 4603034"/>
              <a:gd name="connsiteY324" fmla="*/ 1628965 h 3693934"/>
              <a:gd name="connsiteX325" fmla="*/ 2282972 w 4603034"/>
              <a:gd name="connsiteY325" fmla="*/ 1610798 h 3693934"/>
              <a:gd name="connsiteX326" fmla="*/ 2295084 w 4603034"/>
              <a:gd name="connsiteY326" fmla="*/ 1598687 h 3693934"/>
              <a:gd name="connsiteX327" fmla="*/ 2319306 w 4603034"/>
              <a:gd name="connsiteY327" fmla="*/ 1592631 h 3693934"/>
              <a:gd name="connsiteX328" fmla="*/ 2337473 w 4603034"/>
              <a:gd name="connsiteY328" fmla="*/ 1586575 h 3693934"/>
              <a:gd name="connsiteX329" fmla="*/ 2355640 w 4603034"/>
              <a:gd name="connsiteY329" fmla="*/ 1592631 h 3693934"/>
              <a:gd name="connsiteX330" fmla="*/ 2385918 w 4603034"/>
              <a:gd name="connsiteY330" fmla="*/ 1647132 h 3693934"/>
              <a:gd name="connsiteX331" fmla="*/ 2373807 w 4603034"/>
              <a:gd name="connsiteY331" fmla="*/ 1701632 h 3693934"/>
              <a:gd name="connsiteX332" fmla="*/ 2349584 w 4603034"/>
              <a:gd name="connsiteY332" fmla="*/ 1725855 h 3693934"/>
              <a:gd name="connsiteX333" fmla="*/ 2331417 w 4603034"/>
              <a:gd name="connsiteY333" fmla="*/ 1744022 h 3693934"/>
              <a:gd name="connsiteX334" fmla="*/ 2295084 w 4603034"/>
              <a:gd name="connsiteY334" fmla="*/ 1756133 h 3693934"/>
              <a:gd name="connsiteX335" fmla="*/ 2234527 w 4603034"/>
              <a:gd name="connsiteY335" fmla="*/ 1750077 h 3693934"/>
              <a:gd name="connsiteX336" fmla="*/ 2216360 w 4603034"/>
              <a:gd name="connsiteY336" fmla="*/ 1744022 h 3693934"/>
              <a:gd name="connsiteX337" fmla="*/ 2149748 w 4603034"/>
              <a:gd name="connsiteY337" fmla="*/ 1737966 h 3693934"/>
              <a:gd name="connsiteX338" fmla="*/ 2131582 w 4603034"/>
              <a:gd name="connsiteY338" fmla="*/ 1744022 h 3693934"/>
              <a:gd name="connsiteX339" fmla="*/ 2101303 w 4603034"/>
              <a:gd name="connsiteY339" fmla="*/ 1774300 h 3693934"/>
              <a:gd name="connsiteX340" fmla="*/ 2083137 w 4603034"/>
              <a:gd name="connsiteY340" fmla="*/ 1780355 h 3693934"/>
              <a:gd name="connsiteX341" fmla="*/ 2046803 w 4603034"/>
              <a:gd name="connsiteY341" fmla="*/ 1774300 h 3693934"/>
              <a:gd name="connsiteX342" fmla="*/ 2022580 w 4603034"/>
              <a:gd name="connsiteY342" fmla="*/ 1750077 h 3693934"/>
              <a:gd name="connsiteX343" fmla="*/ 1986246 w 4603034"/>
              <a:gd name="connsiteY343" fmla="*/ 1731910 h 3693934"/>
              <a:gd name="connsiteX344" fmla="*/ 1810633 w 4603034"/>
              <a:gd name="connsiteY344" fmla="*/ 1731910 h 3693934"/>
              <a:gd name="connsiteX345" fmla="*/ 1792466 w 4603034"/>
              <a:gd name="connsiteY345" fmla="*/ 1725855 h 3693934"/>
              <a:gd name="connsiteX346" fmla="*/ 1744021 w 4603034"/>
              <a:gd name="connsiteY346" fmla="*/ 1731910 h 3693934"/>
              <a:gd name="connsiteX347" fmla="*/ 1731910 w 4603034"/>
              <a:gd name="connsiteY347" fmla="*/ 1744022 h 3693934"/>
              <a:gd name="connsiteX348" fmla="*/ 1774299 w 4603034"/>
              <a:gd name="connsiteY348" fmla="*/ 1786411 h 3693934"/>
              <a:gd name="connsiteX349" fmla="*/ 1810633 w 4603034"/>
              <a:gd name="connsiteY349" fmla="*/ 1798522 h 3693934"/>
              <a:gd name="connsiteX350" fmla="*/ 1804578 w 4603034"/>
              <a:gd name="connsiteY350" fmla="*/ 1834856 h 3693934"/>
              <a:gd name="connsiteX351" fmla="*/ 1822744 w 4603034"/>
              <a:gd name="connsiteY351" fmla="*/ 1846967 h 3693934"/>
              <a:gd name="connsiteX352" fmla="*/ 1883301 w 4603034"/>
              <a:gd name="connsiteY352" fmla="*/ 1859079 h 3693934"/>
              <a:gd name="connsiteX353" fmla="*/ 1895412 w 4603034"/>
              <a:gd name="connsiteY353" fmla="*/ 1877245 h 3693934"/>
              <a:gd name="connsiteX354" fmla="*/ 1883301 w 4603034"/>
              <a:gd name="connsiteY354" fmla="*/ 1889357 h 3693934"/>
              <a:gd name="connsiteX355" fmla="*/ 1846967 w 4603034"/>
              <a:gd name="connsiteY355" fmla="*/ 1901468 h 3693934"/>
              <a:gd name="connsiteX356" fmla="*/ 1828800 w 4603034"/>
              <a:gd name="connsiteY356" fmla="*/ 1907524 h 3693934"/>
              <a:gd name="connsiteX357" fmla="*/ 1810633 w 4603034"/>
              <a:gd name="connsiteY357" fmla="*/ 1913579 h 3693934"/>
              <a:gd name="connsiteX358" fmla="*/ 1804578 w 4603034"/>
              <a:gd name="connsiteY358" fmla="*/ 1937802 h 3693934"/>
              <a:gd name="connsiteX359" fmla="*/ 1725854 w 4603034"/>
              <a:gd name="connsiteY359" fmla="*/ 1943857 h 3693934"/>
              <a:gd name="connsiteX360" fmla="*/ 1731910 w 4603034"/>
              <a:gd name="connsiteY360" fmla="*/ 1968080 h 3693934"/>
              <a:gd name="connsiteX361" fmla="*/ 1768244 w 4603034"/>
              <a:gd name="connsiteY361" fmla="*/ 1980191 h 3693934"/>
              <a:gd name="connsiteX362" fmla="*/ 1786411 w 4603034"/>
              <a:gd name="connsiteY362" fmla="*/ 1992302 h 3693934"/>
              <a:gd name="connsiteX363" fmla="*/ 1768244 w 4603034"/>
              <a:gd name="connsiteY363" fmla="*/ 2064970 h 3693934"/>
              <a:gd name="connsiteX364" fmla="*/ 1689521 w 4603034"/>
              <a:gd name="connsiteY364" fmla="*/ 2083137 h 3693934"/>
              <a:gd name="connsiteX365" fmla="*/ 1683465 w 4603034"/>
              <a:gd name="connsiteY365" fmla="*/ 2101304 h 3693934"/>
              <a:gd name="connsiteX366" fmla="*/ 1647131 w 4603034"/>
              <a:gd name="connsiteY366" fmla="*/ 2101304 h 3693934"/>
              <a:gd name="connsiteX367" fmla="*/ 1628964 w 4603034"/>
              <a:gd name="connsiteY367" fmla="*/ 2143693 h 3693934"/>
              <a:gd name="connsiteX368" fmla="*/ 1610797 w 4603034"/>
              <a:gd name="connsiteY368" fmla="*/ 2155804 h 3693934"/>
              <a:gd name="connsiteX369" fmla="*/ 1598686 w 4603034"/>
              <a:gd name="connsiteY369" fmla="*/ 2167916 h 3693934"/>
              <a:gd name="connsiteX370" fmla="*/ 1562352 w 4603034"/>
              <a:gd name="connsiteY370" fmla="*/ 2180027 h 3693934"/>
              <a:gd name="connsiteX371" fmla="*/ 1544186 w 4603034"/>
              <a:gd name="connsiteY371" fmla="*/ 2186083 h 3693934"/>
              <a:gd name="connsiteX372" fmla="*/ 1513907 w 4603034"/>
              <a:gd name="connsiteY372" fmla="*/ 2180027 h 3693934"/>
              <a:gd name="connsiteX373" fmla="*/ 1495740 w 4603034"/>
              <a:gd name="connsiteY373" fmla="*/ 2173971 h 3693934"/>
              <a:gd name="connsiteX374" fmla="*/ 1471518 w 4603034"/>
              <a:gd name="connsiteY374" fmla="*/ 2180027 h 3693934"/>
              <a:gd name="connsiteX375" fmla="*/ 1453351 w 4603034"/>
              <a:gd name="connsiteY375" fmla="*/ 2198194 h 3693934"/>
              <a:gd name="connsiteX376" fmla="*/ 1447295 w 4603034"/>
              <a:gd name="connsiteY376" fmla="*/ 2216361 h 3693934"/>
              <a:gd name="connsiteX377" fmla="*/ 1435184 w 4603034"/>
              <a:gd name="connsiteY377" fmla="*/ 2234528 h 3693934"/>
              <a:gd name="connsiteX378" fmla="*/ 1423073 w 4603034"/>
              <a:gd name="connsiteY378" fmla="*/ 2270861 h 3693934"/>
              <a:gd name="connsiteX379" fmla="*/ 1417017 w 4603034"/>
              <a:gd name="connsiteY379" fmla="*/ 2289028 h 3693934"/>
              <a:gd name="connsiteX380" fmla="*/ 1423073 w 4603034"/>
              <a:gd name="connsiteY380" fmla="*/ 2307195 h 3693934"/>
              <a:gd name="connsiteX381" fmla="*/ 1453351 w 4603034"/>
              <a:gd name="connsiteY381" fmla="*/ 2337473 h 3693934"/>
              <a:gd name="connsiteX382" fmla="*/ 1489685 w 4603034"/>
              <a:gd name="connsiteY382" fmla="*/ 2343529 h 3693934"/>
              <a:gd name="connsiteX383" fmla="*/ 1544186 w 4603034"/>
              <a:gd name="connsiteY383" fmla="*/ 2373807 h 3693934"/>
              <a:gd name="connsiteX384" fmla="*/ 1556297 w 4603034"/>
              <a:gd name="connsiteY384" fmla="*/ 2391974 h 3693934"/>
              <a:gd name="connsiteX385" fmla="*/ 1665298 w 4603034"/>
              <a:gd name="connsiteY385" fmla="*/ 2422252 h 3693934"/>
              <a:gd name="connsiteX386" fmla="*/ 1683465 w 4603034"/>
              <a:gd name="connsiteY386" fmla="*/ 2434363 h 3693934"/>
              <a:gd name="connsiteX387" fmla="*/ 1737966 w 4603034"/>
              <a:gd name="connsiteY387" fmla="*/ 2422252 h 3693934"/>
              <a:gd name="connsiteX388" fmla="*/ 1774299 w 4603034"/>
              <a:gd name="connsiteY388" fmla="*/ 2410141 h 3693934"/>
              <a:gd name="connsiteX389" fmla="*/ 1780355 w 4603034"/>
              <a:gd name="connsiteY389" fmla="*/ 2391974 h 3693934"/>
              <a:gd name="connsiteX390" fmla="*/ 1822744 w 4603034"/>
              <a:gd name="connsiteY390" fmla="*/ 2349585 h 3693934"/>
              <a:gd name="connsiteX391" fmla="*/ 1865134 w 4603034"/>
              <a:gd name="connsiteY391" fmla="*/ 2337473 h 3693934"/>
              <a:gd name="connsiteX392" fmla="*/ 1901468 w 4603034"/>
              <a:gd name="connsiteY392" fmla="*/ 2307195 h 3693934"/>
              <a:gd name="connsiteX393" fmla="*/ 1907523 w 4603034"/>
              <a:gd name="connsiteY393" fmla="*/ 2289028 h 3693934"/>
              <a:gd name="connsiteX394" fmla="*/ 1937801 w 4603034"/>
              <a:gd name="connsiteY394" fmla="*/ 2264806 h 3693934"/>
              <a:gd name="connsiteX395" fmla="*/ 1968080 w 4603034"/>
              <a:gd name="connsiteY395" fmla="*/ 2246639 h 3693934"/>
              <a:gd name="connsiteX396" fmla="*/ 1992302 w 4603034"/>
              <a:gd name="connsiteY396" fmla="*/ 2252694 h 3693934"/>
              <a:gd name="connsiteX397" fmla="*/ 1980191 w 4603034"/>
              <a:gd name="connsiteY397" fmla="*/ 2307195 h 3693934"/>
              <a:gd name="connsiteX398" fmla="*/ 1998358 w 4603034"/>
              <a:gd name="connsiteY398" fmla="*/ 2313251 h 3693934"/>
              <a:gd name="connsiteX399" fmla="*/ 2022580 w 4603034"/>
              <a:gd name="connsiteY399" fmla="*/ 2276917 h 3693934"/>
              <a:gd name="connsiteX400" fmla="*/ 2040747 w 4603034"/>
              <a:gd name="connsiteY400" fmla="*/ 2264806 h 3693934"/>
              <a:gd name="connsiteX401" fmla="*/ 2083137 w 4603034"/>
              <a:gd name="connsiteY401" fmla="*/ 2228472 h 3693934"/>
              <a:gd name="connsiteX402" fmla="*/ 2101303 w 4603034"/>
              <a:gd name="connsiteY402" fmla="*/ 2222416 h 3693934"/>
              <a:gd name="connsiteX403" fmla="*/ 2125526 w 4603034"/>
              <a:gd name="connsiteY403" fmla="*/ 2228472 h 3693934"/>
              <a:gd name="connsiteX404" fmla="*/ 2143693 w 4603034"/>
              <a:gd name="connsiteY404" fmla="*/ 2234528 h 3693934"/>
              <a:gd name="connsiteX405" fmla="*/ 2095248 w 4603034"/>
              <a:gd name="connsiteY405" fmla="*/ 2270861 h 3693934"/>
              <a:gd name="connsiteX406" fmla="*/ 2113415 w 4603034"/>
              <a:gd name="connsiteY406" fmla="*/ 2276917 h 3693934"/>
              <a:gd name="connsiteX407" fmla="*/ 2149748 w 4603034"/>
              <a:gd name="connsiteY407" fmla="*/ 2295084 h 3693934"/>
              <a:gd name="connsiteX408" fmla="*/ 2167915 w 4603034"/>
              <a:gd name="connsiteY408" fmla="*/ 2325362 h 3693934"/>
              <a:gd name="connsiteX409" fmla="*/ 2161860 w 4603034"/>
              <a:gd name="connsiteY409" fmla="*/ 2343529 h 3693934"/>
              <a:gd name="connsiteX410" fmla="*/ 2125526 w 4603034"/>
              <a:gd name="connsiteY410" fmla="*/ 2355640 h 3693934"/>
              <a:gd name="connsiteX411" fmla="*/ 2107359 w 4603034"/>
              <a:gd name="connsiteY411" fmla="*/ 2361696 h 3693934"/>
              <a:gd name="connsiteX412" fmla="*/ 2089192 w 4603034"/>
              <a:gd name="connsiteY412" fmla="*/ 2367751 h 3693934"/>
              <a:gd name="connsiteX413" fmla="*/ 2058914 w 4603034"/>
              <a:gd name="connsiteY413" fmla="*/ 2391974 h 3693934"/>
              <a:gd name="connsiteX414" fmla="*/ 2040747 w 4603034"/>
              <a:gd name="connsiteY414" fmla="*/ 2379863 h 3693934"/>
              <a:gd name="connsiteX415" fmla="*/ 1980191 w 4603034"/>
              <a:gd name="connsiteY415" fmla="*/ 2385918 h 3693934"/>
              <a:gd name="connsiteX416" fmla="*/ 1962024 w 4603034"/>
              <a:gd name="connsiteY416" fmla="*/ 2391974 h 3693934"/>
              <a:gd name="connsiteX417" fmla="*/ 1937801 w 4603034"/>
              <a:gd name="connsiteY417" fmla="*/ 2416196 h 3693934"/>
              <a:gd name="connsiteX418" fmla="*/ 1913579 w 4603034"/>
              <a:gd name="connsiteY418" fmla="*/ 2446475 h 3693934"/>
              <a:gd name="connsiteX419" fmla="*/ 1931746 w 4603034"/>
              <a:gd name="connsiteY419" fmla="*/ 2458586 h 3693934"/>
              <a:gd name="connsiteX420" fmla="*/ 1986246 w 4603034"/>
              <a:gd name="connsiteY420" fmla="*/ 2440419 h 3693934"/>
              <a:gd name="connsiteX421" fmla="*/ 2004413 w 4603034"/>
              <a:gd name="connsiteY421" fmla="*/ 2434363 h 3693934"/>
              <a:gd name="connsiteX422" fmla="*/ 2022580 w 4603034"/>
              <a:gd name="connsiteY422" fmla="*/ 2428308 h 3693934"/>
              <a:gd name="connsiteX423" fmla="*/ 2040747 w 4603034"/>
              <a:gd name="connsiteY423" fmla="*/ 2434363 h 3693934"/>
              <a:gd name="connsiteX424" fmla="*/ 2186082 w 4603034"/>
              <a:gd name="connsiteY424" fmla="*/ 2434363 h 3693934"/>
              <a:gd name="connsiteX425" fmla="*/ 2210305 w 4603034"/>
              <a:gd name="connsiteY425" fmla="*/ 2404085 h 3693934"/>
              <a:gd name="connsiteX426" fmla="*/ 2228472 w 4603034"/>
              <a:gd name="connsiteY426" fmla="*/ 2398030 h 3693934"/>
              <a:gd name="connsiteX427" fmla="*/ 2240583 w 4603034"/>
              <a:gd name="connsiteY427" fmla="*/ 2385918 h 3693934"/>
              <a:gd name="connsiteX428" fmla="*/ 2258750 w 4603034"/>
              <a:gd name="connsiteY428" fmla="*/ 2313251 h 3693934"/>
              <a:gd name="connsiteX429" fmla="*/ 2289028 w 4603034"/>
              <a:gd name="connsiteY429" fmla="*/ 2319306 h 3693934"/>
              <a:gd name="connsiteX430" fmla="*/ 2295084 w 4603034"/>
              <a:gd name="connsiteY430" fmla="*/ 2337473 h 3693934"/>
              <a:gd name="connsiteX431" fmla="*/ 2276917 w 4603034"/>
              <a:gd name="connsiteY431" fmla="*/ 2379863 h 3693934"/>
              <a:gd name="connsiteX432" fmla="*/ 2270861 w 4603034"/>
              <a:gd name="connsiteY432" fmla="*/ 2398030 h 3693934"/>
              <a:gd name="connsiteX433" fmla="*/ 2252694 w 4603034"/>
              <a:gd name="connsiteY433" fmla="*/ 2404085 h 3693934"/>
              <a:gd name="connsiteX434" fmla="*/ 2240583 w 4603034"/>
              <a:gd name="connsiteY434" fmla="*/ 2422252 h 3693934"/>
              <a:gd name="connsiteX435" fmla="*/ 2228472 w 4603034"/>
              <a:gd name="connsiteY435" fmla="*/ 2458586 h 3693934"/>
              <a:gd name="connsiteX436" fmla="*/ 2198193 w 4603034"/>
              <a:gd name="connsiteY436" fmla="*/ 2482808 h 3693934"/>
              <a:gd name="connsiteX437" fmla="*/ 2173971 w 4603034"/>
              <a:gd name="connsiteY437" fmla="*/ 2513087 h 3693934"/>
              <a:gd name="connsiteX438" fmla="*/ 2167915 w 4603034"/>
              <a:gd name="connsiteY438" fmla="*/ 2531253 h 3693934"/>
              <a:gd name="connsiteX439" fmla="*/ 2137637 w 4603034"/>
              <a:gd name="connsiteY439" fmla="*/ 2555476 h 3693934"/>
              <a:gd name="connsiteX440" fmla="*/ 2125526 w 4603034"/>
              <a:gd name="connsiteY440" fmla="*/ 2573643 h 3693934"/>
              <a:gd name="connsiteX441" fmla="*/ 2089192 w 4603034"/>
              <a:gd name="connsiteY441" fmla="*/ 2591810 h 3693934"/>
              <a:gd name="connsiteX442" fmla="*/ 2064970 w 4603034"/>
              <a:gd name="connsiteY442" fmla="*/ 2585754 h 3693934"/>
              <a:gd name="connsiteX443" fmla="*/ 2046803 w 4603034"/>
              <a:gd name="connsiteY443" fmla="*/ 2573643 h 3693934"/>
              <a:gd name="connsiteX444" fmla="*/ 2028636 w 4603034"/>
              <a:gd name="connsiteY444" fmla="*/ 2567587 h 3693934"/>
              <a:gd name="connsiteX445" fmla="*/ 1986246 w 4603034"/>
              <a:gd name="connsiteY445" fmla="*/ 2573643 h 3693934"/>
              <a:gd name="connsiteX446" fmla="*/ 1962024 w 4603034"/>
              <a:gd name="connsiteY446" fmla="*/ 2579698 h 3693934"/>
              <a:gd name="connsiteX447" fmla="*/ 1943857 w 4603034"/>
              <a:gd name="connsiteY447" fmla="*/ 2616032 h 3693934"/>
              <a:gd name="connsiteX448" fmla="*/ 1949913 w 4603034"/>
              <a:gd name="connsiteY448" fmla="*/ 2634199 h 3693934"/>
              <a:gd name="connsiteX449" fmla="*/ 2022580 w 4603034"/>
              <a:gd name="connsiteY449" fmla="*/ 2628143 h 3693934"/>
              <a:gd name="connsiteX450" fmla="*/ 2107359 w 4603034"/>
              <a:gd name="connsiteY450" fmla="*/ 2622088 h 3693934"/>
              <a:gd name="connsiteX451" fmla="*/ 2167915 w 4603034"/>
              <a:gd name="connsiteY451" fmla="*/ 2603921 h 3693934"/>
              <a:gd name="connsiteX452" fmla="*/ 2210305 w 4603034"/>
              <a:gd name="connsiteY452" fmla="*/ 2561532 h 3693934"/>
              <a:gd name="connsiteX453" fmla="*/ 2222416 w 4603034"/>
              <a:gd name="connsiteY453" fmla="*/ 2549420 h 3693934"/>
              <a:gd name="connsiteX454" fmla="*/ 2240583 w 4603034"/>
              <a:gd name="connsiteY454" fmla="*/ 2513087 h 3693934"/>
              <a:gd name="connsiteX455" fmla="*/ 2258750 w 4603034"/>
              <a:gd name="connsiteY455" fmla="*/ 2507031 h 3693934"/>
              <a:gd name="connsiteX456" fmla="*/ 2276917 w 4603034"/>
              <a:gd name="connsiteY456" fmla="*/ 2513087 h 3693934"/>
              <a:gd name="connsiteX457" fmla="*/ 2301139 w 4603034"/>
              <a:gd name="connsiteY457" fmla="*/ 2488864 h 3693934"/>
              <a:gd name="connsiteX458" fmla="*/ 2319306 w 4603034"/>
              <a:gd name="connsiteY458" fmla="*/ 2452530 h 3693934"/>
              <a:gd name="connsiteX459" fmla="*/ 2307195 w 4603034"/>
              <a:gd name="connsiteY459" fmla="*/ 2428308 h 3693934"/>
              <a:gd name="connsiteX460" fmla="*/ 2301139 w 4603034"/>
              <a:gd name="connsiteY460" fmla="*/ 2410141 h 3693934"/>
              <a:gd name="connsiteX461" fmla="*/ 2319306 w 4603034"/>
              <a:gd name="connsiteY461" fmla="*/ 2404085 h 3693934"/>
              <a:gd name="connsiteX462" fmla="*/ 2410140 w 4603034"/>
              <a:gd name="connsiteY462" fmla="*/ 2398030 h 3693934"/>
              <a:gd name="connsiteX463" fmla="*/ 2416196 w 4603034"/>
              <a:gd name="connsiteY463" fmla="*/ 2373807 h 3693934"/>
              <a:gd name="connsiteX464" fmla="*/ 2470697 w 4603034"/>
              <a:gd name="connsiteY464" fmla="*/ 2367751 h 3693934"/>
              <a:gd name="connsiteX465" fmla="*/ 2488864 w 4603034"/>
              <a:gd name="connsiteY465" fmla="*/ 2355640 h 3693934"/>
              <a:gd name="connsiteX466" fmla="*/ 2500975 w 4603034"/>
              <a:gd name="connsiteY466" fmla="*/ 2319306 h 3693934"/>
              <a:gd name="connsiteX467" fmla="*/ 2464641 w 4603034"/>
              <a:gd name="connsiteY467" fmla="*/ 2307195 h 3693934"/>
              <a:gd name="connsiteX468" fmla="*/ 2434363 w 4603034"/>
              <a:gd name="connsiteY468" fmla="*/ 2313251 h 3693934"/>
              <a:gd name="connsiteX469" fmla="*/ 2398029 w 4603034"/>
              <a:gd name="connsiteY469" fmla="*/ 2343529 h 3693934"/>
              <a:gd name="connsiteX470" fmla="*/ 2385918 w 4603034"/>
              <a:gd name="connsiteY470" fmla="*/ 2361696 h 3693934"/>
              <a:gd name="connsiteX471" fmla="*/ 2313250 w 4603034"/>
              <a:gd name="connsiteY471" fmla="*/ 2379863 h 3693934"/>
              <a:gd name="connsiteX472" fmla="*/ 2295084 w 4603034"/>
              <a:gd name="connsiteY472" fmla="*/ 2373807 h 3693934"/>
              <a:gd name="connsiteX473" fmla="*/ 2301139 w 4603034"/>
              <a:gd name="connsiteY473" fmla="*/ 2355640 h 3693934"/>
              <a:gd name="connsiteX474" fmla="*/ 2325362 w 4603034"/>
              <a:gd name="connsiteY474" fmla="*/ 2307195 h 3693934"/>
              <a:gd name="connsiteX475" fmla="*/ 2337473 w 4603034"/>
              <a:gd name="connsiteY475" fmla="*/ 2289028 h 3693934"/>
              <a:gd name="connsiteX476" fmla="*/ 2319306 w 4603034"/>
              <a:gd name="connsiteY476" fmla="*/ 2252694 h 3693934"/>
              <a:gd name="connsiteX477" fmla="*/ 2282972 w 4603034"/>
              <a:gd name="connsiteY477" fmla="*/ 2228472 h 3693934"/>
              <a:gd name="connsiteX478" fmla="*/ 2270861 w 4603034"/>
              <a:gd name="connsiteY478" fmla="*/ 2180027 h 3693934"/>
              <a:gd name="connsiteX479" fmla="*/ 2276917 w 4603034"/>
              <a:gd name="connsiteY479" fmla="*/ 2161860 h 3693934"/>
              <a:gd name="connsiteX480" fmla="*/ 2295084 w 4603034"/>
              <a:gd name="connsiteY480" fmla="*/ 2149749 h 3693934"/>
              <a:gd name="connsiteX481" fmla="*/ 2337473 w 4603034"/>
              <a:gd name="connsiteY481" fmla="*/ 2155804 h 3693934"/>
              <a:gd name="connsiteX482" fmla="*/ 2373807 w 4603034"/>
              <a:gd name="connsiteY482" fmla="*/ 2180027 h 3693934"/>
              <a:gd name="connsiteX483" fmla="*/ 2398029 w 4603034"/>
              <a:gd name="connsiteY483" fmla="*/ 2173971 h 3693934"/>
              <a:gd name="connsiteX484" fmla="*/ 2416196 w 4603034"/>
              <a:gd name="connsiteY484" fmla="*/ 2167916 h 3693934"/>
              <a:gd name="connsiteX485" fmla="*/ 2440419 w 4603034"/>
              <a:gd name="connsiteY485" fmla="*/ 2186083 h 3693934"/>
              <a:gd name="connsiteX486" fmla="*/ 2458586 w 4603034"/>
              <a:gd name="connsiteY486" fmla="*/ 2198194 h 3693934"/>
              <a:gd name="connsiteX487" fmla="*/ 2476752 w 4603034"/>
              <a:gd name="connsiteY487" fmla="*/ 2192138 h 3693934"/>
              <a:gd name="connsiteX488" fmla="*/ 2494919 w 4603034"/>
              <a:gd name="connsiteY488" fmla="*/ 2180027 h 3693934"/>
              <a:gd name="connsiteX489" fmla="*/ 2561531 w 4603034"/>
              <a:gd name="connsiteY489" fmla="*/ 2186083 h 3693934"/>
              <a:gd name="connsiteX490" fmla="*/ 2579698 w 4603034"/>
              <a:gd name="connsiteY490" fmla="*/ 2198194 h 3693934"/>
              <a:gd name="connsiteX491" fmla="*/ 2616032 w 4603034"/>
              <a:gd name="connsiteY491" fmla="*/ 2186083 h 3693934"/>
              <a:gd name="connsiteX492" fmla="*/ 2670533 w 4603034"/>
              <a:gd name="connsiteY492" fmla="*/ 2216361 h 3693934"/>
              <a:gd name="connsiteX493" fmla="*/ 2676588 w 4603034"/>
              <a:gd name="connsiteY493" fmla="*/ 2234528 h 3693934"/>
              <a:gd name="connsiteX494" fmla="*/ 2706866 w 4603034"/>
              <a:gd name="connsiteY494" fmla="*/ 2228472 h 3693934"/>
              <a:gd name="connsiteX495" fmla="*/ 2743200 w 4603034"/>
              <a:gd name="connsiteY495" fmla="*/ 2234528 h 3693934"/>
              <a:gd name="connsiteX496" fmla="*/ 2755311 w 4603034"/>
              <a:gd name="connsiteY496" fmla="*/ 2252694 h 3693934"/>
              <a:gd name="connsiteX497" fmla="*/ 2821923 w 4603034"/>
              <a:gd name="connsiteY497" fmla="*/ 2252694 h 3693934"/>
              <a:gd name="connsiteX498" fmla="*/ 2846146 w 4603034"/>
              <a:gd name="connsiteY498" fmla="*/ 2222416 h 3693934"/>
              <a:gd name="connsiteX499" fmla="*/ 2827979 w 4603034"/>
              <a:gd name="connsiteY499" fmla="*/ 2204249 h 3693934"/>
              <a:gd name="connsiteX500" fmla="*/ 2827979 w 4603034"/>
              <a:gd name="connsiteY500" fmla="*/ 2161860 h 3693934"/>
              <a:gd name="connsiteX501" fmla="*/ 2846146 w 4603034"/>
              <a:gd name="connsiteY501" fmla="*/ 2155804 h 3693934"/>
              <a:gd name="connsiteX502" fmla="*/ 2864313 w 4603034"/>
              <a:gd name="connsiteY502" fmla="*/ 2161860 h 3693934"/>
              <a:gd name="connsiteX503" fmla="*/ 2900646 w 4603034"/>
              <a:gd name="connsiteY503" fmla="*/ 2180027 h 3693934"/>
              <a:gd name="connsiteX504" fmla="*/ 2930925 w 4603034"/>
              <a:gd name="connsiteY504" fmla="*/ 2161860 h 3693934"/>
              <a:gd name="connsiteX505" fmla="*/ 2955147 w 4603034"/>
              <a:gd name="connsiteY505" fmla="*/ 2149749 h 3693934"/>
              <a:gd name="connsiteX506" fmla="*/ 2973314 w 4603034"/>
              <a:gd name="connsiteY506" fmla="*/ 2137638 h 3693934"/>
              <a:gd name="connsiteX507" fmla="*/ 2985425 w 4603034"/>
              <a:gd name="connsiteY507" fmla="*/ 2125526 h 3693934"/>
              <a:gd name="connsiteX508" fmla="*/ 3003592 w 4603034"/>
              <a:gd name="connsiteY508" fmla="*/ 2119471 h 3693934"/>
              <a:gd name="connsiteX509" fmla="*/ 2997537 w 4603034"/>
              <a:gd name="connsiteY509" fmla="*/ 2101304 h 3693934"/>
              <a:gd name="connsiteX510" fmla="*/ 2979370 w 4603034"/>
              <a:gd name="connsiteY510" fmla="*/ 2095248 h 3693934"/>
              <a:gd name="connsiteX511" fmla="*/ 2888535 w 4603034"/>
              <a:gd name="connsiteY511" fmla="*/ 2089193 h 3693934"/>
              <a:gd name="connsiteX512" fmla="*/ 2870368 w 4603034"/>
              <a:gd name="connsiteY512" fmla="*/ 2083137 h 3693934"/>
              <a:gd name="connsiteX513" fmla="*/ 2834035 w 4603034"/>
              <a:gd name="connsiteY513" fmla="*/ 2052859 h 3693934"/>
              <a:gd name="connsiteX514" fmla="*/ 2803756 w 4603034"/>
              <a:gd name="connsiteY514" fmla="*/ 2046803 h 3693934"/>
              <a:gd name="connsiteX515" fmla="*/ 2809812 w 4603034"/>
              <a:gd name="connsiteY515" fmla="*/ 2028636 h 3693934"/>
              <a:gd name="connsiteX516" fmla="*/ 2827979 w 4603034"/>
              <a:gd name="connsiteY516" fmla="*/ 2022581 h 3693934"/>
              <a:gd name="connsiteX517" fmla="*/ 2906702 w 4603034"/>
              <a:gd name="connsiteY517" fmla="*/ 2016525 h 3693934"/>
              <a:gd name="connsiteX518" fmla="*/ 2924869 w 4603034"/>
              <a:gd name="connsiteY518" fmla="*/ 2004414 h 3693934"/>
              <a:gd name="connsiteX519" fmla="*/ 3009648 w 4603034"/>
              <a:gd name="connsiteY519" fmla="*/ 2004414 h 3693934"/>
              <a:gd name="connsiteX520" fmla="*/ 3015703 w 4603034"/>
              <a:gd name="connsiteY520" fmla="*/ 1980191 h 3693934"/>
              <a:gd name="connsiteX521" fmla="*/ 2930925 w 4603034"/>
              <a:gd name="connsiteY521" fmla="*/ 1968080 h 3693934"/>
              <a:gd name="connsiteX522" fmla="*/ 2912758 w 4603034"/>
              <a:gd name="connsiteY522" fmla="*/ 1955969 h 3693934"/>
              <a:gd name="connsiteX523" fmla="*/ 2900646 w 4603034"/>
              <a:gd name="connsiteY523" fmla="*/ 1943857 h 3693934"/>
              <a:gd name="connsiteX524" fmla="*/ 2882480 w 4603034"/>
              <a:gd name="connsiteY524" fmla="*/ 1937802 h 3693934"/>
              <a:gd name="connsiteX525" fmla="*/ 2809812 w 4603034"/>
              <a:gd name="connsiteY525" fmla="*/ 1943857 h 3693934"/>
              <a:gd name="connsiteX526" fmla="*/ 2791645 w 4603034"/>
              <a:gd name="connsiteY526" fmla="*/ 1949913 h 3693934"/>
              <a:gd name="connsiteX527" fmla="*/ 2767423 w 4603034"/>
              <a:gd name="connsiteY527" fmla="*/ 1992302 h 3693934"/>
              <a:gd name="connsiteX528" fmla="*/ 2737144 w 4603034"/>
              <a:gd name="connsiteY528" fmla="*/ 2016525 h 3693934"/>
              <a:gd name="connsiteX529" fmla="*/ 2676588 w 4603034"/>
              <a:gd name="connsiteY529" fmla="*/ 2028636 h 3693934"/>
              <a:gd name="connsiteX530" fmla="*/ 2664477 w 4603034"/>
              <a:gd name="connsiteY530" fmla="*/ 1992302 h 3693934"/>
              <a:gd name="connsiteX531" fmla="*/ 2646310 w 4603034"/>
              <a:gd name="connsiteY531" fmla="*/ 1980191 h 3693934"/>
              <a:gd name="connsiteX532" fmla="*/ 2591809 w 4603034"/>
              <a:gd name="connsiteY532" fmla="*/ 1968080 h 3693934"/>
              <a:gd name="connsiteX533" fmla="*/ 2567587 w 4603034"/>
              <a:gd name="connsiteY533" fmla="*/ 1931746 h 3693934"/>
              <a:gd name="connsiteX534" fmla="*/ 2585754 w 4603034"/>
              <a:gd name="connsiteY534" fmla="*/ 1925691 h 3693934"/>
              <a:gd name="connsiteX535" fmla="*/ 2640254 w 4603034"/>
              <a:gd name="connsiteY535" fmla="*/ 1931746 h 3693934"/>
              <a:gd name="connsiteX536" fmla="*/ 2682644 w 4603034"/>
              <a:gd name="connsiteY536" fmla="*/ 1937802 h 3693934"/>
              <a:gd name="connsiteX537" fmla="*/ 2731089 w 4603034"/>
              <a:gd name="connsiteY537" fmla="*/ 1931746 h 3693934"/>
              <a:gd name="connsiteX538" fmla="*/ 2767423 w 4603034"/>
              <a:gd name="connsiteY538" fmla="*/ 1919635 h 3693934"/>
              <a:gd name="connsiteX539" fmla="*/ 2803756 w 4603034"/>
              <a:gd name="connsiteY539" fmla="*/ 1895412 h 3693934"/>
              <a:gd name="connsiteX540" fmla="*/ 2924869 w 4603034"/>
              <a:gd name="connsiteY540" fmla="*/ 1901468 h 3693934"/>
              <a:gd name="connsiteX541" fmla="*/ 3045982 w 4603034"/>
              <a:gd name="connsiteY541" fmla="*/ 1901468 h 3693934"/>
              <a:gd name="connsiteX542" fmla="*/ 3100482 w 4603034"/>
              <a:gd name="connsiteY542" fmla="*/ 1919635 h 3693934"/>
              <a:gd name="connsiteX543" fmla="*/ 3118649 w 4603034"/>
              <a:gd name="connsiteY543" fmla="*/ 1925691 h 3693934"/>
              <a:gd name="connsiteX544" fmla="*/ 3142872 w 4603034"/>
              <a:gd name="connsiteY544" fmla="*/ 1931746 h 3693934"/>
              <a:gd name="connsiteX545" fmla="*/ 3197372 w 4603034"/>
              <a:gd name="connsiteY545" fmla="*/ 1962024 h 3693934"/>
              <a:gd name="connsiteX546" fmla="*/ 3215539 w 4603034"/>
              <a:gd name="connsiteY546" fmla="*/ 1974136 h 3693934"/>
              <a:gd name="connsiteX547" fmla="*/ 3251873 w 4603034"/>
              <a:gd name="connsiteY547" fmla="*/ 1986247 h 3693934"/>
              <a:gd name="connsiteX548" fmla="*/ 3270040 w 4603034"/>
              <a:gd name="connsiteY548" fmla="*/ 1974136 h 3693934"/>
              <a:gd name="connsiteX549" fmla="*/ 3239762 w 4603034"/>
              <a:gd name="connsiteY549" fmla="*/ 1943857 h 3693934"/>
              <a:gd name="connsiteX550" fmla="*/ 3215539 w 4603034"/>
              <a:gd name="connsiteY550" fmla="*/ 1913579 h 3693934"/>
              <a:gd name="connsiteX551" fmla="*/ 3179205 w 4603034"/>
              <a:gd name="connsiteY551" fmla="*/ 1895412 h 3693934"/>
              <a:gd name="connsiteX552" fmla="*/ 3154983 w 4603034"/>
              <a:gd name="connsiteY552" fmla="*/ 1889357 h 3693934"/>
              <a:gd name="connsiteX553" fmla="*/ 3124705 w 4603034"/>
              <a:gd name="connsiteY553" fmla="*/ 1865134 h 3693934"/>
              <a:gd name="connsiteX554" fmla="*/ 3112593 w 4603034"/>
              <a:gd name="connsiteY554" fmla="*/ 1853023 h 3693934"/>
              <a:gd name="connsiteX555" fmla="*/ 3088371 w 4603034"/>
              <a:gd name="connsiteY555" fmla="*/ 1846967 h 3693934"/>
              <a:gd name="connsiteX556" fmla="*/ 3070204 w 4603034"/>
              <a:gd name="connsiteY556" fmla="*/ 1834856 h 3693934"/>
              <a:gd name="connsiteX557" fmla="*/ 3052037 w 4603034"/>
              <a:gd name="connsiteY557" fmla="*/ 1828800 h 3693934"/>
              <a:gd name="connsiteX558" fmla="*/ 3070204 w 4603034"/>
              <a:gd name="connsiteY558" fmla="*/ 1816689 h 3693934"/>
              <a:gd name="connsiteX559" fmla="*/ 3136816 w 4603034"/>
              <a:gd name="connsiteY559" fmla="*/ 1828800 h 3693934"/>
              <a:gd name="connsiteX560" fmla="*/ 3167094 w 4603034"/>
              <a:gd name="connsiteY560" fmla="*/ 1846967 h 3693934"/>
              <a:gd name="connsiteX561" fmla="*/ 3179205 w 4603034"/>
              <a:gd name="connsiteY561" fmla="*/ 1859079 h 3693934"/>
              <a:gd name="connsiteX562" fmla="*/ 3215539 w 4603034"/>
              <a:gd name="connsiteY562" fmla="*/ 1834856 h 3693934"/>
              <a:gd name="connsiteX563" fmla="*/ 3209484 w 4603034"/>
              <a:gd name="connsiteY563" fmla="*/ 1810634 h 3693934"/>
              <a:gd name="connsiteX564" fmla="*/ 3203428 w 4603034"/>
              <a:gd name="connsiteY564" fmla="*/ 1792467 h 3693934"/>
              <a:gd name="connsiteX565" fmla="*/ 3227650 w 4603034"/>
              <a:gd name="connsiteY565" fmla="*/ 1798522 h 3693934"/>
              <a:gd name="connsiteX566" fmla="*/ 3239762 w 4603034"/>
              <a:gd name="connsiteY566" fmla="*/ 1810634 h 3693934"/>
              <a:gd name="connsiteX567" fmla="*/ 3270040 w 4603034"/>
              <a:gd name="connsiteY567" fmla="*/ 1840912 h 3693934"/>
              <a:gd name="connsiteX568" fmla="*/ 3306374 w 4603034"/>
              <a:gd name="connsiteY568" fmla="*/ 1846967 h 3693934"/>
              <a:gd name="connsiteX569" fmla="*/ 3336652 w 4603034"/>
              <a:gd name="connsiteY569" fmla="*/ 1871190 h 3693934"/>
              <a:gd name="connsiteX570" fmla="*/ 3354819 w 4603034"/>
              <a:gd name="connsiteY570" fmla="*/ 1877245 h 3693934"/>
              <a:gd name="connsiteX571" fmla="*/ 3385097 w 4603034"/>
              <a:gd name="connsiteY571" fmla="*/ 1846967 h 3693934"/>
              <a:gd name="connsiteX572" fmla="*/ 3421431 w 4603034"/>
              <a:gd name="connsiteY572" fmla="*/ 1834856 h 3693934"/>
              <a:gd name="connsiteX573" fmla="*/ 3439597 w 4603034"/>
              <a:gd name="connsiteY573" fmla="*/ 1840912 h 3693934"/>
              <a:gd name="connsiteX574" fmla="*/ 3463820 w 4603034"/>
              <a:gd name="connsiteY574" fmla="*/ 1871190 h 3693934"/>
              <a:gd name="connsiteX575" fmla="*/ 3488042 w 4603034"/>
              <a:gd name="connsiteY575" fmla="*/ 1865134 h 3693934"/>
              <a:gd name="connsiteX576" fmla="*/ 3500154 w 4603034"/>
              <a:gd name="connsiteY576" fmla="*/ 1853023 h 3693934"/>
              <a:gd name="connsiteX577" fmla="*/ 3530432 w 4603034"/>
              <a:gd name="connsiteY577" fmla="*/ 1859079 h 3693934"/>
              <a:gd name="connsiteX578" fmla="*/ 3542543 w 4603034"/>
              <a:gd name="connsiteY578" fmla="*/ 1877245 h 3693934"/>
              <a:gd name="connsiteX579" fmla="*/ 3554654 w 4603034"/>
              <a:gd name="connsiteY579" fmla="*/ 1889357 h 3693934"/>
              <a:gd name="connsiteX580" fmla="*/ 3560710 w 4603034"/>
              <a:gd name="connsiteY580" fmla="*/ 1865134 h 3693934"/>
              <a:gd name="connsiteX581" fmla="*/ 3554654 w 4603034"/>
              <a:gd name="connsiteY581" fmla="*/ 1810634 h 3693934"/>
              <a:gd name="connsiteX582" fmla="*/ 3536488 w 4603034"/>
              <a:gd name="connsiteY582" fmla="*/ 1798522 h 3693934"/>
              <a:gd name="connsiteX583" fmla="*/ 3500154 w 4603034"/>
              <a:gd name="connsiteY583" fmla="*/ 1786411 h 3693934"/>
              <a:gd name="connsiteX584" fmla="*/ 3488042 w 4603034"/>
              <a:gd name="connsiteY584" fmla="*/ 1774300 h 3693934"/>
              <a:gd name="connsiteX585" fmla="*/ 3469876 w 4603034"/>
              <a:gd name="connsiteY585" fmla="*/ 1762189 h 3693934"/>
              <a:gd name="connsiteX586" fmla="*/ 3542543 w 4603034"/>
              <a:gd name="connsiteY586" fmla="*/ 1731910 h 3693934"/>
              <a:gd name="connsiteX587" fmla="*/ 3578877 w 4603034"/>
              <a:gd name="connsiteY587" fmla="*/ 1744022 h 3693934"/>
              <a:gd name="connsiteX588" fmla="*/ 3597044 w 4603034"/>
              <a:gd name="connsiteY588" fmla="*/ 1750077 h 3693934"/>
              <a:gd name="connsiteX589" fmla="*/ 3621266 w 4603034"/>
              <a:gd name="connsiteY589" fmla="*/ 1780355 h 3693934"/>
              <a:gd name="connsiteX590" fmla="*/ 3633378 w 4603034"/>
              <a:gd name="connsiteY590" fmla="*/ 1792467 h 3693934"/>
              <a:gd name="connsiteX591" fmla="*/ 3645489 w 4603034"/>
              <a:gd name="connsiteY591" fmla="*/ 1828800 h 3693934"/>
              <a:gd name="connsiteX592" fmla="*/ 3651544 w 4603034"/>
              <a:gd name="connsiteY592" fmla="*/ 1846967 h 3693934"/>
              <a:gd name="connsiteX593" fmla="*/ 3663656 w 4603034"/>
              <a:gd name="connsiteY593" fmla="*/ 1865134 h 3693934"/>
              <a:gd name="connsiteX594" fmla="*/ 3663656 w 4603034"/>
              <a:gd name="connsiteY594" fmla="*/ 1974136 h 3693934"/>
              <a:gd name="connsiteX595" fmla="*/ 3675767 w 4603034"/>
              <a:gd name="connsiteY595" fmla="*/ 1992302 h 3693934"/>
              <a:gd name="connsiteX596" fmla="*/ 3693934 w 4603034"/>
              <a:gd name="connsiteY596" fmla="*/ 1998358 h 3693934"/>
              <a:gd name="connsiteX597" fmla="*/ 3706045 w 4603034"/>
              <a:gd name="connsiteY597" fmla="*/ 1980191 h 3693934"/>
              <a:gd name="connsiteX598" fmla="*/ 3724212 w 4603034"/>
              <a:gd name="connsiteY598" fmla="*/ 1828800 h 3693934"/>
              <a:gd name="connsiteX599" fmla="*/ 3766601 w 4603034"/>
              <a:gd name="connsiteY599" fmla="*/ 1834856 h 3693934"/>
              <a:gd name="connsiteX600" fmla="*/ 3784768 w 4603034"/>
              <a:gd name="connsiteY600" fmla="*/ 1895412 h 3693934"/>
              <a:gd name="connsiteX601" fmla="*/ 3778713 w 4603034"/>
              <a:gd name="connsiteY601" fmla="*/ 1919635 h 3693934"/>
              <a:gd name="connsiteX602" fmla="*/ 3766601 w 4603034"/>
              <a:gd name="connsiteY602" fmla="*/ 1931746 h 3693934"/>
              <a:gd name="connsiteX603" fmla="*/ 3760546 w 4603034"/>
              <a:gd name="connsiteY603" fmla="*/ 1949913 h 3693934"/>
              <a:gd name="connsiteX604" fmla="*/ 3796880 w 4603034"/>
              <a:gd name="connsiteY604" fmla="*/ 1992302 h 3693934"/>
              <a:gd name="connsiteX605" fmla="*/ 3845325 w 4603034"/>
              <a:gd name="connsiteY605" fmla="*/ 1998358 h 3693934"/>
              <a:gd name="connsiteX606" fmla="*/ 3857436 w 4603034"/>
              <a:gd name="connsiteY606" fmla="*/ 2022581 h 3693934"/>
              <a:gd name="connsiteX607" fmla="*/ 3881658 w 4603034"/>
              <a:gd name="connsiteY607" fmla="*/ 2071026 h 3693934"/>
              <a:gd name="connsiteX608" fmla="*/ 3887714 w 4603034"/>
              <a:gd name="connsiteY608" fmla="*/ 2089193 h 3693934"/>
              <a:gd name="connsiteX609" fmla="*/ 3911937 w 4603034"/>
              <a:gd name="connsiteY609" fmla="*/ 2125526 h 3693934"/>
              <a:gd name="connsiteX610" fmla="*/ 3917992 w 4603034"/>
              <a:gd name="connsiteY610" fmla="*/ 2143693 h 3693934"/>
              <a:gd name="connsiteX611" fmla="*/ 3942215 w 4603034"/>
              <a:gd name="connsiteY611" fmla="*/ 2173971 h 3693934"/>
              <a:gd name="connsiteX612" fmla="*/ 3966437 w 4603034"/>
              <a:gd name="connsiteY612" fmla="*/ 2167916 h 3693934"/>
              <a:gd name="connsiteX613" fmla="*/ 3972493 w 4603034"/>
              <a:gd name="connsiteY613" fmla="*/ 2149749 h 3693934"/>
              <a:gd name="connsiteX614" fmla="*/ 3978548 w 4603034"/>
              <a:gd name="connsiteY614" fmla="*/ 2089193 h 3693934"/>
              <a:gd name="connsiteX615" fmla="*/ 3996715 w 4603034"/>
              <a:gd name="connsiteY615" fmla="*/ 2083137 h 3693934"/>
              <a:gd name="connsiteX616" fmla="*/ 4039105 w 4603034"/>
              <a:gd name="connsiteY616" fmla="*/ 2071026 h 3693934"/>
              <a:gd name="connsiteX617" fmla="*/ 4057272 w 4603034"/>
              <a:gd name="connsiteY617" fmla="*/ 2058914 h 3693934"/>
              <a:gd name="connsiteX618" fmla="*/ 4075439 w 4603034"/>
              <a:gd name="connsiteY618" fmla="*/ 2022581 h 3693934"/>
              <a:gd name="connsiteX619" fmla="*/ 4087550 w 4603034"/>
              <a:gd name="connsiteY619" fmla="*/ 2010469 h 3693934"/>
              <a:gd name="connsiteX620" fmla="*/ 4105717 w 4603034"/>
              <a:gd name="connsiteY620" fmla="*/ 1937802 h 3693934"/>
              <a:gd name="connsiteX621" fmla="*/ 4111772 w 4603034"/>
              <a:gd name="connsiteY621" fmla="*/ 1919635 h 3693934"/>
              <a:gd name="connsiteX622" fmla="*/ 4129939 w 4603034"/>
              <a:gd name="connsiteY622" fmla="*/ 1907524 h 3693934"/>
              <a:gd name="connsiteX623" fmla="*/ 4154162 w 4603034"/>
              <a:gd name="connsiteY623" fmla="*/ 1883301 h 3693934"/>
              <a:gd name="connsiteX624" fmla="*/ 4160217 w 4603034"/>
              <a:gd name="connsiteY624" fmla="*/ 1865134 h 3693934"/>
              <a:gd name="connsiteX625" fmla="*/ 4208662 w 4603034"/>
              <a:gd name="connsiteY625" fmla="*/ 1840912 h 3693934"/>
              <a:gd name="connsiteX626" fmla="*/ 4226829 w 4603034"/>
              <a:gd name="connsiteY626" fmla="*/ 1834856 h 3693934"/>
              <a:gd name="connsiteX627" fmla="*/ 4311608 w 4603034"/>
              <a:gd name="connsiteY627" fmla="*/ 1840912 h 3693934"/>
              <a:gd name="connsiteX628" fmla="*/ 4341886 w 4603034"/>
              <a:gd name="connsiteY628" fmla="*/ 1895412 h 3693934"/>
              <a:gd name="connsiteX629" fmla="*/ 4347942 w 4603034"/>
              <a:gd name="connsiteY629" fmla="*/ 1913579 h 3693934"/>
              <a:gd name="connsiteX630" fmla="*/ 4360053 w 4603034"/>
              <a:gd name="connsiteY630" fmla="*/ 1925691 h 3693934"/>
              <a:gd name="connsiteX631" fmla="*/ 4396387 w 4603034"/>
              <a:gd name="connsiteY631" fmla="*/ 1949913 h 3693934"/>
              <a:gd name="connsiteX632" fmla="*/ 4414554 w 4603034"/>
              <a:gd name="connsiteY632" fmla="*/ 1968080 h 3693934"/>
              <a:gd name="connsiteX633" fmla="*/ 4450888 w 4603034"/>
              <a:gd name="connsiteY633" fmla="*/ 1992302 h 3693934"/>
              <a:gd name="connsiteX634" fmla="*/ 4462999 w 4603034"/>
              <a:gd name="connsiteY634" fmla="*/ 2004414 h 3693934"/>
              <a:gd name="connsiteX635" fmla="*/ 4499333 w 4603034"/>
              <a:gd name="connsiteY635" fmla="*/ 2028636 h 3693934"/>
              <a:gd name="connsiteX636" fmla="*/ 4517499 w 4603034"/>
              <a:gd name="connsiteY636" fmla="*/ 2083137 h 3693934"/>
              <a:gd name="connsiteX637" fmla="*/ 4523555 w 4603034"/>
              <a:gd name="connsiteY637" fmla="*/ 2101304 h 3693934"/>
              <a:gd name="connsiteX638" fmla="*/ 4541722 w 4603034"/>
              <a:gd name="connsiteY638" fmla="*/ 2125526 h 3693934"/>
              <a:gd name="connsiteX639" fmla="*/ 4553833 w 4603034"/>
              <a:gd name="connsiteY639" fmla="*/ 2167916 h 3693934"/>
              <a:gd name="connsiteX640" fmla="*/ 4565944 w 4603034"/>
              <a:gd name="connsiteY640" fmla="*/ 2210305 h 3693934"/>
              <a:gd name="connsiteX641" fmla="*/ 4559889 w 4603034"/>
              <a:gd name="connsiteY641" fmla="*/ 2301140 h 3693934"/>
              <a:gd name="connsiteX642" fmla="*/ 4553833 w 4603034"/>
              <a:gd name="connsiteY642" fmla="*/ 2319306 h 3693934"/>
              <a:gd name="connsiteX643" fmla="*/ 4541722 w 4603034"/>
              <a:gd name="connsiteY643" fmla="*/ 2494920 h 3693934"/>
              <a:gd name="connsiteX644" fmla="*/ 4559889 w 4603034"/>
              <a:gd name="connsiteY644" fmla="*/ 2591810 h 3693934"/>
              <a:gd name="connsiteX645" fmla="*/ 4572000 w 4603034"/>
              <a:gd name="connsiteY645" fmla="*/ 2609977 h 3693934"/>
              <a:gd name="connsiteX646" fmla="*/ 4584111 w 4603034"/>
              <a:gd name="connsiteY646" fmla="*/ 2646310 h 3693934"/>
              <a:gd name="connsiteX647" fmla="*/ 4590167 w 4603034"/>
              <a:gd name="connsiteY647" fmla="*/ 2664477 h 3693934"/>
              <a:gd name="connsiteX648" fmla="*/ 4596223 w 4603034"/>
              <a:gd name="connsiteY648" fmla="*/ 2682644 h 3693934"/>
              <a:gd name="connsiteX649" fmla="*/ 4602278 w 4603034"/>
              <a:gd name="connsiteY649" fmla="*/ 2731089 h 3693934"/>
              <a:gd name="connsiteX650" fmla="*/ 4584111 w 4603034"/>
              <a:gd name="connsiteY650" fmla="*/ 2803757 h 3693934"/>
              <a:gd name="connsiteX651" fmla="*/ 4565944 w 4603034"/>
              <a:gd name="connsiteY651" fmla="*/ 2809812 h 3693934"/>
              <a:gd name="connsiteX652" fmla="*/ 4493277 w 4603034"/>
              <a:gd name="connsiteY652" fmla="*/ 2809812 h 3693934"/>
              <a:gd name="connsiteX653" fmla="*/ 4456943 w 4603034"/>
              <a:gd name="connsiteY653" fmla="*/ 2821924 h 3693934"/>
              <a:gd name="connsiteX654" fmla="*/ 4438776 w 4603034"/>
              <a:gd name="connsiteY654" fmla="*/ 2827979 h 3693934"/>
              <a:gd name="connsiteX655" fmla="*/ 4390331 w 4603034"/>
              <a:gd name="connsiteY655" fmla="*/ 2791645 h 3693934"/>
              <a:gd name="connsiteX656" fmla="*/ 4378220 w 4603034"/>
              <a:gd name="connsiteY656" fmla="*/ 2773479 h 3693934"/>
              <a:gd name="connsiteX657" fmla="*/ 4305552 w 4603034"/>
              <a:gd name="connsiteY657" fmla="*/ 2755312 h 3693934"/>
              <a:gd name="connsiteX658" fmla="*/ 4269219 w 4603034"/>
              <a:gd name="connsiteY658" fmla="*/ 2743200 h 3693934"/>
              <a:gd name="connsiteX659" fmla="*/ 4220774 w 4603034"/>
              <a:gd name="connsiteY659" fmla="*/ 2706867 h 3693934"/>
              <a:gd name="connsiteX660" fmla="*/ 4184440 w 4603034"/>
              <a:gd name="connsiteY660" fmla="*/ 2694755 h 3693934"/>
              <a:gd name="connsiteX661" fmla="*/ 4154162 w 4603034"/>
              <a:gd name="connsiteY661" fmla="*/ 2700811 h 3693934"/>
              <a:gd name="connsiteX662" fmla="*/ 4142050 w 4603034"/>
              <a:gd name="connsiteY662" fmla="*/ 2712922 h 3693934"/>
              <a:gd name="connsiteX663" fmla="*/ 4117828 w 4603034"/>
              <a:gd name="connsiteY663" fmla="*/ 2706867 h 3693934"/>
              <a:gd name="connsiteX664" fmla="*/ 4105717 w 4603034"/>
              <a:gd name="connsiteY664" fmla="*/ 2688700 h 3693934"/>
              <a:gd name="connsiteX665" fmla="*/ 4093605 w 4603034"/>
              <a:gd name="connsiteY665" fmla="*/ 2676589 h 3693934"/>
              <a:gd name="connsiteX666" fmla="*/ 4069383 w 4603034"/>
              <a:gd name="connsiteY666" fmla="*/ 2640255 h 3693934"/>
              <a:gd name="connsiteX667" fmla="*/ 4057272 w 4603034"/>
              <a:gd name="connsiteY667" fmla="*/ 2628143 h 3693934"/>
              <a:gd name="connsiteX668" fmla="*/ 4033049 w 4603034"/>
              <a:gd name="connsiteY668" fmla="*/ 2597865 h 3693934"/>
              <a:gd name="connsiteX669" fmla="*/ 4014882 w 4603034"/>
              <a:gd name="connsiteY669" fmla="*/ 2591810 h 3693934"/>
              <a:gd name="connsiteX670" fmla="*/ 3954326 w 4603034"/>
              <a:gd name="connsiteY670" fmla="*/ 2597865 h 3693934"/>
              <a:gd name="connsiteX671" fmla="*/ 3942215 w 4603034"/>
              <a:gd name="connsiteY671" fmla="*/ 2634199 h 3693934"/>
              <a:gd name="connsiteX672" fmla="*/ 3887714 w 4603034"/>
              <a:gd name="connsiteY672" fmla="*/ 2646310 h 3693934"/>
              <a:gd name="connsiteX673" fmla="*/ 3881658 w 4603034"/>
              <a:gd name="connsiteY673" fmla="*/ 2664477 h 3693934"/>
              <a:gd name="connsiteX674" fmla="*/ 3972493 w 4603034"/>
              <a:gd name="connsiteY674" fmla="*/ 2688700 h 3693934"/>
              <a:gd name="connsiteX675" fmla="*/ 3984604 w 4603034"/>
              <a:gd name="connsiteY675" fmla="*/ 2706867 h 3693934"/>
              <a:gd name="connsiteX676" fmla="*/ 3996715 w 4603034"/>
              <a:gd name="connsiteY676" fmla="*/ 2743200 h 3693934"/>
              <a:gd name="connsiteX677" fmla="*/ 4020938 w 4603034"/>
              <a:gd name="connsiteY677" fmla="*/ 2749256 h 3693934"/>
              <a:gd name="connsiteX678" fmla="*/ 4033049 w 4603034"/>
              <a:gd name="connsiteY678" fmla="*/ 2767423 h 3693934"/>
              <a:gd name="connsiteX679" fmla="*/ 4039105 w 4603034"/>
              <a:gd name="connsiteY679" fmla="*/ 2785590 h 3693934"/>
              <a:gd name="connsiteX680" fmla="*/ 4057272 w 4603034"/>
              <a:gd name="connsiteY680" fmla="*/ 2791645 h 3693934"/>
              <a:gd name="connsiteX681" fmla="*/ 4093605 w 4603034"/>
              <a:gd name="connsiteY681" fmla="*/ 2797701 h 3693934"/>
              <a:gd name="connsiteX682" fmla="*/ 4135995 w 4603034"/>
              <a:gd name="connsiteY682" fmla="*/ 2846146 h 3693934"/>
              <a:gd name="connsiteX683" fmla="*/ 4154162 w 4603034"/>
              <a:gd name="connsiteY683" fmla="*/ 2852202 h 3693934"/>
              <a:gd name="connsiteX684" fmla="*/ 4160217 w 4603034"/>
              <a:gd name="connsiteY684" fmla="*/ 2870369 h 3693934"/>
              <a:gd name="connsiteX685" fmla="*/ 4129939 w 4603034"/>
              <a:gd name="connsiteY685" fmla="*/ 2900647 h 3693934"/>
              <a:gd name="connsiteX686" fmla="*/ 4123884 w 4603034"/>
              <a:gd name="connsiteY686" fmla="*/ 2918814 h 3693934"/>
              <a:gd name="connsiteX687" fmla="*/ 4117828 w 4603034"/>
              <a:gd name="connsiteY687" fmla="*/ 2949092 h 3693934"/>
              <a:gd name="connsiteX688" fmla="*/ 4099661 w 4603034"/>
              <a:gd name="connsiteY688" fmla="*/ 2955147 h 3693934"/>
              <a:gd name="connsiteX689" fmla="*/ 4069383 w 4603034"/>
              <a:gd name="connsiteY689" fmla="*/ 2949092 h 3693934"/>
              <a:gd name="connsiteX690" fmla="*/ 4057272 w 4603034"/>
              <a:gd name="connsiteY690" fmla="*/ 2930925 h 3693934"/>
              <a:gd name="connsiteX691" fmla="*/ 4045160 w 4603034"/>
              <a:gd name="connsiteY691" fmla="*/ 2918814 h 3693934"/>
              <a:gd name="connsiteX692" fmla="*/ 4014882 w 4603034"/>
              <a:gd name="connsiteY692" fmla="*/ 2876424 h 3693934"/>
              <a:gd name="connsiteX693" fmla="*/ 3978548 w 4603034"/>
              <a:gd name="connsiteY693" fmla="*/ 2864313 h 3693934"/>
              <a:gd name="connsiteX694" fmla="*/ 3972493 w 4603034"/>
              <a:gd name="connsiteY694" fmla="*/ 2882480 h 3693934"/>
              <a:gd name="connsiteX695" fmla="*/ 3990660 w 4603034"/>
              <a:gd name="connsiteY695" fmla="*/ 2888536 h 3693934"/>
              <a:gd name="connsiteX696" fmla="*/ 4008827 w 4603034"/>
              <a:gd name="connsiteY696" fmla="*/ 2906702 h 3693934"/>
              <a:gd name="connsiteX697" fmla="*/ 4014882 w 4603034"/>
              <a:gd name="connsiteY697" fmla="*/ 2924869 h 3693934"/>
              <a:gd name="connsiteX698" fmla="*/ 3978548 w 4603034"/>
              <a:gd name="connsiteY698" fmla="*/ 2936981 h 3693934"/>
              <a:gd name="connsiteX699" fmla="*/ 3802935 w 4603034"/>
              <a:gd name="connsiteY699" fmla="*/ 2930925 h 3693934"/>
              <a:gd name="connsiteX700" fmla="*/ 3790824 w 4603034"/>
              <a:gd name="connsiteY700" fmla="*/ 2949092 h 3693934"/>
              <a:gd name="connsiteX701" fmla="*/ 3808991 w 4603034"/>
              <a:gd name="connsiteY701" fmla="*/ 2961203 h 3693934"/>
              <a:gd name="connsiteX702" fmla="*/ 3899825 w 4603034"/>
              <a:gd name="connsiteY702" fmla="*/ 2967259 h 3693934"/>
              <a:gd name="connsiteX703" fmla="*/ 3911937 w 4603034"/>
              <a:gd name="connsiteY703" fmla="*/ 2979370 h 3693934"/>
              <a:gd name="connsiteX704" fmla="*/ 3930103 w 4603034"/>
              <a:gd name="connsiteY704" fmla="*/ 2985426 h 3693934"/>
              <a:gd name="connsiteX705" fmla="*/ 3966437 w 4603034"/>
              <a:gd name="connsiteY705" fmla="*/ 2967259 h 3693934"/>
              <a:gd name="connsiteX706" fmla="*/ 3984604 w 4603034"/>
              <a:gd name="connsiteY706" fmla="*/ 2979370 h 3693934"/>
              <a:gd name="connsiteX707" fmla="*/ 4002771 w 4603034"/>
              <a:gd name="connsiteY707" fmla="*/ 3015704 h 3693934"/>
              <a:gd name="connsiteX708" fmla="*/ 4014882 w 4603034"/>
              <a:gd name="connsiteY708" fmla="*/ 3033871 h 3693934"/>
              <a:gd name="connsiteX709" fmla="*/ 4039105 w 4603034"/>
              <a:gd name="connsiteY709" fmla="*/ 3082316 h 3693934"/>
              <a:gd name="connsiteX710" fmla="*/ 4075439 w 4603034"/>
              <a:gd name="connsiteY710" fmla="*/ 3064149 h 3693934"/>
              <a:gd name="connsiteX711" fmla="*/ 4111772 w 4603034"/>
              <a:gd name="connsiteY711" fmla="*/ 3052038 h 3693934"/>
              <a:gd name="connsiteX712" fmla="*/ 4129939 w 4603034"/>
              <a:gd name="connsiteY712" fmla="*/ 3045982 h 3693934"/>
              <a:gd name="connsiteX713" fmla="*/ 4148106 w 4603034"/>
              <a:gd name="connsiteY713" fmla="*/ 3058093 h 3693934"/>
              <a:gd name="connsiteX714" fmla="*/ 4184440 w 4603034"/>
              <a:gd name="connsiteY714" fmla="*/ 3070204 h 3693934"/>
              <a:gd name="connsiteX715" fmla="*/ 4196551 w 4603034"/>
              <a:gd name="connsiteY715" fmla="*/ 3082316 h 3693934"/>
              <a:gd name="connsiteX716" fmla="*/ 4226829 w 4603034"/>
              <a:gd name="connsiteY716" fmla="*/ 3112594 h 3693934"/>
              <a:gd name="connsiteX717" fmla="*/ 4238940 w 4603034"/>
              <a:gd name="connsiteY717" fmla="*/ 3154983 h 3693934"/>
              <a:gd name="connsiteX718" fmla="*/ 4244996 w 4603034"/>
              <a:gd name="connsiteY718" fmla="*/ 3173150 h 3693934"/>
              <a:gd name="connsiteX719" fmla="*/ 4263163 w 4603034"/>
              <a:gd name="connsiteY719" fmla="*/ 3179206 h 3693934"/>
              <a:gd name="connsiteX720" fmla="*/ 4269219 w 4603034"/>
              <a:gd name="connsiteY720" fmla="*/ 3203428 h 3693934"/>
              <a:gd name="connsiteX721" fmla="*/ 4263163 w 4603034"/>
              <a:gd name="connsiteY721" fmla="*/ 3221595 h 3693934"/>
              <a:gd name="connsiteX722" fmla="*/ 4257107 w 4603034"/>
              <a:gd name="connsiteY722" fmla="*/ 3245818 h 3693934"/>
              <a:gd name="connsiteX723" fmla="*/ 4232885 w 4603034"/>
              <a:gd name="connsiteY723" fmla="*/ 3282151 h 3693934"/>
              <a:gd name="connsiteX724" fmla="*/ 4196551 w 4603034"/>
              <a:gd name="connsiteY724" fmla="*/ 3276096 h 3693934"/>
              <a:gd name="connsiteX725" fmla="*/ 4160217 w 4603034"/>
              <a:gd name="connsiteY725" fmla="*/ 3239762 h 3693934"/>
              <a:gd name="connsiteX726" fmla="*/ 4123884 w 4603034"/>
              <a:gd name="connsiteY726" fmla="*/ 3221595 h 3693934"/>
              <a:gd name="connsiteX727" fmla="*/ 4105717 w 4603034"/>
              <a:gd name="connsiteY727" fmla="*/ 3215540 h 3693934"/>
              <a:gd name="connsiteX728" fmla="*/ 4099661 w 4603034"/>
              <a:gd name="connsiteY728" fmla="*/ 3197373 h 3693934"/>
              <a:gd name="connsiteX729" fmla="*/ 4063327 w 4603034"/>
              <a:gd name="connsiteY729" fmla="*/ 3185261 h 3693934"/>
              <a:gd name="connsiteX730" fmla="*/ 4057272 w 4603034"/>
              <a:gd name="connsiteY730" fmla="*/ 3167094 h 3693934"/>
              <a:gd name="connsiteX731" fmla="*/ 3972493 w 4603034"/>
              <a:gd name="connsiteY731" fmla="*/ 3142872 h 3693934"/>
              <a:gd name="connsiteX732" fmla="*/ 3960382 w 4603034"/>
              <a:gd name="connsiteY732" fmla="*/ 3124705 h 3693934"/>
              <a:gd name="connsiteX733" fmla="*/ 3905881 w 4603034"/>
              <a:gd name="connsiteY733" fmla="*/ 3112594 h 3693934"/>
              <a:gd name="connsiteX734" fmla="*/ 3869547 w 4603034"/>
              <a:gd name="connsiteY734" fmla="*/ 3100483 h 3693934"/>
              <a:gd name="connsiteX735" fmla="*/ 3827158 w 4603034"/>
              <a:gd name="connsiteY735" fmla="*/ 3118649 h 3693934"/>
              <a:gd name="connsiteX736" fmla="*/ 3821102 w 4603034"/>
              <a:gd name="connsiteY736" fmla="*/ 3136816 h 3693934"/>
              <a:gd name="connsiteX737" fmla="*/ 3802935 w 4603034"/>
              <a:gd name="connsiteY737" fmla="*/ 3142872 h 3693934"/>
              <a:gd name="connsiteX738" fmla="*/ 3736323 w 4603034"/>
              <a:gd name="connsiteY738" fmla="*/ 3154983 h 3693934"/>
              <a:gd name="connsiteX739" fmla="*/ 3748435 w 4603034"/>
              <a:gd name="connsiteY739" fmla="*/ 3167094 h 3693934"/>
              <a:gd name="connsiteX740" fmla="*/ 3766601 w 4603034"/>
              <a:gd name="connsiteY740" fmla="*/ 3179206 h 3693934"/>
              <a:gd name="connsiteX741" fmla="*/ 3778713 w 4603034"/>
              <a:gd name="connsiteY741" fmla="*/ 3197373 h 3693934"/>
              <a:gd name="connsiteX742" fmla="*/ 3881658 w 4603034"/>
              <a:gd name="connsiteY742" fmla="*/ 3203428 h 3693934"/>
              <a:gd name="connsiteX743" fmla="*/ 3936159 w 4603034"/>
              <a:gd name="connsiteY743" fmla="*/ 3215540 h 3693934"/>
              <a:gd name="connsiteX744" fmla="*/ 3972493 w 4603034"/>
              <a:gd name="connsiteY744" fmla="*/ 3227651 h 3693934"/>
              <a:gd name="connsiteX745" fmla="*/ 3966437 w 4603034"/>
              <a:gd name="connsiteY745" fmla="*/ 3282151 h 3693934"/>
              <a:gd name="connsiteX746" fmla="*/ 3954326 w 4603034"/>
              <a:gd name="connsiteY746" fmla="*/ 3294263 h 3693934"/>
              <a:gd name="connsiteX747" fmla="*/ 3911937 w 4603034"/>
              <a:gd name="connsiteY747" fmla="*/ 3306374 h 3693934"/>
              <a:gd name="connsiteX748" fmla="*/ 3899825 w 4603034"/>
              <a:gd name="connsiteY748" fmla="*/ 3324541 h 3693934"/>
              <a:gd name="connsiteX749" fmla="*/ 3863491 w 4603034"/>
              <a:gd name="connsiteY749" fmla="*/ 3342708 h 3693934"/>
              <a:gd name="connsiteX750" fmla="*/ 3845325 w 4603034"/>
              <a:gd name="connsiteY750" fmla="*/ 3336652 h 3693934"/>
              <a:gd name="connsiteX751" fmla="*/ 3833213 w 4603034"/>
              <a:gd name="connsiteY751" fmla="*/ 3318485 h 3693934"/>
              <a:gd name="connsiteX752" fmla="*/ 3815046 w 4603034"/>
              <a:gd name="connsiteY752" fmla="*/ 3306374 h 3693934"/>
              <a:gd name="connsiteX753" fmla="*/ 3796880 w 4603034"/>
              <a:gd name="connsiteY753" fmla="*/ 3312430 h 3693934"/>
              <a:gd name="connsiteX754" fmla="*/ 3766601 w 4603034"/>
              <a:gd name="connsiteY754" fmla="*/ 3342708 h 3693934"/>
              <a:gd name="connsiteX755" fmla="*/ 3748435 w 4603034"/>
              <a:gd name="connsiteY755" fmla="*/ 3348763 h 3693934"/>
              <a:gd name="connsiteX756" fmla="*/ 3609155 w 4603034"/>
              <a:gd name="connsiteY756" fmla="*/ 3354819 h 3693934"/>
              <a:gd name="connsiteX757" fmla="*/ 3572821 w 4603034"/>
              <a:gd name="connsiteY757" fmla="*/ 3342708 h 3693934"/>
              <a:gd name="connsiteX758" fmla="*/ 3554654 w 4603034"/>
              <a:gd name="connsiteY758" fmla="*/ 3348763 h 3693934"/>
              <a:gd name="connsiteX759" fmla="*/ 3542543 w 4603034"/>
              <a:gd name="connsiteY759" fmla="*/ 3360875 h 3693934"/>
              <a:gd name="connsiteX760" fmla="*/ 3518321 w 4603034"/>
              <a:gd name="connsiteY760" fmla="*/ 3354819 h 3693934"/>
              <a:gd name="connsiteX761" fmla="*/ 3475931 w 4603034"/>
              <a:gd name="connsiteY761" fmla="*/ 3342708 h 3693934"/>
              <a:gd name="connsiteX762" fmla="*/ 3433542 w 4603034"/>
              <a:gd name="connsiteY762" fmla="*/ 3294263 h 3693934"/>
              <a:gd name="connsiteX763" fmla="*/ 3409319 w 4603034"/>
              <a:gd name="connsiteY763" fmla="*/ 3257929 h 3693934"/>
              <a:gd name="connsiteX764" fmla="*/ 3391152 w 4603034"/>
              <a:gd name="connsiteY764" fmla="*/ 3263985 h 3693934"/>
              <a:gd name="connsiteX765" fmla="*/ 3354819 w 4603034"/>
              <a:gd name="connsiteY765" fmla="*/ 3233706 h 3693934"/>
              <a:gd name="connsiteX766" fmla="*/ 3342707 w 4603034"/>
              <a:gd name="connsiteY766" fmla="*/ 3221595 h 3693934"/>
              <a:gd name="connsiteX767" fmla="*/ 3306374 w 4603034"/>
              <a:gd name="connsiteY767" fmla="*/ 3209484 h 3693934"/>
              <a:gd name="connsiteX768" fmla="*/ 3312429 w 4603034"/>
              <a:gd name="connsiteY768" fmla="*/ 3239762 h 3693934"/>
              <a:gd name="connsiteX769" fmla="*/ 3330596 w 4603034"/>
              <a:gd name="connsiteY769" fmla="*/ 3251873 h 3693934"/>
              <a:gd name="connsiteX770" fmla="*/ 3300318 w 4603034"/>
              <a:gd name="connsiteY770" fmla="*/ 3263985 h 3693934"/>
              <a:gd name="connsiteX771" fmla="*/ 3203428 w 4603034"/>
              <a:gd name="connsiteY771" fmla="*/ 3245818 h 3693934"/>
              <a:gd name="connsiteX772" fmla="*/ 3112593 w 4603034"/>
              <a:gd name="connsiteY772" fmla="*/ 3251873 h 3693934"/>
              <a:gd name="connsiteX773" fmla="*/ 3088371 w 4603034"/>
              <a:gd name="connsiteY773" fmla="*/ 3245818 h 3693934"/>
              <a:gd name="connsiteX774" fmla="*/ 3052037 w 4603034"/>
              <a:gd name="connsiteY774" fmla="*/ 3203428 h 3693934"/>
              <a:gd name="connsiteX775" fmla="*/ 2967258 w 4603034"/>
              <a:gd name="connsiteY775" fmla="*/ 3179206 h 3693934"/>
              <a:gd name="connsiteX776" fmla="*/ 2943036 w 4603034"/>
              <a:gd name="connsiteY776" fmla="*/ 3148928 h 3693934"/>
              <a:gd name="connsiteX777" fmla="*/ 2930925 w 4603034"/>
              <a:gd name="connsiteY777" fmla="*/ 3136816 h 3693934"/>
              <a:gd name="connsiteX778" fmla="*/ 2912758 w 4603034"/>
              <a:gd name="connsiteY778" fmla="*/ 3112594 h 3693934"/>
              <a:gd name="connsiteX779" fmla="*/ 2894591 w 4603034"/>
              <a:gd name="connsiteY779" fmla="*/ 3106538 h 3693934"/>
              <a:gd name="connsiteX780" fmla="*/ 2840090 w 4603034"/>
              <a:gd name="connsiteY780" fmla="*/ 3130761 h 3693934"/>
              <a:gd name="connsiteX781" fmla="*/ 2834035 w 4603034"/>
              <a:gd name="connsiteY781" fmla="*/ 3161039 h 3693934"/>
              <a:gd name="connsiteX782" fmla="*/ 2761367 w 4603034"/>
              <a:gd name="connsiteY782" fmla="*/ 3173150 h 3693934"/>
              <a:gd name="connsiteX783" fmla="*/ 2749256 w 4603034"/>
              <a:gd name="connsiteY783" fmla="*/ 3191317 h 3693934"/>
              <a:gd name="connsiteX784" fmla="*/ 2809812 w 4603034"/>
              <a:gd name="connsiteY784" fmla="*/ 3203428 h 3693934"/>
              <a:gd name="connsiteX785" fmla="*/ 2821923 w 4603034"/>
              <a:gd name="connsiteY785" fmla="*/ 3215540 h 3693934"/>
              <a:gd name="connsiteX786" fmla="*/ 2870368 w 4603034"/>
              <a:gd name="connsiteY786" fmla="*/ 3239762 h 3693934"/>
              <a:gd name="connsiteX787" fmla="*/ 2834035 w 4603034"/>
              <a:gd name="connsiteY787" fmla="*/ 3288207 h 3693934"/>
              <a:gd name="connsiteX788" fmla="*/ 2821923 w 4603034"/>
              <a:gd name="connsiteY788" fmla="*/ 3300318 h 3693934"/>
              <a:gd name="connsiteX789" fmla="*/ 2815868 w 4603034"/>
              <a:gd name="connsiteY789" fmla="*/ 3318485 h 3693934"/>
              <a:gd name="connsiteX790" fmla="*/ 2846146 w 4603034"/>
              <a:gd name="connsiteY790" fmla="*/ 3342708 h 3693934"/>
              <a:gd name="connsiteX791" fmla="*/ 2852201 w 4603034"/>
              <a:gd name="connsiteY791" fmla="*/ 3391153 h 3693934"/>
              <a:gd name="connsiteX792" fmla="*/ 2846146 w 4603034"/>
              <a:gd name="connsiteY792" fmla="*/ 3415375 h 3693934"/>
              <a:gd name="connsiteX793" fmla="*/ 2809812 w 4603034"/>
              <a:gd name="connsiteY793" fmla="*/ 3439598 h 3693934"/>
              <a:gd name="connsiteX794" fmla="*/ 2773478 w 4603034"/>
              <a:gd name="connsiteY794" fmla="*/ 3451709 h 3693934"/>
              <a:gd name="connsiteX795" fmla="*/ 2767423 w 4603034"/>
              <a:gd name="connsiteY795" fmla="*/ 3469876 h 3693934"/>
              <a:gd name="connsiteX796" fmla="*/ 2737144 w 4603034"/>
              <a:gd name="connsiteY796" fmla="*/ 3494098 h 3693934"/>
              <a:gd name="connsiteX797" fmla="*/ 2706866 w 4603034"/>
              <a:gd name="connsiteY797" fmla="*/ 3500154 h 3693934"/>
              <a:gd name="connsiteX798" fmla="*/ 2670533 w 4603034"/>
              <a:gd name="connsiteY798" fmla="*/ 3524377 h 3693934"/>
              <a:gd name="connsiteX799" fmla="*/ 2652366 w 4603034"/>
              <a:gd name="connsiteY799" fmla="*/ 3518321 h 3693934"/>
              <a:gd name="connsiteX800" fmla="*/ 2634199 w 4603034"/>
              <a:gd name="connsiteY800" fmla="*/ 3506210 h 3693934"/>
              <a:gd name="connsiteX801" fmla="*/ 2591809 w 4603034"/>
              <a:gd name="connsiteY801" fmla="*/ 3500154 h 3693934"/>
              <a:gd name="connsiteX802" fmla="*/ 2597865 w 4603034"/>
              <a:gd name="connsiteY802" fmla="*/ 3475932 h 3693934"/>
              <a:gd name="connsiteX803" fmla="*/ 2609976 w 4603034"/>
              <a:gd name="connsiteY803" fmla="*/ 3463820 h 3693934"/>
              <a:gd name="connsiteX804" fmla="*/ 2622088 w 4603034"/>
              <a:gd name="connsiteY804" fmla="*/ 3427487 h 3693934"/>
              <a:gd name="connsiteX805" fmla="*/ 2616032 w 4603034"/>
              <a:gd name="connsiteY805" fmla="*/ 3403264 h 3693934"/>
              <a:gd name="connsiteX806" fmla="*/ 2573642 w 4603034"/>
              <a:gd name="connsiteY806" fmla="*/ 3397208 h 3693934"/>
              <a:gd name="connsiteX807" fmla="*/ 2555476 w 4603034"/>
              <a:gd name="connsiteY807" fmla="*/ 3391153 h 3693934"/>
              <a:gd name="connsiteX808" fmla="*/ 2549420 w 4603034"/>
              <a:gd name="connsiteY808" fmla="*/ 3372986 h 3693934"/>
              <a:gd name="connsiteX809" fmla="*/ 2513086 w 4603034"/>
              <a:gd name="connsiteY809" fmla="*/ 3354819 h 3693934"/>
              <a:gd name="connsiteX810" fmla="*/ 2482808 w 4603034"/>
              <a:gd name="connsiteY810" fmla="*/ 3330596 h 3693934"/>
              <a:gd name="connsiteX811" fmla="*/ 2476752 w 4603034"/>
              <a:gd name="connsiteY811" fmla="*/ 3300318 h 3693934"/>
              <a:gd name="connsiteX812" fmla="*/ 2440419 w 4603034"/>
              <a:gd name="connsiteY812" fmla="*/ 3288207 h 3693934"/>
              <a:gd name="connsiteX813" fmla="*/ 2422252 w 4603034"/>
              <a:gd name="connsiteY813" fmla="*/ 3282151 h 3693934"/>
              <a:gd name="connsiteX814" fmla="*/ 2410140 w 4603034"/>
              <a:gd name="connsiteY814" fmla="*/ 3270040 h 3693934"/>
              <a:gd name="connsiteX815" fmla="*/ 2391974 w 4603034"/>
              <a:gd name="connsiteY815" fmla="*/ 3257929 h 3693934"/>
              <a:gd name="connsiteX816" fmla="*/ 2379862 w 4603034"/>
              <a:gd name="connsiteY816" fmla="*/ 3239762 h 3693934"/>
              <a:gd name="connsiteX817" fmla="*/ 2325362 w 4603034"/>
              <a:gd name="connsiteY817" fmla="*/ 3245818 h 3693934"/>
              <a:gd name="connsiteX818" fmla="*/ 2307195 w 4603034"/>
              <a:gd name="connsiteY818" fmla="*/ 3251873 h 3693934"/>
              <a:gd name="connsiteX819" fmla="*/ 2282972 w 4603034"/>
              <a:gd name="connsiteY819" fmla="*/ 3245818 h 3693934"/>
              <a:gd name="connsiteX820" fmla="*/ 2246639 w 4603034"/>
              <a:gd name="connsiteY820" fmla="*/ 3233706 h 3693934"/>
              <a:gd name="connsiteX821" fmla="*/ 2216360 w 4603034"/>
              <a:gd name="connsiteY821" fmla="*/ 3251873 h 3693934"/>
              <a:gd name="connsiteX822" fmla="*/ 2210305 w 4603034"/>
              <a:gd name="connsiteY822" fmla="*/ 3270040 h 3693934"/>
              <a:gd name="connsiteX823" fmla="*/ 2228472 w 4603034"/>
              <a:gd name="connsiteY823" fmla="*/ 3306374 h 3693934"/>
              <a:gd name="connsiteX824" fmla="*/ 2264805 w 4603034"/>
              <a:gd name="connsiteY824" fmla="*/ 3318485 h 3693934"/>
              <a:gd name="connsiteX825" fmla="*/ 2270861 w 4603034"/>
              <a:gd name="connsiteY825" fmla="*/ 3336652 h 3693934"/>
              <a:gd name="connsiteX826" fmla="*/ 2264805 w 4603034"/>
              <a:gd name="connsiteY826" fmla="*/ 3360875 h 3693934"/>
              <a:gd name="connsiteX827" fmla="*/ 2222416 w 4603034"/>
              <a:gd name="connsiteY827" fmla="*/ 3379042 h 3693934"/>
              <a:gd name="connsiteX828" fmla="*/ 2173971 w 4603034"/>
              <a:gd name="connsiteY828" fmla="*/ 3354819 h 3693934"/>
              <a:gd name="connsiteX829" fmla="*/ 2137637 w 4603034"/>
              <a:gd name="connsiteY829" fmla="*/ 3342708 h 3693934"/>
              <a:gd name="connsiteX830" fmla="*/ 2131582 w 4603034"/>
              <a:gd name="connsiteY830" fmla="*/ 3360875 h 3693934"/>
              <a:gd name="connsiteX831" fmla="*/ 2125526 w 4603034"/>
              <a:gd name="connsiteY831" fmla="*/ 3397208 h 3693934"/>
              <a:gd name="connsiteX832" fmla="*/ 2107359 w 4603034"/>
              <a:gd name="connsiteY832" fmla="*/ 3385097 h 3693934"/>
              <a:gd name="connsiteX833" fmla="*/ 2083137 w 4603034"/>
              <a:gd name="connsiteY833" fmla="*/ 3360875 h 3693934"/>
              <a:gd name="connsiteX834" fmla="*/ 2071025 w 4603034"/>
              <a:gd name="connsiteY834" fmla="*/ 3372986 h 3693934"/>
              <a:gd name="connsiteX835" fmla="*/ 2077081 w 4603034"/>
              <a:gd name="connsiteY835" fmla="*/ 3421431 h 3693934"/>
              <a:gd name="connsiteX836" fmla="*/ 2052858 w 4603034"/>
              <a:gd name="connsiteY836" fmla="*/ 3469876 h 3693934"/>
              <a:gd name="connsiteX837" fmla="*/ 2046803 w 4603034"/>
              <a:gd name="connsiteY837" fmla="*/ 3488043 h 3693934"/>
              <a:gd name="connsiteX838" fmla="*/ 2016525 w 4603034"/>
              <a:gd name="connsiteY838" fmla="*/ 3475932 h 3693934"/>
              <a:gd name="connsiteX839" fmla="*/ 1998358 w 4603034"/>
              <a:gd name="connsiteY839" fmla="*/ 3463820 h 3693934"/>
              <a:gd name="connsiteX840" fmla="*/ 1968080 w 4603034"/>
              <a:gd name="connsiteY840" fmla="*/ 3469876 h 3693934"/>
              <a:gd name="connsiteX841" fmla="*/ 1919635 w 4603034"/>
              <a:gd name="connsiteY841" fmla="*/ 3494098 h 3693934"/>
              <a:gd name="connsiteX842" fmla="*/ 1804578 w 4603034"/>
              <a:gd name="connsiteY842" fmla="*/ 3506210 h 3693934"/>
              <a:gd name="connsiteX843" fmla="*/ 1859078 w 4603034"/>
              <a:gd name="connsiteY843" fmla="*/ 3512265 h 3693934"/>
              <a:gd name="connsiteX844" fmla="*/ 1895412 w 4603034"/>
              <a:gd name="connsiteY844" fmla="*/ 3518321 h 3693934"/>
              <a:gd name="connsiteX845" fmla="*/ 1907523 w 4603034"/>
              <a:gd name="connsiteY845" fmla="*/ 3536488 h 3693934"/>
              <a:gd name="connsiteX846" fmla="*/ 1913579 w 4603034"/>
              <a:gd name="connsiteY846" fmla="*/ 3572822 h 3693934"/>
              <a:gd name="connsiteX847" fmla="*/ 1895412 w 4603034"/>
              <a:gd name="connsiteY847" fmla="*/ 3597044 h 3693934"/>
              <a:gd name="connsiteX848" fmla="*/ 1877245 w 4603034"/>
              <a:gd name="connsiteY848" fmla="*/ 3609155 h 3693934"/>
              <a:gd name="connsiteX849" fmla="*/ 1865134 w 4603034"/>
              <a:gd name="connsiteY849" fmla="*/ 3621267 h 3693934"/>
              <a:gd name="connsiteX850" fmla="*/ 1859078 w 4603034"/>
              <a:gd name="connsiteY850" fmla="*/ 3639434 h 3693934"/>
              <a:gd name="connsiteX851" fmla="*/ 1846967 w 4603034"/>
              <a:gd name="connsiteY851" fmla="*/ 3669712 h 3693934"/>
              <a:gd name="connsiteX852" fmla="*/ 1840911 w 4603034"/>
              <a:gd name="connsiteY852" fmla="*/ 3693934 h 3693934"/>
              <a:gd name="connsiteX853" fmla="*/ 0 w 4603034"/>
              <a:gd name="connsiteY853" fmla="*/ 3675767 h 3693934"/>
              <a:gd name="connsiteX854" fmla="*/ 121113 w 4603034"/>
              <a:gd name="connsiteY854" fmla="*/ 0 h 369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4603034" h="3693934">
                <a:moveTo>
                  <a:pt x="121113" y="0"/>
                </a:moveTo>
                <a:cubicBezTo>
                  <a:pt x="1437203" y="68630"/>
                  <a:pt x="2062951" y="40371"/>
                  <a:pt x="3033870" y="60557"/>
                </a:cubicBezTo>
                <a:lnTo>
                  <a:pt x="3033870" y="60557"/>
                </a:lnTo>
                <a:cubicBezTo>
                  <a:pt x="3027814" y="76705"/>
                  <a:pt x="3019886" y="92270"/>
                  <a:pt x="3015703" y="109002"/>
                </a:cubicBezTo>
                <a:cubicBezTo>
                  <a:pt x="3000395" y="170236"/>
                  <a:pt x="3026923" y="145930"/>
                  <a:pt x="2991481" y="169558"/>
                </a:cubicBezTo>
                <a:cubicBezTo>
                  <a:pt x="2975333" y="167539"/>
                  <a:pt x="2958330" y="169063"/>
                  <a:pt x="2943036" y="163502"/>
                </a:cubicBezTo>
                <a:cubicBezTo>
                  <a:pt x="2894041" y="145686"/>
                  <a:pt x="2957418" y="137200"/>
                  <a:pt x="2900646" y="151391"/>
                </a:cubicBezTo>
                <a:cubicBezTo>
                  <a:pt x="2894591" y="155428"/>
                  <a:pt x="2888163" y="158956"/>
                  <a:pt x="2882480" y="163502"/>
                </a:cubicBezTo>
                <a:cubicBezTo>
                  <a:pt x="2878022" y="167069"/>
                  <a:pt x="2875264" y="172676"/>
                  <a:pt x="2870368" y="175614"/>
                </a:cubicBezTo>
                <a:cubicBezTo>
                  <a:pt x="2864894" y="178898"/>
                  <a:pt x="2858339" y="179915"/>
                  <a:pt x="2852201" y="181669"/>
                </a:cubicBezTo>
                <a:cubicBezTo>
                  <a:pt x="2823644" y="189828"/>
                  <a:pt x="2819905" y="188878"/>
                  <a:pt x="2785590" y="193781"/>
                </a:cubicBezTo>
                <a:cubicBezTo>
                  <a:pt x="2785006" y="195534"/>
                  <a:pt x="2776542" y="238974"/>
                  <a:pt x="2761367" y="242226"/>
                </a:cubicBezTo>
                <a:cubicBezTo>
                  <a:pt x="2737600" y="247319"/>
                  <a:pt x="2712922" y="246263"/>
                  <a:pt x="2688699" y="248281"/>
                </a:cubicBezTo>
                <a:cubicBezTo>
                  <a:pt x="2686681" y="254337"/>
                  <a:pt x="2685499" y="260739"/>
                  <a:pt x="2682644" y="266448"/>
                </a:cubicBezTo>
                <a:cubicBezTo>
                  <a:pt x="2675005" y="281728"/>
                  <a:pt x="2669687" y="285461"/>
                  <a:pt x="2658421" y="296726"/>
                </a:cubicBezTo>
                <a:cubicBezTo>
                  <a:pt x="2656403" y="302782"/>
                  <a:pt x="2656076" y="309699"/>
                  <a:pt x="2652366" y="314893"/>
                </a:cubicBezTo>
                <a:cubicBezTo>
                  <a:pt x="2645729" y="324185"/>
                  <a:pt x="2628143" y="339116"/>
                  <a:pt x="2628143" y="339116"/>
                </a:cubicBezTo>
                <a:cubicBezTo>
                  <a:pt x="2597456" y="308426"/>
                  <a:pt x="2633560" y="348144"/>
                  <a:pt x="2609976" y="308838"/>
                </a:cubicBezTo>
                <a:cubicBezTo>
                  <a:pt x="2607039" y="303942"/>
                  <a:pt x="2601432" y="301184"/>
                  <a:pt x="2597865" y="296726"/>
                </a:cubicBezTo>
                <a:cubicBezTo>
                  <a:pt x="2593319" y="291043"/>
                  <a:pt x="2591437" y="283105"/>
                  <a:pt x="2585754" y="278559"/>
                </a:cubicBezTo>
                <a:cubicBezTo>
                  <a:pt x="2580770" y="274572"/>
                  <a:pt x="2573643" y="274522"/>
                  <a:pt x="2567587" y="272504"/>
                </a:cubicBezTo>
                <a:cubicBezTo>
                  <a:pt x="2561531" y="274522"/>
                  <a:pt x="2553934" y="274046"/>
                  <a:pt x="2549420" y="278559"/>
                </a:cubicBezTo>
                <a:cubicBezTo>
                  <a:pt x="2544906" y="283073"/>
                  <a:pt x="2549502" y="294972"/>
                  <a:pt x="2543364" y="296726"/>
                </a:cubicBezTo>
                <a:cubicBezTo>
                  <a:pt x="2531558" y="300099"/>
                  <a:pt x="2519142" y="292689"/>
                  <a:pt x="2507031" y="290671"/>
                </a:cubicBezTo>
                <a:cubicBezTo>
                  <a:pt x="2500975" y="288652"/>
                  <a:pt x="2493378" y="280102"/>
                  <a:pt x="2488864" y="284615"/>
                </a:cubicBezTo>
                <a:cubicBezTo>
                  <a:pt x="2484350" y="289128"/>
                  <a:pt x="2489935" y="298794"/>
                  <a:pt x="2494919" y="302782"/>
                </a:cubicBezTo>
                <a:cubicBezTo>
                  <a:pt x="2501418" y="307981"/>
                  <a:pt x="2511068" y="306819"/>
                  <a:pt x="2519142" y="308838"/>
                </a:cubicBezTo>
                <a:cubicBezTo>
                  <a:pt x="2531253" y="316912"/>
                  <a:pt x="2560079" y="319251"/>
                  <a:pt x="2555476" y="333060"/>
                </a:cubicBezTo>
                <a:cubicBezTo>
                  <a:pt x="2553457" y="339116"/>
                  <a:pt x="2553934" y="346713"/>
                  <a:pt x="2549420" y="351227"/>
                </a:cubicBezTo>
                <a:cubicBezTo>
                  <a:pt x="2546523" y="354124"/>
                  <a:pt x="2507243" y="363285"/>
                  <a:pt x="2507031" y="363338"/>
                </a:cubicBezTo>
                <a:cubicBezTo>
                  <a:pt x="2502994" y="369394"/>
                  <a:pt x="2501091" y="377648"/>
                  <a:pt x="2494919" y="381505"/>
                </a:cubicBezTo>
                <a:cubicBezTo>
                  <a:pt x="2484093" y="388271"/>
                  <a:pt x="2458586" y="393616"/>
                  <a:pt x="2458586" y="393616"/>
                </a:cubicBezTo>
                <a:cubicBezTo>
                  <a:pt x="2424113" y="370635"/>
                  <a:pt x="2452363" y="394838"/>
                  <a:pt x="2434363" y="363338"/>
                </a:cubicBezTo>
                <a:cubicBezTo>
                  <a:pt x="2429407" y="354665"/>
                  <a:pt x="2413921" y="334873"/>
                  <a:pt x="2404085" y="327004"/>
                </a:cubicBezTo>
                <a:cubicBezTo>
                  <a:pt x="2398402" y="322457"/>
                  <a:pt x="2391974" y="318930"/>
                  <a:pt x="2385918" y="314893"/>
                </a:cubicBezTo>
                <a:cubicBezTo>
                  <a:pt x="2379862" y="316912"/>
                  <a:pt x="2368654" y="314630"/>
                  <a:pt x="2367751" y="320949"/>
                </a:cubicBezTo>
                <a:cubicBezTo>
                  <a:pt x="2365945" y="333587"/>
                  <a:pt x="2379862" y="357283"/>
                  <a:pt x="2379862" y="357283"/>
                </a:cubicBezTo>
                <a:cubicBezTo>
                  <a:pt x="2370871" y="370769"/>
                  <a:pt x="2367964" y="377701"/>
                  <a:pt x="2355640" y="387561"/>
                </a:cubicBezTo>
                <a:cubicBezTo>
                  <a:pt x="2349957" y="392108"/>
                  <a:pt x="2343529" y="395635"/>
                  <a:pt x="2337473" y="399672"/>
                </a:cubicBezTo>
                <a:cubicBezTo>
                  <a:pt x="2333436" y="407746"/>
                  <a:pt x="2326482" y="414937"/>
                  <a:pt x="2325362" y="423894"/>
                </a:cubicBezTo>
                <a:cubicBezTo>
                  <a:pt x="2324330" y="432152"/>
                  <a:pt x="2331417" y="439794"/>
                  <a:pt x="2331417" y="448117"/>
                </a:cubicBezTo>
                <a:cubicBezTo>
                  <a:pt x="2331417" y="454500"/>
                  <a:pt x="2327380" y="460228"/>
                  <a:pt x="2325362" y="466284"/>
                </a:cubicBezTo>
                <a:cubicBezTo>
                  <a:pt x="2311232" y="464265"/>
                  <a:pt x="2295739" y="466611"/>
                  <a:pt x="2282972" y="460228"/>
                </a:cubicBezTo>
                <a:cubicBezTo>
                  <a:pt x="2277263" y="457373"/>
                  <a:pt x="2280201" y="447535"/>
                  <a:pt x="2276917" y="442061"/>
                </a:cubicBezTo>
                <a:cubicBezTo>
                  <a:pt x="2273980" y="437165"/>
                  <a:pt x="2268842" y="433987"/>
                  <a:pt x="2264805" y="429950"/>
                </a:cubicBezTo>
                <a:cubicBezTo>
                  <a:pt x="2260768" y="436006"/>
                  <a:pt x="2254995" y="441212"/>
                  <a:pt x="2252694" y="448117"/>
                </a:cubicBezTo>
                <a:cubicBezTo>
                  <a:pt x="2248042" y="462075"/>
                  <a:pt x="2251909" y="491754"/>
                  <a:pt x="2234527" y="502618"/>
                </a:cubicBezTo>
                <a:cubicBezTo>
                  <a:pt x="2223701" y="509384"/>
                  <a:pt x="2209612" y="509020"/>
                  <a:pt x="2198193" y="514729"/>
                </a:cubicBezTo>
                <a:cubicBezTo>
                  <a:pt x="2190119" y="518766"/>
                  <a:pt x="2182268" y="523284"/>
                  <a:pt x="2173971" y="526840"/>
                </a:cubicBezTo>
                <a:cubicBezTo>
                  <a:pt x="2144116" y="539635"/>
                  <a:pt x="2118867" y="535974"/>
                  <a:pt x="2083137" y="538951"/>
                </a:cubicBezTo>
                <a:lnTo>
                  <a:pt x="2046803" y="551063"/>
                </a:lnTo>
                <a:cubicBezTo>
                  <a:pt x="2040747" y="553082"/>
                  <a:pt x="2034829" y="555570"/>
                  <a:pt x="2028636" y="557118"/>
                </a:cubicBezTo>
                <a:lnTo>
                  <a:pt x="2004413" y="563174"/>
                </a:lnTo>
                <a:cubicBezTo>
                  <a:pt x="2010469" y="565193"/>
                  <a:pt x="2016284" y="570279"/>
                  <a:pt x="2022580" y="569230"/>
                </a:cubicBezTo>
                <a:cubicBezTo>
                  <a:pt x="2029759" y="568033"/>
                  <a:pt x="2034237" y="560373"/>
                  <a:pt x="2040747" y="557118"/>
                </a:cubicBezTo>
                <a:cubicBezTo>
                  <a:pt x="2046456" y="554263"/>
                  <a:pt x="2052634" y="552205"/>
                  <a:pt x="2058914" y="551063"/>
                </a:cubicBezTo>
                <a:cubicBezTo>
                  <a:pt x="2074926" y="548152"/>
                  <a:pt x="2091211" y="547026"/>
                  <a:pt x="2107359" y="545007"/>
                </a:cubicBezTo>
                <a:cubicBezTo>
                  <a:pt x="2149022" y="531118"/>
                  <a:pt x="2098650" y="546590"/>
                  <a:pt x="2173971" y="532896"/>
                </a:cubicBezTo>
                <a:cubicBezTo>
                  <a:pt x="2180251" y="531754"/>
                  <a:pt x="2185879" y="528092"/>
                  <a:pt x="2192138" y="526840"/>
                </a:cubicBezTo>
                <a:cubicBezTo>
                  <a:pt x="2218902" y="521487"/>
                  <a:pt x="2271076" y="517130"/>
                  <a:pt x="2295084" y="514729"/>
                </a:cubicBezTo>
                <a:cubicBezTo>
                  <a:pt x="2301139" y="512710"/>
                  <a:pt x="2306954" y="509722"/>
                  <a:pt x="2313250" y="508673"/>
                </a:cubicBezTo>
                <a:cubicBezTo>
                  <a:pt x="2367634" y="499609"/>
                  <a:pt x="2353838" y="508003"/>
                  <a:pt x="2391974" y="496562"/>
                </a:cubicBezTo>
                <a:cubicBezTo>
                  <a:pt x="2392012" y="496550"/>
                  <a:pt x="2437372" y="481429"/>
                  <a:pt x="2446474" y="478395"/>
                </a:cubicBezTo>
                <a:lnTo>
                  <a:pt x="2464641" y="472340"/>
                </a:lnTo>
                <a:cubicBezTo>
                  <a:pt x="2476752" y="476377"/>
                  <a:pt x="2490353" y="477370"/>
                  <a:pt x="2500975" y="484451"/>
                </a:cubicBezTo>
                <a:cubicBezTo>
                  <a:pt x="2529766" y="503644"/>
                  <a:pt x="2512236" y="494259"/>
                  <a:pt x="2555476" y="508673"/>
                </a:cubicBezTo>
                <a:cubicBezTo>
                  <a:pt x="2561531" y="510692"/>
                  <a:pt x="2567267" y="514410"/>
                  <a:pt x="2573642" y="514729"/>
                </a:cubicBezTo>
                <a:lnTo>
                  <a:pt x="2694755" y="520785"/>
                </a:lnTo>
                <a:cubicBezTo>
                  <a:pt x="2631895" y="562690"/>
                  <a:pt x="2729215" y="498897"/>
                  <a:pt x="2652366" y="545007"/>
                </a:cubicBezTo>
                <a:cubicBezTo>
                  <a:pt x="2639884" y="552496"/>
                  <a:pt x="2629841" y="564627"/>
                  <a:pt x="2616032" y="569230"/>
                </a:cubicBezTo>
                <a:cubicBezTo>
                  <a:pt x="2609976" y="571248"/>
                  <a:pt x="2604124" y="574033"/>
                  <a:pt x="2597865" y="575285"/>
                </a:cubicBezTo>
                <a:cubicBezTo>
                  <a:pt x="2561190" y="582620"/>
                  <a:pt x="2511128" y="584752"/>
                  <a:pt x="2476752" y="587396"/>
                </a:cubicBezTo>
                <a:cubicBezTo>
                  <a:pt x="2472715" y="591433"/>
                  <a:pt x="2461474" y="594758"/>
                  <a:pt x="2464641" y="599508"/>
                </a:cubicBezTo>
                <a:cubicBezTo>
                  <a:pt x="2474318" y="614023"/>
                  <a:pt x="2496874" y="602893"/>
                  <a:pt x="2507031" y="599508"/>
                </a:cubicBezTo>
                <a:cubicBezTo>
                  <a:pt x="2566423" y="619305"/>
                  <a:pt x="2530642" y="610559"/>
                  <a:pt x="2616032" y="617675"/>
                </a:cubicBezTo>
                <a:cubicBezTo>
                  <a:pt x="2620069" y="623731"/>
                  <a:pt x="2622460" y="631296"/>
                  <a:pt x="2628143" y="635842"/>
                </a:cubicBezTo>
                <a:cubicBezTo>
                  <a:pt x="2657505" y="659331"/>
                  <a:pt x="2639153" y="620426"/>
                  <a:pt x="2652366" y="660064"/>
                </a:cubicBezTo>
                <a:cubicBezTo>
                  <a:pt x="2650347" y="666120"/>
                  <a:pt x="2652541" y="676846"/>
                  <a:pt x="2646310" y="678231"/>
                </a:cubicBezTo>
                <a:cubicBezTo>
                  <a:pt x="2623394" y="683323"/>
                  <a:pt x="2583339" y="667333"/>
                  <a:pt x="2561531" y="660064"/>
                </a:cubicBezTo>
                <a:lnTo>
                  <a:pt x="2543364" y="654008"/>
                </a:lnTo>
                <a:cubicBezTo>
                  <a:pt x="2535290" y="656027"/>
                  <a:pt x="2527144" y="657777"/>
                  <a:pt x="2519142" y="660064"/>
                </a:cubicBezTo>
                <a:cubicBezTo>
                  <a:pt x="2513004" y="661818"/>
                  <a:pt x="2507271" y="665071"/>
                  <a:pt x="2500975" y="666120"/>
                </a:cubicBezTo>
                <a:cubicBezTo>
                  <a:pt x="2482945" y="669125"/>
                  <a:pt x="2464641" y="670157"/>
                  <a:pt x="2446474" y="672175"/>
                </a:cubicBezTo>
                <a:cubicBezTo>
                  <a:pt x="2489712" y="686589"/>
                  <a:pt x="2475726" y="673665"/>
                  <a:pt x="2494919" y="702453"/>
                </a:cubicBezTo>
                <a:cubicBezTo>
                  <a:pt x="2486845" y="704472"/>
                  <a:pt x="2478906" y="707141"/>
                  <a:pt x="2470697" y="708509"/>
                </a:cubicBezTo>
                <a:cubicBezTo>
                  <a:pt x="2454644" y="711185"/>
                  <a:pt x="2437840" y="709889"/>
                  <a:pt x="2422252" y="714565"/>
                </a:cubicBezTo>
                <a:cubicBezTo>
                  <a:pt x="2416783" y="716206"/>
                  <a:pt x="2415036" y="723739"/>
                  <a:pt x="2410140" y="726676"/>
                </a:cubicBezTo>
                <a:cubicBezTo>
                  <a:pt x="2404667" y="729960"/>
                  <a:pt x="2398029" y="730713"/>
                  <a:pt x="2391974" y="732732"/>
                </a:cubicBezTo>
                <a:cubicBezTo>
                  <a:pt x="2334489" y="713569"/>
                  <a:pt x="2368354" y="719464"/>
                  <a:pt x="2289028" y="726676"/>
                </a:cubicBezTo>
                <a:cubicBezTo>
                  <a:pt x="2278935" y="728695"/>
                  <a:pt x="2265180" y="724695"/>
                  <a:pt x="2258750" y="732732"/>
                </a:cubicBezTo>
                <a:cubicBezTo>
                  <a:pt x="2253551" y="739231"/>
                  <a:pt x="2264805" y="748632"/>
                  <a:pt x="2264805" y="756954"/>
                </a:cubicBezTo>
                <a:cubicBezTo>
                  <a:pt x="2264805" y="765277"/>
                  <a:pt x="2263367" y="774252"/>
                  <a:pt x="2258750" y="781177"/>
                </a:cubicBezTo>
                <a:cubicBezTo>
                  <a:pt x="2248107" y="797142"/>
                  <a:pt x="2217833" y="797079"/>
                  <a:pt x="2204249" y="799343"/>
                </a:cubicBezTo>
                <a:cubicBezTo>
                  <a:pt x="2202230" y="807417"/>
                  <a:pt x="2203392" y="817067"/>
                  <a:pt x="2198193" y="823566"/>
                </a:cubicBezTo>
                <a:cubicBezTo>
                  <a:pt x="2187353" y="837117"/>
                  <a:pt x="2139685" y="823859"/>
                  <a:pt x="2137637" y="823566"/>
                </a:cubicBezTo>
                <a:cubicBezTo>
                  <a:pt x="2129076" y="810725"/>
                  <a:pt x="2119568" y="787183"/>
                  <a:pt x="2095248" y="799343"/>
                </a:cubicBezTo>
                <a:cubicBezTo>
                  <a:pt x="2087804" y="803065"/>
                  <a:pt x="2093809" y="816641"/>
                  <a:pt x="2089192" y="823566"/>
                </a:cubicBezTo>
                <a:cubicBezTo>
                  <a:pt x="2082484" y="833627"/>
                  <a:pt x="2063220" y="838279"/>
                  <a:pt x="2052858" y="841733"/>
                </a:cubicBezTo>
                <a:cubicBezTo>
                  <a:pt x="2002176" y="831596"/>
                  <a:pt x="2005278" y="829478"/>
                  <a:pt x="1931746" y="841733"/>
                </a:cubicBezTo>
                <a:cubicBezTo>
                  <a:pt x="1924567" y="842929"/>
                  <a:pt x="1919635" y="849807"/>
                  <a:pt x="1913579" y="853844"/>
                </a:cubicBezTo>
                <a:cubicBezTo>
                  <a:pt x="1919635" y="857881"/>
                  <a:pt x="1925236" y="862700"/>
                  <a:pt x="1931746" y="865955"/>
                </a:cubicBezTo>
                <a:cubicBezTo>
                  <a:pt x="1974910" y="887537"/>
                  <a:pt x="2082500" y="866246"/>
                  <a:pt x="2089192" y="865955"/>
                </a:cubicBezTo>
                <a:cubicBezTo>
                  <a:pt x="2107359" y="867974"/>
                  <a:pt x="2128193" y="862323"/>
                  <a:pt x="2143693" y="872011"/>
                </a:cubicBezTo>
                <a:cubicBezTo>
                  <a:pt x="2150751" y="876422"/>
                  <a:pt x="2135005" y="888338"/>
                  <a:pt x="2137637" y="896234"/>
                </a:cubicBezTo>
                <a:cubicBezTo>
                  <a:pt x="2139938" y="903138"/>
                  <a:pt x="2149748" y="904308"/>
                  <a:pt x="2155804" y="908345"/>
                </a:cubicBezTo>
                <a:cubicBezTo>
                  <a:pt x="2161860" y="906326"/>
                  <a:pt x="2168391" y="905389"/>
                  <a:pt x="2173971" y="902289"/>
                </a:cubicBezTo>
                <a:cubicBezTo>
                  <a:pt x="2236439" y="867585"/>
                  <a:pt x="2187365" y="885714"/>
                  <a:pt x="2228472" y="872011"/>
                </a:cubicBezTo>
                <a:cubicBezTo>
                  <a:pt x="2234528" y="874030"/>
                  <a:pt x="2241532" y="874237"/>
                  <a:pt x="2246639" y="878067"/>
                </a:cubicBezTo>
                <a:cubicBezTo>
                  <a:pt x="2258058" y="886631"/>
                  <a:pt x="2263376" y="903832"/>
                  <a:pt x="2276917" y="908345"/>
                </a:cubicBezTo>
                <a:cubicBezTo>
                  <a:pt x="2306732" y="918282"/>
                  <a:pt x="2288788" y="913351"/>
                  <a:pt x="2331417" y="920456"/>
                </a:cubicBezTo>
                <a:cubicBezTo>
                  <a:pt x="2335454" y="926512"/>
                  <a:pt x="2337846" y="934076"/>
                  <a:pt x="2343529" y="938623"/>
                </a:cubicBezTo>
                <a:cubicBezTo>
                  <a:pt x="2348513" y="942610"/>
                  <a:pt x="2355399" y="943630"/>
                  <a:pt x="2361695" y="944679"/>
                </a:cubicBezTo>
                <a:cubicBezTo>
                  <a:pt x="2379725" y="947684"/>
                  <a:pt x="2398029" y="948716"/>
                  <a:pt x="2416196" y="950734"/>
                </a:cubicBezTo>
                <a:cubicBezTo>
                  <a:pt x="2422252" y="952753"/>
                  <a:pt x="2428104" y="955538"/>
                  <a:pt x="2434363" y="956790"/>
                </a:cubicBezTo>
                <a:cubicBezTo>
                  <a:pt x="2448359" y="959589"/>
                  <a:pt x="2463211" y="958331"/>
                  <a:pt x="2476752" y="962845"/>
                </a:cubicBezTo>
                <a:cubicBezTo>
                  <a:pt x="2482169" y="964651"/>
                  <a:pt x="2483968" y="972019"/>
                  <a:pt x="2488864" y="974957"/>
                </a:cubicBezTo>
                <a:cubicBezTo>
                  <a:pt x="2494338" y="978241"/>
                  <a:pt x="2500975" y="978994"/>
                  <a:pt x="2507031" y="981012"/>
                </a:cubicBezTo>
                <a:cubicBezTo>
                  <a:pt x="2515105" y="978994"/>
                  <a:pt x="2523809" y="978679"/>
                  <a:pt x="2531253" y="974957"/>
                </a:cubicBezTo>
                <a:cubicBezTo>
                  <a:pt x="2536360" y="972404"/>
                  <a:pt x="2538468" y="965782"/>
                  <a:pt x="2543364" y="962845"/>
                </a:cubicBezTo>
                <a:cubicBezTo>
                  <a:pt x="2548838" y="959561"/>
                  <a:pt x="2555475" y="958808"/>
                  <a:pt x="2561531" y="956790"/>
                </a:cubicBezTo>
                <a:cubicBezTo>
                  <a:pt x="2600857" y="930573"/>
                  <a:pt x="2569323" y="947365"/>
                  <a:pt x="2652366" y="938623"/>
                </a:cubicBezTo>
                <a:cubicBezTo>
                  <a:pt x="2666561" y="937129"/>
                  <a:pt x="2680625" y="934586"/>
                  <a:pt x="2694755" y="932567"/>
                </a:cubicBezTo>
                <a:cubicBezTo>
                  <a:pt x="2725033" y="934586"/>
                  <a:pt x="2755430" y="935272"/>
                  <a:pt x="2785590" y="938623"/>
                </a:cubicBezTo>
                <a:cubicBezTo>
                  <a:pt x="2791934" y="939328"/>
                  <a:pt x="2799243" y="940166"/>
                  <a:pt x="2803756" y="944679"/>
                </a:cubicBezTo>
                <a:cubicBezTo>
                  <a:pt x="2808269" y="949192"/>
                  <a:pt x="2807793" y="956790"/>
                  <a:pt x="2809812" y="962845"/>
                </a:cubicBezTo>
                <a:cubicBezTo>
                  <a:pt x="2805775" y="966882"/>
                  <a:pt x="2802269" y="971531"/>
                  <a:pt x="2797701" y="974957"/>
                </a:cubicBezTo>
                <a:cubicBezTo>
                  <a:pt x="2786056" y="983691"/>
                  <a:pt x="2771659" y="988886"/>
                  <a:pt x="2761367" y="999179"/>
                </a:cubicBezTo>
                <a:cubicBezTo>
                  <a:pt x="2744743" y="1015805"/>
                  <a:pt x="2754672" y="1009486"/>
                  <a:pt x="2731089" y="1017346"/>
                </a:cubicBezTo>
                <a:cubicBezTo>
                  <a:pt x="2711808" y="1046268"/>
                  <a:pt x="2715257" y="1028436"/>
                  <a:pt x="2737144" y="1041569"/>
                </a:cubicBezTo>
                <a:cubicBezTo>
                  <a:pt x="2742040" y="1044506"/>
                  <a:pt x="2745219" y="1049643"/>
                  <a:pt x="2749256" y="1053680"/>
                </a:cubicBezTo>
                <a:cubicBezTo>
                  <a:pt x="2751274" y="1059736"/>
                  <a:pt x="2757682" y="1065920"/>
                  <a:pt x="2755311" y="1071847"/>
                </a:cubicBezTo>
                <a:cubicBezTo>
                  <a:pt x="2751699" y="1080876"/>
                  <a:pt x="2726625" y="1087465"/>
                  <a:pt x="2718978" y="1090014"/>
                </a:cubicBezTo>
                <a:cubicBezTo>
                  <a:pt x="2657868" y="1082375"/>
                  <a:pt x="2685970" y="1089104"/>
                  <a:pt x="2634199" y="1071847"/>
                </a:cubicBezTo>
                <a:lnTo>
                  <a:pt x="2616032" y="1065791"/>
                </a:lnTo>
                <a:cubicBezTo>
                  <a:pt x="2603921" y="1067810"/>
                  <a:pt x="2590680" y="1066356"/>
                  <a:pt x="2579698" y="1071847"/>
                </a:cubicBezTo>
                <a:cubicBezTo>
                  <a:pt x="2573188" y="1075102"/>
                  <a:pt x="2572733" y="1084868"/>
                  <a:pt x="2567587" y="1090014"/>
                </a:cubicBezTo>
                <a:cubicBezTo>
                  <a:pt x="2562441" y="1095160"/>
                  <a:pt x="2555476" y="1098088"/>
                  <a:pt x="2549420" y="1102125"/>
                </a:cubicBezTo>
                <a:cubicBezTo>
                  <a:pt x="2539327" y="1100106"/>
                  <a:pt x="2528512" y="1100328"/>
                  <a:pt x="2519142" y="1096069"/>
                </a:cubicBezTo>
                <a:cubicBezTo>
                  <a:pt x="2505891" y="1090046"/>
                  <a:pt x="2497251" y="1073653"/>
                  <a:pt x="2482808" y="1071847"/>
                </a:cubicBezTo>
                <a:lnTo>
                  <a:pt x="2434363" y="1065791"/>
                </a:lnTo>
                <a:cubicBezTo>
                  <a:pt x="2428307" y="1063773"/>
                  <a:pt x="2421670" y="1063020"/>
                  <a:pt x="2416196" y="1059736"/>
                </a:cubicBezTo>
                <a:cubicBezTo>
                  <a:pt x="2411300" y="1056799"/>
                  <a:pt x="2409192" y="1050177"/>
                  <a:pt x="2404085" y="1047624"/>
                </a:cubicBezTo>
                <a:cubicBezTo>
                  <a:pt x="2396641" y="1043902"/>
                  <a:pt x="2387936" y="1043587"/>
                  <a:pt x="2379862" y="1041569"/>
                </a:cubicBezTo>
                <a:cubicBezTo>
                  <a:pt x="2373806" y="1043587"/>
                  <a:pt x="2367833" y="1045870"/>
                  <a:pt x="2361695" y="1047624"/>
                </a:cubicBezTo>
                <a:cubicBezTo>
                  <a:pt x="2353693" y="1049910"/>
                  <a:pt x="2345445" y="1051289"/>
                  <a:pt x="2337473" y="1053680"/>
                </a:cubicBezTo>
                <a:cubicBezTo>
                  <a:pt x="2325245" y="1057348"/>
                  <a:pt x="2301139" y="1065791"/>
                  <a:pt x="2301139" y="1065791"/>
                </a:cubicBezTo>
                <a:lnTo>
                  <a:pt x="2228472" y="1090014"/>
                </a:lnTo>
                <a:lnTo>
                  <a:pt x="2173971" y="1108181"/>
                </a:lnTo>
                <a:lnTo>
                  <a:pt x="2155804" y="1114236"/>
                </a:lnTo>
                <a:cubicBezTo>
                  <a:pt x="2151767" y="1120292"/>
                  <a:pt x="2150886" y="1131296"/>
                  <a:pt x="2143693" y="1132403"/>
                </a:cubicBezTo>
                <a:cubicBezTo>
                  <a:pt x="2120000" y="1136048"/>
                  <a:pt x="2074399" y="1125811"/>
                  <a:pt x="2046803" y="1120292"/>
                </a:cubicBezTo>
                <a:cubicBezTo>
                  <a:pt x="2040747" y="1116255"/>
                  <a:pt x="2035146" y="1111436"/>
                  <a:pt x="2028636" y="1108181"/>
                </a:cubicBezTo>
                <a:cubicBezTo>
                  <a:pt x="2008344" y="1098035"/>
                  <a:pt x="1973241" y="1097988"/>
                  <a:pt x="1955968" y="1096069"/>
                </a:cubicBezTo>
                <a:cubicBezTo>
                  <a:pt x="1905252" y="1079166"/>
                  <a:pt x="1983966" y="1103860"/>
                  <a:pt x="1871190" y="1083958"/>
                </a:cubicBezTo>
                <a:cubicBezTo>
                  <a:pt x="1858618" y="1081739"/>
                  <a:pt x="1834856" y="1071847"/>
                  <a:pt x="1834856" y="1071847"/>
                </a:cubicBezTo>
                <a:cubicBezTo>
                  <a:pt x="1828800" y="1073865"/>
                  <a:pt x="1819544" y="1072193"/>
                  <a:pt x="1816689" y="1077902"/>
                </a:cubicBezTo>
                <a:cubicBezTo>
                  <a:pt x="1812738" y="1085803"/>
                  <a:pt x="1828795" y="1105584"/>
                  <a:pt x="1834856" y="1108181"/>
                </a:cubicBezTo>
                <a:cubicBezTo>
                  <a:pt x="1844316" y="1112235"/>
                  <a:pt x="1855149" y="1111740"/>
                  <a:pt x="1865134" y="1114236"/>
                </a:cubicBezTo>
                <a:cubicBezTo>
                  <a:pt x="1871327" y="1115784"/>
                  <a:pt x="1877070" y="1118907"/>
                  <a:pt x="1883301" y="1120292"/>
                </a:cubicBezTo>
                <a:cubicBezTo>
                  <a:pt x="1895287" y="1122955"/>
                  <a:pt x="1907524" y="1124329"/>
                  <a:pt x="1919635" y="1126347"/>
                </a:cubicBezTo>
                <a:cubicBezTo>
                  <a:pt x="1954134" y="1137848"/>
                  <a:pt x="1929188" y="1130852"/>
                  <a:pt x="1986246" y="1138459"/>
                </a:cubicBezTo>
                <a:cubicBezTo>
                  <a:pt x="2032749" y="1144659"/>
                  <a:pt x="2017195" y="1141653"/>
                  <a:pt x="2052858" y="1150570"/>
                </a:cubicBezTo>
                <a:cubicBezTo>
                  <a:pt x="2056895" y="1154607"/>
                  <a:pt x="2060074" y="1159744"/>
                  <a:pt x="2064970" y="1162681"/>
                </a:cubicBezTo>
                <a:cubicBezTo>
                  <a:pt x="2070444" y="1165965"/>
                  <a:pt x="2077428" y="1165882"/>
                  <a:pt x="2083137" y="1168737"/>
                </a:cubicBezTo>
                <a:cubicBezTo>
                  <a:pt x="2089646" y="1171992"/>
                  <a:pt x="2095248" y="1176811"/>
                  <a:pt x="2101303" y="1180848"/>
                </a:cubicBezTo>
                <a:cubicBezTo>
                  <a:pt x="2118578" y="1178929"/>
                  <a:pt x="2153679" y="1178883"/>
                  <a:pt x="2173971" y="1168737"/>
                </a:cubicBezTo>
                <a:cubicBezTo>
                  <a:pt x="2180481" y="1165482"/>
                  <a:pt x="2186455" y="1161173"/>
                  <a:pt x="2192138" y="1156626"/>
                </a:cubicBezTo>
                <a:cubicBezTo>
                  <a:pt x="2196596" y="1153059"/>
                  <a:pt x="2199142" y="1147067"/>
                  <a:pt x="2204249" y="1144514"/>
                </a:cubicBezTo>
                <a:cubicBezTo>
                  <a:pt x="2211693" y="1140792"/>
                  <a:pt x="2220469" y="1140745"/>
                  <a:pt x="2228472" y="1138459"/>
                </a:cubicBezTo>
                <a:cubicBezTo>
                  <a:pt x="2234610" y="1136705"/>
                  <a:pt x="2240583" y="1134422"/>
                  <a:pt x="2246639" y="1132403"/>
                </a:cubicBezTo>
                <a:cubicBezTo>
                  <a:pt x="2254713" y="1134422"/>
                  <a:pt x="2262859" y="1136173"/>
                  <a:pt x="2270861" y="1138459"/>
                </a:cubicBezTo>
                <a:cubicBezTo>
                  <a:pt x="2276999" y="1140213"/>
                  <a:pt x="2282769" y="1143262"/>
                  <a:pt x="2289028" y="1144514"/>
                </a:cubicBezTo>
                <a:cubicBezTo>
                  <a:pt x="2335944" y="1153897"/>
                  <a:pt x="2319735" y="1145854"/>
                  <a:pt x="2355640" y="1156626"/>
                </a:cubicBezTo>
                <a:cubicBezTo>
                  <a:pt x="2355718" y="1156649"/>
                  <a:pt x="2401018" y="1171752"/>
                  <a:pt x="2410140" y="1174793"/>
                </a:cubicBezTo>
                <a:lnTo>
                  <a:pt x="2428307" y="1180848"/>
                </a:lnTo>
                <a:cubicBezTo>
                  <a:pt x="2434726" y="1185127"/>
                  <a:pt x="2454271" y="1196441"/>
                  <a:pt x="2458586" y="1205071"/>
                </a:cubicBezTo>
                <a:cubicBezTo>
                  <a:pt x="2464295" y="1216489"/>
                  <a:pt x="2463616" y="1230782"/>
                  <a:pt x="2470697" y="1241404"/>
                </a:cubicBezTo>
                <a:cubicBezTo>
                  <a:pt x="2485975" y="1264322"/>
                  <a:pt x="2477662" y="1254425"/>
                  <a:pt x="2494919" y="1271683"/>
                </a:cubicBezTo>
                <a:cubicBezTo>
                  <a:pt x="2492901" y="1285813"/>
                  <a:pt x="2493378" y="1300531"/>
                  <a:pt x="2488864" y="1314072"/>
                </a:cubicBezTo>
                <a:cubicBezTo>
                  <a:pt x="2486399" y="1321466"/>
                  <a:pt x="2462646" y="1335588"/>
                  <a:pt x="2458586" y="1338294"/>
                </a:cubicBezTo>
                <a:cubicBezTo>
                  <a:pt x="2442437" y="1336276"/>
                  <a:pt x="2426193" y="1334914"/>
                  <a:pt x="2410140" y="1332239"/>
                </a:cubicBezTo>
                <a:cubicBezTo>
                  <a:pt x="2376181" y="1326579"/>
                  <a:pt x="2396532" y="1327323"/>
                  <a:pt x="2367751" y="1320128"/>
                </a:cubicBezTo>
                <a:cubicBezTo>
                  <a:pt x="2357766" y="1317632"/>
                  <a:pt x="2347566" y="1316091"/>
                  <a:pt x="2337473" y="1314072"/>
                </a:cubicBezTo>
                <a:cubicBezTo>
                  <a:pt x="2333436" y="1320128"/>
                  <a:pt x="2328617" y="1325729"/>
                  <a:pt x="2325362" y="1332239"/>
                </a:cubicBezTo>
                <a:cubicBezTo>
                  <a:pt x="2322507" y="1337948"/>
                  <a:pt x="2323294" y="1345422"/>
                  <a:pt x="2319306" y="1350406"/>
                </a:cubicBezTo>
                <a:cubicBezTo>
                  <a:pt x="2314759" y="1356089"/>
                  <a:pt x="2307195" y="1358480"/>
                  <a:pt x="2301139" y="1362517"/>
                </a:cubicBezTo>
                <a:cubicBezTo>
                  <a:pt x="2289028" y="1360498"/>
                  <a:pt x="2277083" y="1356461"/>
                  <a:pt x="2264805" y="1356461"/>
                </a:cubicBezTo>
                <a:cubicBezTo>
                  <a:pt x="2252527" y="1356461"/>
                  <a:pt x="2238059" y="1354847"/>
                  <a:pt x="2228472" y="1362517"/>
                </a:cubicBezTo>
                <a:cubicBezTo>
                  <a:pt x="2223488" y="1366505"/>
                  <a:pt x="2229333" y="1376974"/>
                  <a:pt x="2234527" y="1380684"/>
                </a:cubicBezTo>
                <a:cubicBezTo>
                  <a:pt x="2242464" y="1386353"/>
                  <a:pt x="2282136" y="1395614"/>
                  <a:pt x="2295084" y="1398851"/>
                </a:cubicBezTo>
                <a:cubicBezTo>
                  <a:pt x="2313251" y="1396832"/>
                  <a:pt x="2331306" y="1392795"/>
                  <a:pt x="2349584" y="1392795"/>
                </a:cubicBezTo>
                <a:cubicBezTo>
                  <a:pt x="2364733" y="1392795"/>
                  <a:pt x="2416289" y="1401894"/>
                  <a:pt x="2434363" y="1404906"/>
                </a:cubicBezTo>
                <a:cubicBezTo>
                  <a:pt x="2445807" y="1416350"/>
                  <a:pt x="2471864" y="1427963"/>
                  <a:pt x="2452530" y="1447296"/>
                </a:cubicBezTo>
                <a:cubicBezTo>
                  <a:pt x="2448016" y="1451809"/>
                  <a:pt x="2440419" y="1451333"/>
                  <a:pt x="2434363" y="1453351"/>
                </a:cubicBezTo>
                <a:cubicBezTo>
                  <a:pt x="2418215" y="1451333"/>
                  <a:pt x="2402192" y="1447296"/>
                  <a:pt x="2385918" y="1447296"/>
                </a:cubicBezTo>
                <a:cubicBezTo>
                  <a:pt x="2351063" y="1447296"/>
                  <a:pt x="2371073" y="1452569"/>
                  <a:pt x="2349584" y="1465463"/>
                </a:cubicBezTo>
                <a:cubicBezTo>
                  <a:pt x="2344110" y="1468747"/>
                  <a:pt x="2337473" y="1469500"/>
                  <a:pt x="2331417" y="1471518"/>
                </a:cubicBezTo>
                <a:cubicBezTo>
                  <a:pt x="2319306" y="1463444"/>
                  <a:pt x="2308893" y="1451899"/>
                  <a:pt x="2295084" y="1447296"/>
                </a:cubicBezTo>
                <a:cubicBezTo>
                  <a:pt x="2261134" y="1435979"/>
                  <a:pt x="2272264" y="1438207"/>
                  <a:pt x="2216360" y="1435185"/>
                </a:cubicBezTo>
                <a:cubicBezTo>
                  <a:pt x="2161901" y="1432241"/>
                  <a:pt x="2107359" y="1431148"/>
                  <a:pt x="2052858" y="1429129"/>
                </a:cubicBezTo>
                <a:cubicBezTo>
                  <a:pt x="2032673" y="1427110"/>
                  <a:pt x="2012384" y="1425942"/>
                  <a:pt x="1992302" y="1423073"/>
                </a:cubicBezTo>
                <a:cubicBezTo>
                  <a:pt x="1978991" y="1421171"/>
                  <a:pt x="1962857" y="1415277"/>
                  <a:pt x="1949913" y="1410962"/>
                </a:cubicBezTo>
                <a:cubicBezTo>
                  <a:pt x="1920663" y="1381714"/>
                  <a:pt x="1957837" y="1417302"/>
                  <a:pt x="1919635" y="1386740"/>
                </a:cubicBezTo>
                <a:cubicBezTo>
                  <a:pt x="1915177" y="1383173"/>
                  <a:pt x="1912630" y="1377181"/>
                  <a:pt x="1907523" y="1374628"/>
                </a:cubicBezTo>
                <a:cubicBezTo>
                  <a:pt x="1896105" y="1368919"/>
                  <a:pt x="1883301" y="1366554"/>
                  <a:pt x="1871190" y="1362517"/>
                </a:cubicBezTo>
                <a:lnTo>
                  <a:pt x="1853023" y="1356461"/>
                </a:lnTo>
                <a:lnTo>
                  <a:pt x="1798522" y="1338294"/>
                </a:lnTo>
                <a:cubicBezTo>
                  <a:pt x="1792466" y="1336276"/>
                  <a:pt x="1786689" y="1333031"/>
                  <a:pt x="1780355" y="1332239"/>
                </a:cubicBezTo>
                <a:lnTo>
                  <a:pt x="1731910" y="1326183"/>
                </a:lnTo>
                <a:cubicBezTo>
                  <a:pt x="1652571" y="1299740"/>
                  <a:pt x="1768127" y="1341263"/>
                  <a:pt x="1701632" y="1308016"/>
                </a:cubicBezTo>
                <a:cubicBezTo>
                  <a:pt x="1694188" y="1304294"/>
                  <a:pt x="1685668" y="1302993"/>
                  <a:pt x="1677409" y="1301961"/>
                </a:cubicBezTo>
                <a:cubicBezTo>
                  <a:pt x="1653290" y="1298946"/>
                  <a:pt x="1628964" y="1297924"/>
                  <a:pt x="1604742" y="1295905"/>
                </a:cubicBezTo>
                <a:cubicBezTo>
                  <a:pt x="1563215" y="1282062"/>
                  <a:pt x="1614757" y="1298409"/>
                  <a:pt x="1556297" y="1283794"/>
                </a:cubicBezTo>
                <a:cubicBezTo>
                  <a:pt x="1550104" y="1282246"/>
                  <a:pt x="1544186" y="1279757"/>
                  <a:pt x="1538130" y="1277738"/>
                </a:cubicBezTo>
                <a:lnTo>
                  <a:pt x="1477574" y="1283794"/>
                </a:lnTo>
                <a:cubicBezTo>
                  <a:pt x="1449340" y="1286147"/>
                  <a:pt x="1420281" y="1282978"/>
                  <a:pt x="1392795" y="1289849"/>
                </a:cubicBezTo>
                <a:cubicBezTo>
                  <a:pt x="1387256" y="1291234"/>
                  <a:pt x="1400010" y="1299024"/>
                  <a:pt x="1404906" y="1301961"/>
                </a:cubicBezTo>
                <a:cubicBezTo>
                  <a:pt x="1410380" y="1305245"/>
                  <a:pt x="1417017" y="1305998"/>
                  <a:pt x="1423073" y="1308016"/>
                </a:cubicBezTo>
                <a:cubicBezTo>
                  <a:pt x="1427110" y="1312053"/>
                  <a:pt x="1430288" y="1317191"/>
                  <a:pt x="1435184" y="1320128"/>
                </a:cubicBezTo>
                <a:cubicBezTo>
                  <a:pt x="1440658" y="1323412"/>
                  <a:pt x="1448837" y="1321670"/>
                  <a:pt x="1453351" y="1326183"/>
                </a:cubicBezTo>
                <a:cubicBezTo>
                  <a:pt x="1457865" y="1330697"/>
                  <a:pt x="1453865" y="1341183"/>
                  <a:pt x="1459407" y="1344350"/>
                </a:cubicBezTo>
                <a:cubicBezTo>
                  <a:pt x="1470067" y="1350442"/>
                  <a:pt x="1483629" y="1348387"/>
                  <a:pt x="1495740" y="1350406"/>
                </a:cubicBezTo>
                <a:cubicBezTo>
                  <a:pt x="1489685" y="1354443"/>
                  <a:pt x="1484224" y="1359561"/>
                  <a:pt x="1477574" y="1362517"/>
                </a:cubicBezTo>
                <a:cubicBezTo>
                  <a:pt x="1420931" y="1387691"/>
                  <a:pt x="1377861" y="1377509"/>
                  <a:pt x="1308016" y="1380684"/>
                </a:cubicBezTo>
                <a:cubicBezTo>
                  <a:pt x="1275719" y="1378665"/>
                  <a:pt x="1243189" y="1379000"/>
                  <a:pt x="1211126" y="1374628"/>
                </a:cubicBezTo>
                <a:cubicBezTo>
                  <a:pt x="1198477" y="1372903"/>
                  <a:pt x="1187310" y="1365021"/>
                  <a:pt x="1174792" y="1362517"/>
                </a:cubicBezTo>
                <a:cubicBezTo>
                  <a:pt x="1138255" y="1355209"/>
                  <a:pt x="1154278" y="1359715"/>
                  <a:pt x="1126347" y="1350406"/>
                </a:cubicBezTo>
                <a:cubicBezTo>
                  <a:pt x="1124328" y="1344350"/>
                  <a:pt x="1124279" y="1337224"/>
                  <a:pt x="1120291" y="1332239"/>
                </a:cubicBezTo>
                <a:cubicBezTo>
                  <a:pt x="1106207" y="1314634"/>
                  <a:pt x="1083235" y="1319645"/>
                  <a:pt x="1065791" y="1308016"/>
                </a:cubicBezTo>
                <a:cubicBezTo>
                  <a:pt x="1059735" y="1303979"/>
                  <a:pt x="1054275" y="1298861"/>
                  <a:pt x="1047624" y="1295905"/>
                </a:cubicBezTo>
                <a:cubicBezTo>
                  <a:pt x="1035958" y="1290720"/>
                  <a:pt x="1011290" y="1283794"/>
                  <a:pt x="1011290" y="1283794"/>
                </a:cubicBezTo>
                <a:cubicBezTo>
                  <a:pt x="1005234" y="1279757"/>
                  <a:pt x="998806" y="1276230"/>
                  <a:pt x="993123" y="1271683"/>
                </a:cubicBezTo>
                <a:cubicBezTo>
                  <a:pt x="988665" y="1268116"/>
                  <a:pt x="985908" y="1262508"/>
                  <a:pt x="981012" y="1259571"/>
                </a:cubicBezTo>
                <a:cubicBezTo>
                  <a:pt x="975538" y="1256287"/>
                  <a:pt x="968901" y="1255534"/>
                  <a:pt x="962845" y="1253516"/>
                </a:cubicBezTo>
                <a:cubicBezTo>
                  <a:pt x="956789" y="1255534"/>
                  <a:pt x="949662" y="1255584"/>
                  <a:pt x="944678" y="1259571"/>
                </a:cubicBezTo>
                <a:cubicBezTo>
                  <a:pt x="938995" y="1264117"/>
                  <a:pt x="939407" y="1275251"/>
                  <a:pt x="932567" y="1277738"/>
                </a:cubicBezTo>
                <a:cubicBezTo>
                  <a:pt x="915389" y="1283985"/>
                  <a:pt x="896233" y="1281775"/>
                  <a:pt x="878066" y="1283794"/>
                </a:cubicBezTo>
                <a:cubicBezTo>
                  <a:pt x="872010" y="1285812"/>
                  <a:pt x="865826" y="1292220"/>
                  <a:pt x="859899" y="1289849"/>
                </a:cubicBezTo>
                <a:cubicBezTo>
                  <a:pt x="853142" y="1287146"/>
                  <a:pt x="852334" y="1277366"/>
                  <a:pt x="847788" y="1271683"/>
                </a:cubicBezTo>
                <a:cubicBezTo>
                  <a:pt x="844221" y="1267225"/>
                  <a:pt x="839714" y="1263608"/>
                  <a:pt x="835677" y="1259571"/>
                </a:cubicBezTo>
                <a:cubicBezTo>
                  <a:pt x="833658" y="1253515"/>
                  <a:pt x="832476" y="1247113"/>
                  <a:pt x="829621" y="1241404"/>
                </a:cubicBezTo>
                <a:cubicBezTo>
                  <a:pt x="821983" y="1226128"/>
                  <a:pt x="816662" y="1222390"/>
                  <a:pt x="805399" y="1211126"/>
                </a:cubicBezTo>
                <a:cubicBezTo>
                  <a:pt x="807417" y="1192959"/>
                  <a:pt x="812972" y="1174841"/>
                  <a:pt x="811454" y="1156626"/>
                </a:cubicBezTo>
                <a:cubicBezTo>
                  <a:pt x="809948" y="1138551"/>
                  <a:pt x="793841" y="1136022"/>
                  <a:pt x="781176" y="1132403"/>
                </a:cubicBezTo>
                <a:cubicBezTo>
                  <a:pt x="773174" y="1130116"/>
                  <a:pt x="765028" y="1128366"/>
                  <a:pt x="756954" y="1126347"/>
                </a:cubicBezTo>
                <a:cubicBezTo>
                  <a:pt x="744843" y="1128366"/>
                  <a:pt x="732268" y="1128520"/>
                  <a:pt x="720620" y="1132403"/>
                </a:cubicBezTo>
                <a:cubicBezTo>
                  <a:pt x="693345" y="1141495"/>
                  <a:pt x="711018" y="1144220"/>
                  <a:pt x="690342" y="1156626"/>
                </a:cubicBezTo>
                <a:cubicBezTo>
                  <a:pt x="675606" y="1165468"/>
                  <a:pt x="630400" y="1167903"/>
                  <a:pt x="623730" y="1168737"/>
                </a:cubicBezTo>
                <a:cubicBezTo>
                  <a:pt x="619116" y="1182579"/>
                  <a:pt x="620269" y="1195266"/>
                  <a:pt x="599507" y="1192959"/>
                </a:cubicBezTo>
                <a:cubicBezTo>
                  <a:pt x="586819" y="1191549"/>
                  <a:pt x="575285" y="1184885"/>
                  <a:pt x="563174" y="1180848"/>
                </a:cubicBezTo>
                <a:lnTo>
                  <a:pt x="545007" y="1174793"/>
                </a:lnTo>
                <a:cubicBezTo>
                  <a:pt x="514316" y="1144102"/>
                  <a:pt x="554035" y="1180210"/>
                  <a:pt x="514729" y="1156626"/>
                </a:cubicBezTo>
                <a:cubicBezTo>
                  <a:pt x="509833" y="1153688"/>
                  <a:pt x="506654" y="1148551"/>
                  <a:pt x="502617" y="1144514"/>
                </a:cubicBezTo>
                <a:cubicBezTo>
                  <a:pt x="484450" y="1146533"/>
                  <a:pt x="463987" y="1141501"/>
                  <a:pt x="448117" y="1150570"/>
                </a:cubicBezTo>
                <a:cubicBezTo>
                  <a:pt x="441798" y="1154181"/>
                  <a:pt x="454056" y="1164880"/>
                  <a:pt x="460228" y="1168737"/>
                </a:cubicBezTo>
                <a:cubicBezTo>
                  <a:pt x="471054" y="1175503"/>
                  <a:pt x="496562" y="1180848"/>
                  <a:pt x="496562" y="1180848"/>
                </a:cubicBezTo>
                <a:cubicBezTo>
                  <a:pt x="500599" y="1186904"/>
                  <a:pt x="502501" y="1195158"/>
                  <a:pt x="508673" y="1199015"/>
                </a:cubicBezTo>
                <a:cubicBezTo>
                  <a:pt x="519499" y="1205781"/>
                  <a:pt x="545007" y="1211126"/>
                  <a:pt x="545007" y="1211126"/>
                </a:cubicBezTo>
                <a:cubicBezTo>
                  <a:pt x="551063" y="1215163"/>
                  <a:pt x="558627" y="1217555"/>
                  <a:pt x="563174" y="1223238"/>
                </a:cubicBezTo>
                <a:cubicBezTo>
                  <a:pt x="574756" y="1237716"/>
                  <a:pt x="567001" y="1250316"/>
                  <a:pt x="563174" y="1265627"/>
                </a:cubicBezTo>
                <a:cubicBezTo>
                  <a:pt x="542988" y="1263608"/>
                  <a:pt x="522556" y="1263310"/>
                  <a:pt x="502617" y="1259571"/>
                </a:cubicBezTo>
                <a:cubicBezTo>
                  <a:pt x="490070" y="1257218"/>
                  <a:pt x="478972" y="1248870"/>
                  <a:pt x="466284" y="1247460"/>
                </a:cubicBezTo>
                <a:lnTo>
                  <a:pt x="411783" y="1241404"/>
                </a:lnTo>
                <a:cubicBezTo>
                  <a:pt x="397653" y="1243423"/>
                  <a:pt x="383389" y="1244661"/>
                  <a:pt x="369393" y="1247460"/>
                </a:cubicBezTo>
                <a:cubicBezTo>
                  <a:pt x="363134" y="1248712"/>
                  <a:pt x="357610" y="1253516"/>
                  <a:pt x="351227" y="1253516"/>
                </a:cubicBezTo>
                <a:cubicBezTo>
                  <a:pt x="340934" y="1253516"/>
                  <a:pt x="331041" y="1249479"/>
                  <a:pt x="320948" y="1247460"/>
                </a:cubicBezTo>
                <a:cubicBezTo>
                  <a:pt x="315491" y="1242003"/>
                  <a:pt x="294733" y="1218868"/>
                  <a:pt x="284615" y="1217182"/>
                </a:cubicBezTo>
                <a:cubicBezTo>
                  <a:pt x="278319" y="1216133"/>
                  <a:pt x="272504" y="1221219"/>
                  <a:pt x="266448" y="1223238"/>
                </a:cubicBezTo>
                <a:cubicBezTo>
                  <a:pt x="262523" y="1229125"/>
                  <a:pt x="246353" y="1249928"/>
                  <a:pt x="248281" y="1259571"/>
                </a:cubicBezTo>
                <a:cubicBezTo>
                  <a:pt x="249401" y="1265170"/>
                  <a:pt x="256355" y="1267646"/>
                  <a:pt x="260392" y="1271683"/>
                </a:cubicBezTo>
                <a:cubicBezTo>
                  <a:pt x="256394" y="1291674"/>
                  <a:pt x="259853" y="1303495"/>
                  <a:pt x="242225" y="1314072"/>
                </a:cubicBezTo>
                <a:cubicBezTo>
                  <a:pt x="236751" y="1317356"/>
                  <a:pt x="230114" y="1318109"/>
                  <a:pt x="224058" y="1320128"/>
                </a:cubicBezTo>
                <a:cubicBezTo>
                  <a:pt x="222040" y="1326183"/>
                  <a:pt x="216751" y="1332035"/>
                  <a:pt x="218003" y="1338294"/>
                </a:cubicBezTo>
                <a:cubicBezTo>
                  <a:pt x="219123" y="1343893"/>
                  <a:pt x="225007" y="1347853"/>
                  <a:pt x="230114" y="1350406"/>
                </a:cubicBezTo>
                <a:cubicBezTo>
                  <a:pt x="237558" y="1354128"/>
                  <a:pt x="246334" y="1354175"/>
                  <a:pt x="254337" y="1356461"/>
                </a:cubicBezTo>
                <a:cubicBezTo>
                  <a:pt x="296088" y="1368390"/>
                  <a:pt x="243245" y="1357640"/>
                  <a:pt x="308837" y="1368573"/>
                </a:cubicBezTo>
                <a:cubicBezTo>
                  <a:pt x="314893" y="1372610"/>
                  <a:pt x="320494" y="1377429"/>
                  <a:pt x="327004" y="1380684"/>
                </a:cubicBezTo>
                <a:cubicBezTo>
                  <a:pt x="337184" y="1385774"/>
                  <a:pt x="359686" y="1389883"/>
                  <a:pt x="369393" y="1392795"/>
                </a:cubicBezTo>
                <a:cubicBezTo>
                  <a:pt x="431622" y="1411463"/>
                  <a:pt x="391088" y="1407567"/>
                  <a:pt x="484450" y="1410962"/>
                </a:cubicBezTo>
                <a:cubicBezTo>
                  <a:pt x="569197" y="1414044"/>
                  <a:pt x="654008" y="1414999"/>
                  <a:pt x="738787" y="1417018"/>
                </a:cubicBezTo>
                <a:cubicBezTo>
                  <a:pt x="800089" y="1437451"/>
                  <a:pt x="762392" y="1428150"/>
                  <a:pt x="853844" y="1435185"/>
                </a:cubicBezTo>
                <a:cubicBezTo>
                  <a:pt x="859900" y="1437203"/>
                  <a:pt x="867497" y="1436726"/>
                  <a:pt x="872011" y="1441240"/>
                </a:cubicBezTo>
                <a:cubicBezTo>
                  <a:pt x="894091" y="1463320"/>
                  <a:pt x="857329" y="1478432"/>
                  <a:pt x="841733" y="1483630"/>
                </a:cubicBezTo>
                <a:cubicBezTo>
                  <a:pt x="835677" y="1485648"/>
                  <a:pt x="829885" y="1488782"/>
                  <a:pt x="823566" y="1489685"/>
                </a:cubicBezTo>
                <a:cubicBezTo>
                  <a:pt x="792741" y="1494088"/>
                  <a:pt x="689360" y="1500247"/>
                  <a:pt x="666119" y="1501796"/>
                </a:cubicBezTo>
                <a:cubicBezTo>
                  <a:pt x="670156" y="1505833"/>
                  <a:pt x="673335" y="1510970"/>
                  <a:pt x="678231" y="1513908"/>
                </a:cubicBezTo>
                <a:cubicBezTo>
                  <a:pt x="683704" y="1517192"/>
                  <a:pt x="690023" y="1519618"/>
                  <a:pt x="696397" y="1519963"/>
                </a:cubicBezTo>
                <a:cubicBezTo>
                  <a:pt x="764957" y="1523669"/>
                  <a:pt x="833658" y="1524000"/>
                  <a:pt x="902289" y="1526019"/>
                </a:cubicBezTo>
                <a:lnTo>
                  <a:pt x="938623" y="1538130"/>
                </a:lnTo>
                <a:cubicBezTo>
                  <a:pt x="944679" y="1540149"/>
                  <a:pt x="951479" y="1540645"/>
                  <a:pt x="956790" y="1544186"/>
                </a:cubicBezTo>
                <a:cubicBezTo>
                  <a:pt x="962845" y="1548223"/>
                  <a:pt x="969273" y="1551751"/>
                  <a:pt x="974956" y="1556297"/>
                </a:cubicBezTo>
                <a:cubicBezTo>
                  <a:pt x="989441" y="1567885"/>
                  <a:pt x="984045" y="1572233"/>
                  <a:pt x="1005235" y="1574464"/>
                </a:cubicBezTo>
                <a:cubicBezTo>
                  <a:pt x="1037417" y="1577852"/>
                  <a:pt x="1069828" y="1578501"/>
                  <a:pt x="1102125" y="1580520"/>
                </a:cubicBezTo>
                <a:cubicBezTo>
                  <a:pt x="1108180" y="1582538"/>
                  <a:pt x="1113908" y="1586575"/>
                  <a:pt x="1120291" y="1586575"/>
                </a:cubicBezTo>
                <a:cubicBezTo>
                  <a:pt x="1128614" y="1586575"/>
                  <a:pt x="1136304" y="1581888"/>
                  <a:pt x="1144514" y="1580520"/>
                </a:cubicBezTo>
                <a:cubicBezTo>
                  <a:pt x="1160567" y="1577845"/>
                  <a:pt x="1176811" y="1576483"/>
                  <a:pt x="1192959" y="1574464"/>
                </a:cubicBezTo>
                <a:cubicBezTo>
                  <a:pt x="1212024" y="1568109"/>
                  <a:pt x="1214057" y="1563818"/>
                  <a:pt x="1235348" y="1574464"/>
                </a:cubicBezTo>
                <a:cubicBezTo>
                  <a:pt x="1240455" y="1577017"/>
                  <a:pt x="1242564" y="1583638"/>
                  <a:pt x="1247460" y="1586575"/>
                </a:cubicBezTo>
                <a:cubicBezTo>
                  <a:pt x="1252934" y="1589859"/>
                  <a:pt x="1259918" y="1589776"/>
                  <a:pt x="1265627" y="1592631"/>
                </a:cubicBezTo>
                <a:cubicBezTo>
                  <a:pt x="1312583" y="1616109"/>
                  <a:pt x="1256296" y="1595576"/>
                  <a:pt x="1301960" y="1610798"/>
                </a:cubicBezTo>
                <a:cubicBezTo>
                  <a:pt x="1305997" y="1614835"/>
                  <a:pt x="1309504" y="1619483"/>
                  <a:pt x="1314072" y="1622909"/>
                </a:cubicBezTo>
                <a:cubicBezTo>
                  <a:pt x="1325717" y="1631643"/>
                  <a:pt x="1336284" y="1643602"/>
                  <a:pt x="1350405" y="1647132"/>
                </a:cubicBezTo>
                <a:cubicBezTo>
                  <a:pt x="1386540" y="1656165"/>
                  <a:pt x="1366418" y="1651819"/>
                  <a:pt x="1410962" y="1659243"/>
                </a:cubicBezTo>
                <a:cubicBezTo>
                  <a:pt x="1459733" y="1653824"/>
                  <a:pt x="1462919" y="1648874"/>
                  <a:pt x="1507852" y="1659243"/>
                </a:cubicBezTo>
                <a:cubicBezTo>
                  <a:pt x="1520292" y="1662114"/>
                  <a:pt x="1532075" y="1667317"/>
                  <a:pt x="1544186" y="1671354"/>
                </a:cubicBezTo>
                <a:lnTo>
                  <a:pt x="1562352" y="1677410"/>
                </a:lnTo>
                <a:cubicBezTo>
                  <a:pt x="1596667" y="1675391"/>
                  <a:pt x="1631094" y="1674775"/>
                  <a:pt x="1665298" y="1671354"/>
                </a:cubicBezTo>
                <a:cubicBezTo>
                  <a:pt x="1684324" y="1669451"/>
                  <a:pt x="1685047" y="1661479"/>
                  <a:pt x="1701632" y="1653187"/>
                </a:cubicBezTo>
                <a:cubicBezTo>
                  <a:pt x="1716537" y="1645735"/>
                  <a:pt x="1742183" y="1643401"/>
                  <a:pt x="1756133" y="1641076"/>
                </a:cubicBezTo>
                <a:cubicBezTo>
                  <a:pt x="1762188" y="1639057"/>
                  <a:pt x="1769315" y="1639007"/>
                  <a:pt x="1774299" y="1635020"/>
                </a:cubicBezTo>
                <a:cubicBezTo>
                  <a:pt x="1779982" y="1630473"/>
                  <a:pt x="1781265" y="1621999"/>
                  <a:pt x="1786411" y="1616853"/>
                </a:cubicBezTo>
                <a:cubicBezTo>
                  <a:pt x="1791557" y="1611707"/>
                  <a:pt x="1798522" y="1608779"/>
                  <a:pt x="1804578" y="1604742"/>
                </a:cubicBezTo>
                <a:cubicBezTo>
                  <a:pt x="1810633" y="1606761"/>
                  <a:pt x="1816552" y="1609250"/>
                  <a:pt x="1822744" y="1610798"/>
                </a:cubicBezTo>
                <a:cubicBezTo>
                  <a:pt x="1836570" y="1614254"/>
                  <a:pt x="1857344" y="1615986"/>
                  <a:pt x="1871190" y="1622909"/>
                </a:cubicBezTo>
                <a:cubicBezTo>
                  <a:pt x="1886467" y="1630548"/>
                  <a:pt x="1890203" y="1635867"/>
                  <a:pt x="1901468" y="1647132"/>
                </a:cubicBezTo>
                <a:cubicBezTo>
                  <a:pt x="1907524" y="1645113"/>
                  <a:pt x="1914651" y="1645064"/>
                  <a:pt x="1919635" y="1641076"/>
                </a:cubicBezTo>
                <a:cubicBezTo>
                  <a:pt x="1925318" y="1636529"/>
                  <a:pt x="1926600" y="1628055"/>
                  <a:pt x="1931746" y="1622909"/>
                </a:cubicBezTo>
                <a:cubicBezTo>
                  <a:pt x="1936892" y="1617763"/>
                  <a:pt x="1943857" y="1614835"/>
                  <a:pt x="1949913" y="1610798"/>
                </a:cubicBezTo>
                <a:lnTo>
                  <a:pt x="1992302" y="1622909"/>
                </a:lnTo>
                <a:cubicBezTo>
                  <a:pt x="1998416" y="1624743"/>
                  <a:pt x="2004142" y="1628121"/>
                  <a:pt x="2010469" y="1628965"/>
                </a:cubicBezTo>
                <a:cubicBezTo>
                  <a:pt x="2034562" y="1632177"/>
                  <a:pt x="2058914" y="1633002"/>
                  <a:pt x="2083137" y="1635020"/>
                </a:cubicBezTo>
                <a:cubicBezTo>
                  <a:pt x="2091211" y="1633002"/>
                  <a:pt x="2099357" y="1631251"/>
                  <a:pt x="2107359" y="1628965"/>
                </a:cubicBezTo>
                <a:cubicBezTo>
                  <a:pt x="2113497" y="1627211"/>
                  <a:pt x="2119143" y="1622909"/>
                  <a:pt x="2125526" y="1622909"/>
                </a:cubicBezTo>
                <a:cubicBezTo>
                  <a:pt x="2133125" y="1622909"/>
                  <a:pt x="2159351" y="1632166"/>
                  <a:pt x="2167915" y="1635020"/>
                </a:cubicBezTo>
                <a:cubicBezTo>
                  <a:pt x="2202230" y="1633002"/>
                  <a:pt x="2237224" y="1636046"/>
                  <a:pt x="2270861" y="1628965"/>
                </a:cubicBezTo>
                <a:cubicBezTo>
                  <a:pt x="2277983" y="1627466"/>
                  <a:pt x="2278425" y="1616481"/>
                  <a:pt x="2282972" y="1610798"/>
                </a:cubicBezTo>
                <a:cubicBezTo>
                  <a:pt x="2286539" y="1606340"/>
                  <a:pt x="2289977" y="1601240"/>
                  <a:pt x="2295084" y="1598687"/>
                </a:cubicBezTo>
                <a:cubicBezTo>
                  <a:pt x="2302528" y="1594965"/>
                  <a:pt x="2311304" y="1594918"/>
                  <a:pt x="2319306" y="1592631"/>
                </a:cubicBezTo>
                <a:cubicBezTo>
                  <a:pt x="2325444" y="1590877"/>
                  <a:pt x="2331417" y="1588594"/>
                  <a:pt x="2337473" y="1586575"/>
                </a:cubicBezTo>
                <a:cubicBezTo>
                  <a:pt x="2343529" y="1588594"/>
                  <a:pt x="2351126" y="1588117"/>
                  <a:pt x="2355640" y="1592631"/>
                </a:cubicBezTo>
                <a:cubicBezTo>
                  <a:pt x="2376461" y="1613453"/>
                  <a:pt x="2378303" y="1624288"/>
                  <a:pt x="2385918" y="1647132"/>
                </a:cubicBezTo>
                <a:cubicBezTo>
                  <a:pt x="2385696" y="1648240"/>
                  <a:pt x="2376321" y="1697610"/>
                  <a:pt x="2373807" y="1701632"/>
                </a:cubicBezTo>
                <a:cubicBezTo>
                  <a:pt x="2367755" y="1711315"/>
                  <a:pt x="2357658" y="1717781"/>
                  <a:pt x="2349584" y="1725855"/>
                </a:cubicBezTo>
                <a:cubicBezTo>
                  <a:pt x="2343528" y="1731911"/>
                  <a:pt x="2339542" y="1741314"/>
                  <a:pt x="2331417" y="1744022"/>
                </a:cubicBezTo>
                <a:lnTo>
                  <a:pt x="2295084" y="1756133"/>
                </a:lnTo>
                <a:cubicBezTo>
                  <a:pt x="2274898" y="1754114"/>
                  <a:pt x="2254577" y="1753162"/>
                  <a:pt x="2234527" y="1750077"/>
                </a:cubicBezTo>
                <a:cubicBezTo>
                  <a:pt x="2228218" y="1749106"/>
                  <a:pt x="2222679" y="1744925"/>
                  <a:pt x="2216360" y="1744022"/>
                </a:cubicBezTo>
                <a:cubicBezTo>
                  <a:pt x="2194288" y="1740869"/>
                  <a:pt x="2171952" y="1739985"/>
                  <a:pt x="2149748" y="1737966"/>
                </a:cubicBezTo>
                <a:cubicBezTo>
                  <a:pt x="2143693" y="1739985"/>
                  <a:pt x="2136688" y="1740192"/>
                  <a:pt x="2131582" y="1744022"/>
                </a:cubicBezTo>
                <a:cubicBezTo>
                  <a:pt x="2120163" y="1752586"/>
                  <a:pt x="2114844" y="1769787"/>
                  <a:pt x="2101303" y="1774300"/>
                </a:cubicBezTo>
                <a:lnTo>
                  <a:pt x="2083137" y="1780355"/>
                </a:lnTo>
                <a:cubicBezTo>
                  <a:pt x="2071026" y="1778337"/>
                  <a:pt x="2057785" y="1779791"/>
                  <a:pt x="2046803" y="1774300"/>
                </a:cubicBezTo>
                <a:cubicBezTo>
                  <a:pt x="2036590" y="1769193"/>
                  <a:pt x="2032081" y="1756411"/>
                  <a:pt x="2022580" y="1750077"/>
                </a:cubicBezTo>
                <a:cubicBezTo>
                  <a:pt x="1999102" y="1734425"/>
                  <a:pt x="2011317" y="1740268"/>
                  <a:pt x="1986246" y="1731910"/>
                </a:cubicBezTo>
                <a:cubicBezTo>
                  <a:pt x="1898038" y="1737791"/>
                  <a:pt x="1896836" y="1742051"/>
                  <a:pt x="1810633" y="1731910"/>
                </a:cubicBezTo>
                <a:cubicBezTo>
                  <a:pt x="1804294" y="1731164"/>
                  <a:pt x="1798522" y="1727873"/>
                  <a:pt x="1792466" y="1725855"/>
                </a:cubicBezTo>
                <a:cubicBezTo>
                  <a:pt x="1776318" y="1727873"/>
                  <a:pt x="1759609" y="1727234"/>
                  <a:pt x="1744021" y="1731910"/>
                </a:cubicBezTo>
                <a:cubicBezTo>
                  <a:pt x="1738552" y="1733551"/>
                  <a:pt x="1733030" y="1738423"/>
                  <a:pt x="1731910" y="1744022"/>
                </a:cubicBezTo>
                <a:cubicBezTo>
                  <a:pt x="1727723" y="1764961"/>
                  <a:pt x="1766509" y="1783814"/>
                  <a:pt x="1774299" y="1786411"/>
                </a:cubicBezTo>
                <a:lnTo>
                  <a:pt x="1810633" y="1798522"/>
                </a:lnTo>
                <a:cubicBezTo>
                  <a:pt x="1808615" y="1810633"/>
                  <a:pt x="1801600" y="1822944"/>
                  <a:pt x="1804578" y="1834856"/>
                </a:cubicBezTo>
                <a:cubicBezTo>
                  <a:pt x="1806343" y="1841916"/>
                  <a:pt x="1816055" y="1844100"/>
                  <a:pt x="1822744" y="1846967"/>
                </a:cubicBezTo>
                <a:cubicBezTo>
                  <a:pt x="1834242" y="1851895"/>
                  <a:pt x="1875104" y="1857713"/>
                  <a:pt x="1883301" y="1859079"/>
                </a:cubicBezTo>
                <a:cubicBezTo>
                  <a:pt x="1887338" y="1865134"/>
                  <a:pt x="1895412" y="1869967"/>
                  <a:pt x="1895412" y="1877245"/>
                </a:cubicBezTo>
                <a:cubicBezTo>
                  <a:pt x="1895412" y="1882954"/>
                  <a:pt x="1888408" y="1886804"/>
                  <a:pt x="1883301" y="1889357"/>
                </a:cubicBezTo>
                <a:cubicBezTo>
                  <a:pt x="1871882" y="1895066"/>
                  <a:pt x="1859078" y="1897431"/>
                  <a:pt x="1846967" y="1901468"/>
                </a:cubicBezTo>
                <a:lnTo>
                  <a:pt x="1828800" y="1907524"/>
                </a:lnTo>
                <a:lnTo>
                  <a:pt x="1810633" y="1913579"/>
                </a:lnTo>
                <a:cubicBezTo>
                  <a:pt x="1808615" y="1921653"/>
                  <a:pt x="1808300" y="1930358"/>
                  <a:pt x="1804578" y="1937802"/>
                </a:cubicBezTo>
                <a:cubicBezTo>
                  <a:pt x="1790034" y="1966890"/>
                  <a:pt x="1746082" y="1945696"/>
                  <a:pt x="1725854" y="1943857"/>
                </a:cubicBezTo>
                <a:cubicBezTo>
                  <a:pt x="1727873" y="1951931"/>
                  <a:pt x="1725591" y="1962664"/>
                  <a:pt x="1731910" y="1968080"/>
                </a:cubicBezTo>
                <a:cubicBezTo>
                  <a:pt x="1741603" y="1976388"/>
                  <a:pt x="1768244" y="1980191"/>
                  <a:pt x="1768244" y="1980191"/>
                </a:cubicBezTo>
                <a:cubicBezTo>
                  <a:pt x="1774300" y="1984228"/>
                  <a:pt x="1785109" y="1985141"/>
                  <a:pt x="1786411" y="1992302"/>
                </a:cubicBezTo>
                <a:cubicBezTo>
                  <a:pt x="1787807" y="1999978"/>
                  <a:pt x="1787207" y="2053118"/>
                  <a:pt x="1768244" y="2064970"/>
                </a:cubicBezTo>
                <a:cubicBezTo>
                  <a:pt x="1748542" y="2077284"/>
                  <a:pt x="1710814" y="2080095"/>
                  <a:pt x="1689521" y="2083137"/>
                </a:cubicBezTo>
                <a:cubicBezTo>
                  <a:pt x="1687502" y="2089193"/>
                  <a:pt x="1687979" y="2096790"/>
                  <a:pt x="1683465" y="2101304"/>
                </a:cubicBezTo>
                <a:cubicBezTo>
                  <a:pt x="1671354" y="2113414"/>
                  <a:pt x="1659242" y="2105340"/>
                  <a:pt x="1647131" y="2101304"/>
                </a:cubicBezTo>
                <a:cubicBezTo>
                  <a:pt x="1642498" y="2119836"/>
                  <a:pt x="1642905" y="2129752"/>
                  <a:pt x="1628964" y="2143693"/>
                </a:cubicBezTo>
                <a:cubicBezTo>
                  <a:pt x="1623818" y="2148839"/>
                  <a:pt x="1616480" y="2151257"/>
                  <a:pt x="1610797" y="2155804"/>
                </a:cubicBezTo>
                <a:cubicBezTo>
                  <a:pt x="1606339" y="2159371"/>
                  <a:pt x="1603793" y="2165363"/>
                  <a:pt x="1598686" y="2167916"/>
                </a:cubicBezTo>
                <a:cubicBezTo>
                  <a:pt x="1587267" y="2173625"/>
                  <a:pt x="1574463" y="2175990"/>
                  <a:pt x="1562352" y="2180027"/>
                </a:cubicBezTo>
                <a:lnTo>
                  <a:pt x="1544186" y="2186083"/>
                </a:lnTo>
                <a:cubicBezTo>
                  <a:pt x="1534093" y="2184064"/>
                  <a:pt x="1523893" y="2182523"/>
                  <a:pt x="1513907" y="2180027"/>
                </a:cubicBezTo>
                <a:cubicBezTo>
                  <a:pt x="1507714" y="2178479"/>
                  <a:pt x="1502123" y="2173971"/>
                  <a:pt x="1495740" y="2173971"/>
                </a:cubicBezTo>
                <a:cubicBezTo>
                  <a:pt x="1487417" y="2173971"/>
                  <a:pt x="1479592" y="2178008"/>
                  <a:pt x="1471518" y="2180027"/>
                </a:cubicBezTo>
                <a:cubicBezTo>
                  <a:pt x="1465462" y="2186083"/>
                  <a:pt x="1458102" y="2191068"/>
                  <a:pt x="1453351" y="2198194"/>
                </a:cubicBezTo>
                <a:cubicBezTo>
                  <a:pt x="1449810" y="2203505"/>
                  <a:pt x="1450150" y="2210652"/>
                  <a:pt x="1447295" y="2216361"/>
                </a:cubicBezTo>
                <a:cubicBezTo>
                  <a:pt x="1444040" y="2222871"/>
                  <a:pt x="1439221" y="2228472"/>
                  <a:pt x="1435184" y="2234528"/>
                </a:cubicBezTo>
                <a:lnTo>
                  <a:pt x="1423073" y="2270861"/>
                </a:lnTo>
                <a:lnTo>
                  <a:pt x="1417017" y="2289028"/>
                </a:lnTo>
                <a:cubicBezTo>
                  <a:pt x="1419036" y="2295084"/>
                  <a:pt x="1420218" y="2301486"/>
                  <a:pt x="1423073" y="2307195"/>
                </a:cubicBezTo>
                <a:cubicBezTo>
                  <a:pt x="1429533" y="2320114"/>
                  <a:pt x="1438817" y="2332628"/>
                  <a:pt x="1453351" y="2337473"/>
                </a:cubicBezTo>
                <a:cubicBezTo>
                  <a:pt x="1464999" y="2341356"/>
                  <a:pt x="1477574" y="2341510"/>
                  <a:pt x="1489685" y="2343529"/>
                </a:cubicBezTo>
                <a:cubicBezTo>
                  <a:pt x="1531330" y="2371292"/>
                  <a:pt x="1512210" y="2363148"/>
                  <a:pt x="1544186" y="2373807"/>
                </a:cubicBezTo>
                <a:cubicBezTo>
                  <a:pt x="1548223" y="2379863"/>
                  <a:pt x="1550820" y="2387181"/>
                  <a:pt x="1556297" y="2391974"/>
                </a:cubicBezTo>
                <a:cubicBezTo>
                  <a:pt x="1597970" y="2428438"/>
                  <a:pt x="1602981" y="2417059"/>
                  <a:pt x="1665298" y="2422252"/>
                </a:cubicBezTo>
                <a:cubicBezTo>
                  <a:pt x="1671354" y="2426289"/>
                  <a:pt x="1676243" y="2433460"/>
                  <a:pt x="1683465" y="2434363"/>
                </a:cubicBezTo>
                <a:cubicBezTo>
                  <a:pt x="1687535" y="2434872"/>
                  <a:pt x="1731550" y="2424177"/>
                  <a:pt x="1737966" y="2422252"/>
                </a:cubicBezTo>
                <a:cubicBezTo>
                  <a:pt x="1750194" y="2418584"/>
                  <a:pt x="1774299" y="2410141"/>
                  <a:pt x="1774299" y="2410141"/>
                </a:cubicBezTo>
                <a:cubicBezTo>
                  <a:pt x="1776318" y="2404085"/>
                  <a:pt x="1777500" y="2397683"/>
                  <a:pt x="1780355" y="2391974"/>
                </a:cubicBezTo>
                <a:cubicBezTo>
                  <a:pt x="1789275" y="2374133"/>
                  <a:pt x="1804903" y="2358506"/>
                  <a:pt x="1822744" y="2349585"/>
                </a:cubicBezTo>
                <a:cubicBezTo>
                  <a:pt x="1831432" y="2345241"/>
                  <a:pt x="1857372" y="2339414"/>
                  <a:pt x="1865134" y="2337473"/>
                </a:cubicBezTo>
                <a:cubicBezTo>
                  <a:pt x="1878539" y="2328536"/>
                  <a:pt x="1892143" y="2321183"/>
                  <a:pt x="1901468" y="2307195"/>
                </a:cubicBezTo>
                <a:cubicBezTo>
                  <a:pt x="1905009" y="2301884"/>
                  <a:pt x="1904239" y="2294502"/>
                  <a:pt x="1907523" y="2289028"/>
                </a:cubicBezTo>
                <a:cubicBezTo>
                  <a:pt x="1914270" y="2277783"/>
                  <a:pt x="1928283" y="2272420"/>
                  <a:pt x="1937801" y="2264806"/>
                </a:cubicBezTo>
                <a:cubicBezTo>
                  <a:pt x="1961550" y="2245806"/>
                  <a:pt x="1936532" y="2257154"/>
                  <a:pt x="1968080" y="2246639"/>
                </a:cubicBezTo>
                <a:cubicBezTo>
                  <a:pt x="1976154" y="2248657"/>
                  <a:pt x="1989024" y="2245044"/>
                  <a:pt x="1992302" y="2252694"/>
                </a:cubicBezTo>
                <a:cubicBezTo>
                  <a:pt x="1996298" y="2262017"/>
                  <a:pt x="1984357" y="2294695"/>
                  <a:pt x="1980191" y="2307195"/>
                </a:cubicBezTo>
                <a:cubicBezTo>
                  <a:pt x="1986247" y="2309214"/>
                  <a:pt x="1993164" y="2316961"/>
                  <a:pt x="1998358" y="2313251"/>
                </a:cubicBezTo>
                <a:cubicBezTo>
                  <a:pt x="2010203" y="2304791"/>
                  <a:pt x="2010469" y="2284991"/>
                  <a:pt x="2022580" y="2276917"/>
                </a:cubicBezTo>
                <a:cubicBezTo>
                  <a:pt x="2028636" y="2272880"/>
                  <a:pt x="2035221" y="2269542"/>
                  <a:pt x="2040747" y="2264806"/>
                </a:cubicBezTo>
                <a:cubicBezTo>
                  <a:pt x="2061610" y="2246924"/>
                  <a:pt x="2060891" y="2239596"/>
                  <a:pt x="2083137" y="2228472"/>
                </a:cubicBezTo>
                <a:cubicBezTo>
                  <a:pt x="2088846" y="2225617"/>
                  <a:pt x="2095248" y="2224435"/>
                  <a:pt x="2101303" y="2222416"/>
                </a:cubicBezTo>
                <a:cubicBezTo>
                  <a:pt x="2109377" y="2224435"/>
                  <a:pt x="2117523" y="2226185"/>
                  <a:pt x="2125526" y="2228472"/>
                </a:cubicBezTo>
                <a:cubicBezTo>
                  <a:pt x="2131664" y="2230226"/>
                  <a:pt x="2145712" y="2228472"/>
                  <a:pt x="2143693" y="2234528"/>
                </a:cubicBezTo>
                <a:cubicBezTo>
                  <a:pt x="2134995" y="2260623"/>
                  <a:pt x="2115286" y="2264182"/>
                  <a:pt x="2095248" y="2270861"/>
                </a:cubicBezTo>
                <a:cubicBezTo>
                  <a:pt x="2101304" y="2272880"/>
                  <a:pt x="2107706" y="2274062"/>
                  <a:pt x="2113415" y="2276917"/>
                </a:cubicBezTo>
                <a:cubicBezTo>
                  <a:pt x="2160374" y="2300396"/>
                  <a:pt x="2104085" y="2279861"/>
                  <a:pt x="2149748" y="2295084"/>
                </a:cubicBezTo>
                <a:cubicBezTo>
                  <a:pt x="2159343" y="2304678"/>
                  <a:pt x="2167915" y="2309638"/>
                  <a:pt x="2167915" y="2325362"/>
                </a:cubicBezTo>
                <a:cubicBezTo>
                  <a:pt x="2167915" y="2331745"/>
                  <a:pt x="2167054" y="2339819"/>
                  <a:pt x="2161860" y="2343529"/>
                </a:cubicBezTo>
                <a:cubicBezTo>
                  <a:pt x="2151472" y="2350949"/>
                  <a:pt x="2137637" y="2351603"/>
                  <a:pt x="2125526" y="2355640"/>
                </a:cubicBezTo>
                <a:lnTo>
                  <a:pt x="2107359" y="2361696"/>
                </a:lnTo>
                <a:lnTo>
                  <a:pt x="2089192" y="2367751"/>
                </a:lnTo>
                <a:cubicBezTo>
                  <a:pt x="2083919" y="2373024"/>
                  <a:pt x="2066555" y="2391974"/>
                  <a:pt x="2058914" y="2391974"/>
                </a:cubicBezTo>
                <a:cubicBezTo>
                  <a:pt x="2051636" y="2391974"/>
                  <a:pt x="2046803" y="2383900"/>
                  <a:pt x="2040747" y="2379863"/>
                </a:cubicBezTo>
                <a:cubicBezTo>
                  <a:pt x="2020562" y="2381881"/>
                  <a:pt x="2000241" y="2382833"/>
                  <a:pt x="1980191" y="2385918"/>
                </a:cubicBezTo>
                <a:cubicBezTo>
                  <a:pt x="1973882" y="2386889"/>
                  <a:pt x="1966538" y="2387460"/>
                  <a:pt x="1962024" y="2391974"/>
                </a:cubicBezTo>
                <a:cubicBezTo>
                  <a:pt x="1929729" y="2424269"/>
                  <a:pt x="1986244" y="2400050"/>
                  <a:pt x="1937801" y="2416196"/>
                </a:cubicBezTo>
                <a:cubicBezTo>
                  <a:pt x="1933528" y="2420469"/>
                  <a:pt x="1912306" y="2440110"/>
                  <a:pt x="1913579" y="2446475"/>
                </a:cubicBezTo>
                <a:cubicBezTo>
                  <a:pt x="1915006" y="2453612"/>
                  <a:pt x="1925690" y="2454549"/>
                  <a:pt x="1931746" y="2458586"/>
                </a:cubicBezTo>
                <a:lnTo>
                  <a:pt x="1986246" y="2440419"/>
                </a:lnTo>
                <a:lnTo>
                  <a:pt x="2004413" y="2434363"/>
                </a:lnTo>
                <a:lnTo>
                  <a:pt x="2022580" y="2428308"/>
                </a:lnTo>
                <a:cubicBezTo>
                  <a:pt x="2028636" y="2430326"/>
                  <a:pt x="2034413" y="2433571"/>
                  <a:pt x="2040747" y="2434363"/>
                </a:cubicBezTo>
                <a:cubicBezTo>
                  <a:pt x="2119224" y="2444172"/>
                  <a:pt x="2112300" y="2441071"/>
                  <a:pt x="2186082" y="2434363"/>
                </a:cubicBezTo>
                <a:cubicBezTo>
                  <a:pt x="2191584" y="2426110"/>
                  <a:pt x="2200716" y="2409838"/>
                  <a:pt x="2210305" y="2404085"/>
                </a:cubicBezTo>
                <a:cubicBezTo>
                  <a:pt x="2215779" y="2400801"/>
                  <a:pt x="2222416" y="2400048"/>
                  <a:pt x="2228472" y="2398030"/>
                </a:cubicBezTo>
                <a:cubicBezTo>
                  <a:pt x="2232509" y="2393993"/>
                  <a:pt x="2238030" y="2391025"/>
                  <a:pt x="2240583" y="2385918"/>
                </a:cubicBezTo>
                <a:cubicBezTo>
                  <a:pt x="2252578" y="2361927"/>
                  <a:pt x="2254441" y="2339103"/>
                  <a:pt x="2258750" y="2313251"/>
                </a:cubicBezTo>
                <a:cubicBezTo>
                  <a:pt x="2268843" y="2315269"/>
                  <a:pt x="2280464" y="2313597"/>
                  <a:pt x="2289028" y="2319306"/>
                </a:cubicBezTo>
                <a:cubicBezTo>
                  <a:pt x="2294339" y="2322847"/>
                  <a:pt x="2295084" y="2331090"/>
                  <a:pt x="2295084" y="2337473"/>
                </a:cubicBezTo>
                <a:cubicBezTo>
                  <a:pt x="2295084" y="2362678"/>
                  <a:pt x="2286805" y="2360086"/>
                  <a:pt x="2276917" y="2379863"/>
                </a:cubicBezTo>
                <a:cubicBezTo>
                  <a:pt x="2274062" y="2385572"/>
                  <a:pt x="2275375" y="2393516"/>
                  <a:pt x="2270861" y="2398030"/>
                </a:cubicBezTo>
                <a:cubicBezTo>
                  <a:pt x="2266347" y="2402543"/>
                  <a:pt x="2258750" y="2402067"/>
                  <a:pt x="2252694" y="2404085"/>
                </a:cubicBezTo>
                <a:cubicBezTo>
                  <a:pt x="2248657" y="2410141"/>
                  <a:pt x="2243539" y="2415601"/>
                  <a:pt x="2240583" y="2422252"/>
                </a:cubicBezTo>
                <a:cubicBezTo>
                  <a:pt x="2235398" y="2433918"/>
                  <a:pt x="2239094" y="2451505"/>
                  <a:pt x="2228472" y="2458586"/>
                </a:cubicBezTo>
                <a:cubicBezTo>
                  <a:pt x="2214985" y="2467577"/>
                  <a:pt x="2208053" y="2470483"/>
                  <a:pt x="2198193" y="2482808"/>
                </a:cubicBezTo>
                <a:cubicBezTo>
                  <a:pt x="2167626" y="2521016"/>
                  <a:pt x="2203222" y="2483833"/>
                  <a:pt x="2173971" y="2513087"/>
                </a:cubicBezTo>
                <a:cubicBezTo>
                  <a:pt x="2171952" y="2519142"/>
                  <a:pt x="2171199" y="2525780"/>
                  <a:pt x="2167915" y="2531253"/>
                </a:cubicBezTo>
                <a:cubicBezTo>
                  <a:pt x="2162161" y="2540843"/>
                  <a:pt x="2145891" y="2549973"/>
                  <a:pt x="2137637" y="2555476"/>
                </a:cubicBezTo>
                <a:cubicBezTo>
                  <a:pt x="2133600" y="2561532"/>
                  <a:pt x="2130672" y="2568497"/>
                  <a:pt x="2125526" y="2573643"/>
                </a:cubicBezTo>
                <a:cubicBezTo>
                  <a:pt x="2113788" y="2585381"/>
                  <a:pt x="2103967" y="2586885"/>
                  <a:pt x="2089192" y="2591810"/>
                </a:cubicBezTo>
                <a:cubicBezTo>
                  <a:pt x="2081118" y="2589791"/>
                  <a:pt x="2072620" y="2589032"/>
                  <a:pt x="2064970" y="2585754"/>
                </a:cubicBezTo>
                <a:cubicBezTo>
                  <a:pt x="2058281" y="2582887"/>
                  <a:pt x="2053313" y="2576898"/>
                  <a:pt x="2046803" y="2573643"/>
                </a:cubicBezTo>
                <a:cubicBezTo>
                  <a:pt x="2041094" y="2570788"/>
                  <a:pt x="2034692" y="2569606"/>
                  <a:pt x="2028636" y="2567587"/>
                </a:cubicBezTo>
                <a:cubicBezTo>
                  <a:pt x="2014506" y="2569606"/>
                  <a:pt x="2000289" y="2571090"/>
                  <a:pt x="1986246" y="2573643"/>
                </a:cubicBezTo>
                <a:cubicBezTo>
                  <a:pt x="1978058" y="2575132"/>
                  <a:pt x="1968949" y="2575082"/>
                  <a:pt x="1962024" y="2579698"/>
                </a:cubicBezTo>
                <a:cubicBezTo>
                  <a:pt x="1951963" y="2586405"/>
                  <a:pt x="1947311" y="2605670"/>
                  <a:pt x="1943857" y="2616032"/>
                </a:cubicBezTo>
                <a:cubicBezTo>
                  <a:pt x="1945876" y="2622088"/>
                  <a:pt x="1943604" y="2633228"/>
                  <a:pt x="1949913" y="2634199"/>
                </a:cubicBezTo>
                <a:cubicBezTo>
                  <a:pt x="1973937" y="2637895"/>
                  <a:pt x="1998345" y="2630007"/>
                  <a:pt x="2022580" y="2628143"/>
                </a:cubicBezTo>
                <a:lnTo>
                  <a:pt x="2107359" y="2622088"/>
                </a:lnTo>
                <a:cubicBezTo>
                  <a:pt x="2151588" y="2607345"/>
                  <a:pt x="2131308" y="2613074"/>
                  <a:pt x="2167915" y="2603921"/>
                </a:cubicBezTo>
                <a:lnTo>
                  <a:pt x="2210305" y="2561532"/>
                </a:lnTo>
                <a:lnTo>
                  <a:pt x="2222416" y="2549420"/>
                </a:lnTo>
                <a:cubicBezTo>
                  <a:pt x="2226405" y="2537453"/>
                  <a:pt x="2229911" y="2521624"/>
                  <a:pt x="2240583" y="2513087"/>
                </a:cubicBezTo>
                <a:cubicBezTo>
                  <a:pt x="2245568" y="2509099"/>
                  <a:pt x="2252694" y="2509050"/>
                  <a:pt x="2258750" y="2507031"/>
                </a:cubicBezTo>
                <a:cubicBezTo>
                  <a:pt x="2264806" y="2509050"/>
                  <a:pt x="2270534" y="2513087"/>
                  <a:pt x="2276917" y="2513087"/>
                </a:cubicBezTo>
                <a:cubicBezTo>
                  <a:pt x="2301140" y="2513087"/>
                  <a:pt x="2293065" y="2505012"/>
                  <a:pt x="2301139" y="2488864"/>
                </a:cubicBezTo>
                <a:cubicBezTo>
                  <a:pt x="2324620" y="2441900"/>
                  <a:pt x="2304082" y="2498200"/>
                  <a:pt x="2319306" y="2452530"/>
                </a:cubicBezTo>
                <a:cubicBezTo>
                  <a:pt x="2315269" y="2444456"/>
                  <a:pt x="2310751" y="2436605"/>
                  <a:pt x="2307195" y="2428308"/>
                </a:cubicBezTo>
                <a:cubicBezTo>
                  <a:pt x="2304680" y="2422441"/>
                  <a:pt x="2298284" y="2415850"/>
                  <a:pt x="2301139" y="2410141"/>
                </a:cubicBezTo>
                <a:cubicBezTo>
                  <a:pt x="2303994" y="2404432"/>
                  <a:pt x="2312962" y="2404790"/>
                  <a:pt x="2319306" y="2404085"/>
                </a:cubicBezTo>
                <a:cubicBezTo>
                  <a:pt x="2349466" y="2400734"/>
                  <a:pt x="2379862" y="2400048"/>
                  <a:pt x="2410140" y="2398030"/>
                </a:cubicBezTo>
                <a:cubicBezTo>
                  <a:pt x="2412159" y="2389956"/>
                  <a:pt x="2408752" y="2377529"/>
                  <a:pt x="2416196" y="2373807"/>
                </a:cubicBezTo>
                <a:cubicBezTo>
                  <a:pt x="2432545" y="2365632"/>
                  <a:pt x="2452964" y="2372184"/>
                  <a:pt x="2470697" y="2367751"/>
                </a:cubicBezTo>
                <a:cubicBezTo>
                  <a:pt x="2477758" y="2365986"/>
                  <a:pt x="2482808" y="2359677"/>
                  <a:pt x="2488864" y="2355640"/>
                </a:cubicBezTo>
                <a:cubicBezTo>
                  <a:pt x="2492901" y="2343529"/>
                  <a:pt x="2513086" y="2323343"/>
                  <a:pt x="2500975" y="2319306"/>
                </a:cubicBezTo>
                <a:lnTo>
                  <a:pt x="2464641" y="2307195"/>
                </a:lnTo>
                <a:cubicBezTo>
                  <a:pt x="2454548" y="2309214"/>
                  <a:pt x="2444000" y="2309637"/>
                  <a:pt x="2434363" y="2313251"/>
                </a:cubicBezTo>
                <a:cubicBezTo>
                  <a:pt x="2422815" y="2317582"/>
                  <a:pt x="2405169" y="2334961"/>
                  <a:pt x="2398029" y="2343529"/>
                </a:cubicBezTo>
                <a:cubicBezTo>
                  <a:pt x="2393370" y="2349120"/>
                  <a:pt x="2392090" y="2357839"/>
                  <a:pt x="2385918" y="2361696"/>
                </a:cubicBezTo>
                <a:cubicBezTo>
                  <a:pt x="2368471" y="2372600"/>
                  <a:pt x="2332808" y="2376603"/>
                  <a:pt x="2313250" y="2379863"/>
                </a:cubicBezTo>
                <a:cubicBezTo>
                  <a:pt x="2307195" y="2377844"/>
                  <a:pt x="2297938" y="2379516"/>
                  <a:pt x="2295084" y="2373807"/>
                </a:cubicBezTo>
                <a:cubicBezTo>
                  <a:pt x="2292229" y="2368098"/>
                  <a:pt x="2299887" y="2361899"/>
                  <a:pt x="2301139" y="2355640"/>
                </a:cubicBezTo>
                <a:cubicBezTo>
                  <a:pt x="2311079" y="2305938"/>
                  <a:pt x="2292321" y="2318209"/>
                  <a:pt x="2325362" y="2307195"/>
                </a:cubicBezTo>
                <a:cubicBezTo>
                  <a:pt x="2329399" y="2301139"/>
                  <a:pt x="2336277" y="2296207"/>
                  <a:pt x="2337473" y="2289028"/>
                </a:cubicBezTo>
                <a:cubicBezTo>
                  <a:pt x="2338808" y="2281018"/>
                  <a:pt x="2323907" y="2256720"/>
                  <a:pt x="2319306" y="2252694"/>
                </a:cubicBezTo>
                <a:cubicBezTo>
                  <a:pt x="2308352" y="2243109"/>
                  <a:pt x="2282972" y="2228472"/>
                  <a:pt x="2282972" y="2228472"/>
                </a:cubicBezTo>
                <a:cubicBezTo>
                  <a:pt x="2278195" y="2214139"/>
                  <a:pt x="2270861" y="2194638"/>
                  <a:pt x="2270861" y="2180027"/>
                </a:cubicBezTo>
                <a:cubicBezTo>
                  <a:pt x="2270861" y="2173644"/>
                  <a:pt x="2272929" y="2166844"/>
                  <a:pt x="2276917" y="2161860"/>
                </a:cubicBezTo>
                <a:cubicBezTo>
                  <a:pt x="2281464" y="2156177"/>
                  <a:pt x="2289028" y="2153786"/>
                  <a:pt x="2295084" y="2149749"/>
                </a:cubicBezTo>
                <a:cubicBezTo>
                  <a:pt x="2309214" y="2151767"/>
                  <a:pt x="2324151" y="2150680"/>
                  <a:pt x="2337473" y="2155804"/>
                </a:cubicBezTo>
                <a:cubicBezTo>
                  <a:pt x="2351059" y="2161029"/>
                  <a:pt x="2373807" y="2180027"/>
                  <a:pt x="2373807" y="2180027"/>
                </a:cubicBezTo>
                <a:cubicBezTo>
                  <a:pt x="2381881" y="2178008"/>
                  <a:pt x="2390027" y="2176257"/>
                  <a:pt x="2398029" y="2173971"/>
                </a:cubicBezTo>
                <a:cubicBezTo>
                  <a:pt x="2404167" y="2172217"/>
                  <a:pt x="2410058" y="2166162"/>
                  <a:pt x="2416196" y="2167916"/>
                </a:cubicBezTo>
                <a:cubicBezTo>
                  <a:pt x="2425900" y="2170689"/>
                  <a:pt x="2432206" y="2180217"/>
                  <a:pt x="2440419" y="2186083"/>
                </a:cubicBezTo>
                <a:cubicBezTo>
                  <a:pt x="2446341" y="2190313"/>
                  <a:pt x="2452530" y="2194157"/>
                  <a:pt x="2458586" y="2198194"/>
                </a:cubicBezTo>
                <a:cubicBezTo>
                  <a:pt x="2464641" y="2196175"/>
                  <a:pt x="2471043" y="2194993"/>
                  <a:pt x="2476752" y="2192138"/>
                </a:cubicBezTo>
                <a:cubicBezTo>
                  <a:pt x="2483262" y="2188883"/>
                  <a:pt x="2487660" y="2180545"/>
                  <a:pt x="2494919" y="2180027"/>
                </a:cubicBezTo>
                <a:cubicBezTo>
                  <a:pt x="2517158" y="2178439"/>
                  <a:pt x="2539327" y="2184064"/>
                  <a:pt x="2561531" y="2186083"/>
                </a:cubicBezTo>
                <a:cubicBezTo>
                  <a:pt x="2567587" y="2190120"/>
                  <a:pt x="2572420" y="2198194"/>
                  <a:pt x="2579698" y="2198194"/>
                </a:cubicBezTo>
                <a:cubicBezTo>
                  <a:pt x="2592464" y="2198194"/>
                  <a:pt x="2616032" y="2186083"/>
                  <a:pt x="2616032" y="2186083"/>
                </a:cubicBezTo>
                <a:cubicBezTo>
                  <a:pt x="2657677" y="2213846"/>
                  <a:pt x="2638557" y="2205702"/>
                  <a:pt x="2670533" y="2216361"/>
                </a:cubicBezTo>
                <a:cubicBezTo>
                  <a:pt x="2672551" y="2222417"/>
                  <a:pt x="2670532" y="2232509"/>
                  <a:pt x="2676588" y="2234528"/>
                </a:cubicBezTo>
                <a:cubicBezTo>
                  <a:pt x="2686352" y="2237783"/>
                  <a:pt x="2696573" y="2228472"/>
                  <a:pt x="2706866" y="2228472"/>
                </a:cubicBezTo>
                <a:cubicBezTo>
                  <a:pt x="2719144" y="2228472"/>
                  <a:pt x="2731089" y="2232509"/>
                  <a:pt x="2743200" y="2234528"/>
                </a:cubicBezTo>
                <a:cubicBezTo>
                  <a:pt x="2747237" y="2240583"/>
                  <a:pt x="2749628" y="2248148"/>
                  <a:pt x="2755311" y="2252694"/>
                </a:cubicBezTo>
                <a:cubicBezTo>
                  <a:pt x="2771964" y="2266016"/>
                  <a:pt x="2810366" y="2254139"/>
                  <a:pt x="2821923" y="2252694"/>
                </a:cubicBezTo>
                <a:cubicBezTo>
                  <a:pt x="2826340" y="2248278"/>
                  <a:pt x="2847238" y="2228965"/>
                  <a:pt x="2846146" y="2222416"/>
                </a:cubicBezTo>
                <a:cubicBezTo>
                  <a:pt x="2844738" y="2213969"/>
                  <a:pt x="2834035" y="2210305"/>
                  <a:pt x="2827979" y="2204249"/>
                </a:cubicBezTo>
                <a:cubicBezTo>
                  <a:pt x="2823064" y="2189507"/>
                  <a:pt x="2815454" y="2177516"/>
                  <a:pt x="2827979" y="2161860"/>
                </a:cubicBezTo>
                <a:cubicBezTo>
                  <a:pt x="2831967" y="2156875"/>
                  <a:pt x="2840090" y="2157823"/>
                  <a:pt x="2846146" y="2155804"/>
                </a:cubicBezTo>
                <a:cubicBezTo>
                  <a:pt x="2852202" y="2157823"/>
                  <a:pt x="2858604" y="2159005"/>
                  <a:pt x="2864313" y="2161860"/>
                </a:cubicBezTo>
                <a:cubicBezTo>
                  <a:pt x="2911272" y="2185339"/>
                  <a:pt x="2854983" y="2164804"/>
                  <a:pt x="2900646" y="2180027"/>
                </a:cubicBezTo>
                <a:cubicBezTo>
                  <a:pt x="2942816" y="2165970"/>
                  <a:pt x="2897675" y="2184026"/>
                  <a:pt x="2930925" y="2161860"/>
                </a:cubicBezTo>
                <a:cubicBezTo>
                  <a:pt x="2938436" y="2156853"/>
                  <a:pt x="2947309" y="2154228"/>
                  <a:pt x="2955147" y="2149749"/>
                </a:cubicBezTo>
                <a:cubicBezTo>
                  <a:pt x="2961466" y="2146138"/>
                  <a:pt x="2967631" y="2142185"/>
                  <a:pt x="2973314" y="2137638"/>
                </a:cubicBezTo>
                <a:cubicBezTo>
                  <a:pt x="2977772" y="2134071"/>
                  <a:pt x="2980529" y="2128463"/>
                  <a:pt x="2985425" y="2125526"/>
                </a:cubicBezTo>
                <a:cubicBezTo>
                  <a:pt x="2990899" y="2122242"/>
                  <a:pt x="2997536" y="2121489"/>
                  <a:pt x="3003592" y="2119471"/>
                </a:cubicBezTo>
                <a:cubicBezTo>
                  <a:pt x="3001574" y="2113415"/>
                  <a:pt x="3002050" y="2105818"/>
                  <a:pt x="2997537" y="2101304"/>
                </a:cubicBezTo>
                <a:cubicBezTo>
                  <a:pt x="2993023" y="2096790"/>
                  <a:pt x="2985714" y="2095953"/>
                  <a:pt x="2979370" y="2095248"/>
                </a:cubicBezTo>
                <a:cubicBezTo>
                  <a:pt x="2949210" y="2091897"/>
                  <a:pt x="2918813" y="2091211"/>
                  <a:pt x="2888535" y="2089193"/>
                </a:cubicBezTo>
                <a:cubicBezTo>
                  <a:pt x="2882479" y="2087174"/>
                  <a:pt x="2875679" y="2086678"/>
                  <a:pt x="2870368" y="2083137"/>
                </a:cubicBezTo>
                <a:cubicBezTo>
                  <a:pt x="2850176" y="2069675"/>
                  <a:pt x="2856675" y="2061349"/>
                  <a:pt x="2834035" y="2052859"/>
                </a:cubicBezTo>
                <a:cubicBezTo>
                  <a:pt x="2824397" y="2049245"/>
                  <a:pt x="2813849" y="2048822"/>
                  <a:pt x="2803756" y="2046803"/>
                </a:cubicBezTo>
                <a:cubicBezTo>
                  <a:pt x="2805775" y="2040747"/>
                  <a:pt x="2805298" y="2033150"/>
                  <a:pt x="2809812" y="2028636"/>
                </a:cubicBezTo>
                <a:cubicBezTo>
                  <a:pt x="2814326" y="2024123"/>
                  <a:pt x="2821645" y="2023373"/>
                  <a:pt x="2827979" y="2022581"/>
                </a:cubicBezTo>
                <a:cubicBezTo>
                  <a:pt x="2854094" y="2019317"/>
                  <a:pt x="2880461" y="2018544"/>
                  <a:pt x="2906702" y="2016525"/>
                </a:cubicBezTo>
                <a:cubicBezTo>
                  <a:pt x="2912758" y="2012488"/>
                  <a:pt x="2918359" y="2007669"/>
                  <a:pt x="2924869" y="2004414"/>
                </a:cubicBezTo>
                <a:cubicBezTo>
                  <a:pt x="2953099" y="1990299"/>
                  <a:pt x="2975409" y="2001301"/>
                  <a:pt x="3009648" y="2004414"/>
                </a:cubicBezTo>
                <a:cubicBezTo>
                  <a:pt x="3023480" y="2000956"/>
                  <a:pt x="3058996" y="1999432"/>
                  <a:pt x="3015703" y="1980191"/>
                </a:cubicBezTo>
                <a:cubicBezTo>
                  <a:pt x="3008873" y="1977156"/>
                  <a:pt x="2931171" y="1968111"/>
                  <a:pt x="2930925" y="1968080"/>
                </a:cubicBezTo>
                <a:cubicBezTo>
                  <a:pt x="2924869" y="1964043"/>
                  <a:pt x="2918441" y="1960515"/>
                  <a:pt x="2912758" y="1955969"/>
                </a:cubicBezTo>
                <a:cubicBezTo>
                  <a:pt x="2908299" y="1952402"/>
                  <a:pt x="2905542" y="1946795"/>
                  <a:pt x="2900646" y="1943857"/>
                </a:cubicBezTo>
                <a:cubicBezTo>
                  <a:pt x="2895173" y="1940573"/>
                  <a:pt x="2888535" y="1939820"/>
                  <a:pt x="2882480" y="1937802"/>
                </a:cubicBezTo>
                <a:cubicBezTo>
                  <a:pt x="2858257" y="1939820"/>
                  <a:pt x="2833905" y="1940645"/>
                  <a:pt x="2809812" y="1943857"/>
                </a:cubicBezTo>
                <a:cubicBezTo>
                  <a:pt x="2803485" y="1944701"/>
                  <a:pt x="2796629" y="1945925"/>
                  <a:pt x="2791645" y="1949913"/>
                </a:cubicBezTo>
                <a:cubicBezTo>
                  <a:pt x="2782797" y="1956992"/>
                  <a:pt x="2772531" y="1984639"/>
                  <a:pt x="2767423" y="1992302"/>
                </a:cubicBezTo>
                <a:cubicBezTo>
                  <a:pt x="2760519" y="2002657"/>
                  <a:pt x="2746863" y="2010046"/>
                  <a:pt x="2737144" y="2016525"/>
                </a:cubicBezTo>
                <a:cubicBezTo>
                  <a:pt x="2722512" y="2038473"/>
                  <a:pt x="2717706" y="2057419"/>
                  <a:pt x="2676588" y="2028636"/>
                </a:cubicBezTo>
                <a:cubicBezTo>
                  <a:pt x="2666129" y="2021315"/>
                  <a:pt x="2675099" y="1999383"/>
                  <a:pt x="2664477" y="1992302"/>
                </a:cubicBezTo>
                <a:cubicBezTo>
                  <a:pt x="2658421" y="1988265"/>
                  <a:pt x="2652820" y="1983446"/>
                  <a:pt x="2646310" y="1980191"/>
                </a:cubicBezTo>
                <a:cubicBezTo>
                  <a:pt x="2631405" y="1972739"/>
                  <a:pt x="2605759" y="1970405"/>
                  <a:pt x="2591809" y="1968080"/>
                </a:cubicBezTo>
                <a:cubicBezTo>
                  <a:pt x="2588725" y="1964996"/>
                  <a:pt x="2561744" y="1943431"/>
                  <a:pt x="2567587" y="1931746"/>
                </a:cubicBezTo>
                <a:cubicBezTo>
                  <a:pt x="2570442" y="1926037"/>
                  <a:pt x="2579698" y="1927709"/>
                  <a:pt x="2585754" y="1925691"/>
                </a:cubicBezTo>
                <a:lnTo>
                  <a:pt x="2640254" y="1931746"/>
                </a:lnTo>
                <a:cubicBezTo>
                  <a:pt x="2654417" y="1933516"/>
                  <a:pt x="2668371" y="1937802"/>
                  <a:pt x="2682644" y="1937802"/>
                </a:cubicBezTo>
                <a:cubicBezTo>
                  <a:pt x="2698918" y="1937802"/>
                  <a:pt x="2714941" y="1933765"/>
                  <a:pt x="2731089" y="1931746"/>
                </a:cubicBezTo>
                <a:cubicBezTo>
                  <a:pt x="2743200" y="1927709"/>
                  <a:pt x="2756801" y="1926717"/>
                  <a:pt x="2767423" y="1919635"/>
                </a:cubicBezTo>
                <a:lnTo>
                  <a:pt x="2803756" y="1895412"/>
                </a:lnTo>
                <a:cubicBezTo>
                  <a:pt x="2844127" y="1897431"/>
                  <a:pt x="2884448" y="1901468"/>
                  <a:pt x="2924869" y="1901468"/>
                </a:cubicBezTo>
                <a:cubicBezTo>
                  <a:pt x="3073012" y="1901468"/>
                  <a:pt x="2933744" y="1887437"/>
                  <a:pt x="3045982" y="1901468"/>
                </a:cubicBezTo>
                <a:lnTo>
                  <a:pt x="3100482" y="1919635"/>
                </a:lnTo>
                <a:cubicBezTo>
                  <a:pt x="3106538" y="1921654"/>
                  <a:pt x="3112456" y="1924143"/>
                  <a:pt x="3118649" y="1925691"/>
                </a:cubicBezTo>
                <a:lnTo>
                  <a:pt x="3142872" y="1931746"/>
                </a:lnTo>
                <a:cubicBezTo>
                  <a:pt x="3184516" y="1959510"/>
                  <a:pt x="3165396" y="1951367"/>
                  <a:pt x="3197372" y="1962024"/>
                </a:cubicBezTo>
                <a:cubicBezTo>
                  <a:pt x="3203428" y="1966061"/>
                  <a:pt x="3208888" y="1971180"/>
                  <a:pt x="3215539" y="1974136"/>
                </a:cubicBezTo>
                <a:cubicBezTo>
                  <a:pt x="3227205" y="1979321"/>
                  <a:pt x="3251873" y="1986247"/>
                  <a:pt x="3251873" y="1986247"/>
                </a:cubicBezTo>
                <a:cubicBezTo>
                  <a:pt x="3257929" y="1982210"/>
                  <a:pt x="3268613" y="1981273"/>
                  <a:pt x="3270040" y="1974136"/>
                </a:cubicBezTo>
                <a:cubicBezTo>
                  <a:pt x="3272546" y="1961608"/>
                  <a:pt x="3245330" y="1948311"/>
                  <a:pt x="3239762" y="1943857"/>
                </a:cubicBezTo>
                <a:cubicBezTo>
                  <a:pt x="3209790" y="1919880"/>
                  <a:pt x="3247023" y="1945063"/>
                  <a:pt x="3215539" y="1913579"/>
                </a:cubicBezTo>
                <a:cubicBezTo>
                  <a:pt x="3204924" y="1902964"/>
                  <a:pt x="3192994" y="1899352"/>
                  <a:pt x="3179205" y="1895412"/>
                </a:cubicBezTo>
                <a:cubicBezTo>
                  <a:pt x="3171203" y="1893126"/>
                  <a:pt x="3163057" y="1891375"/>
                  <a:pt x="3154983" y="1889357"/>
                </a:cubicBezTo>
                <a:cubicBezTo>
                  <a:pt x="3125750" y="1860121"/>
                  <a:pt x="3162889" y="1895680"/>
                  <a:pt x="3124705" y="1865134"/>
                </a:cubicBezTo>
                <a:cubicBezTo>
                  <a:pt x="3120247" y="1861567"/>
                  <a:pt x="3117700" y="1855576"/>
                  <a:pt x="3112593" y="1853023"/>
                </a:cubicBezTo>
                <a:cubicBezTo>
                  <a:pt x="3105149" y="1849301"/>
                  <a:pt x="3096445" y="1848986"/>
                  <a:pt x="3088371" y="1846967"/>
                </a:cubicBezTo>
                <a:cubicBezTo>
                  <a:pt x="3082315" y="1842930"/>
                  <a:pt x="3076714" y="1838111"/>
                  <a:pt x="3070204" y="1834856"/>
                </a:cubicBezTo>
                <a:cubicBezTo>
                  <a:pt x="3064495" y="1832001"/>
                  <a:pt x="3052037" y="1835183"/>
                  <a:pt x="3052037" y="1828800"/>
                </a:cubicBezTo>
                <a:cubicBezTo>
                  <a:pt x="3052037" y="1821522"/>
                  <a:pt x="3064148" y="1820726"/>
                  <a:pt x="3070204" y="1816689"/>
                </a:cubicBezTo>
                <a:cubicBezTo>
                  <a:pt x="3076874" y="1817523"/>
                  <a:pt x="3122080" y="1819958"/>
                  <a:pt x="3136816" y="1828800"/>
                </a:cubicBezTo>
                <a:cubicBezTo>
                  <a:pt x="3178378" y="1853737"/>
                  <a:pt x="3115630" y="1829814"/>
                  <a:pt x="3167094" y="1846967"/>
                </a:cubicBezTo>
                <a:cubicBezTo>
                  <a:pt x="3171131" y="1851004"/>
                  <a:pt x="3173573" y="1858140"/>
                  <a:pt x="3179205" y="1859079"/>
                </a:cubicBezTo>
                <a:cubicBezTo>
                  <a:pt x="3202668" y="1862990"/>
                  <a:pt x="3205651" y="1849689"/>
                  <a:pt x="3215539" y="1834856"/>
                </a:cubicBezTo>
                <a:cubicBezTo>
                  <a:pt x="3213521" y="1826782"/>
                  <a:pt x="3211770" y="1818636"/>
                  <a:pt x="3209484" y="1810634"/>
                </a:cubicBezTo>
                <a:cubicBezTo>
                  <a:pt x="3207730" y="1804496"/>
                  <a:pt x="3198117" y="1796008"/>
                  <a:pt x="3203428" y="1792467"/>
                </a:cubicBezTo>
                <a:cubicBezTo>
                  <a:pt x="3210352" y="1787850"/>
                  <a:pt x="3219576" y="1796504"/>
                  <a:pt x="3227650" y="1798522"/>
                </a:cubicBezTo>
                <a:cubicBezTo>
                  <a:pt x="3231687" y="1802559"/>
                  <a:pt x="3236195" y="1806176"/>
                  <a:pt x="3239762" y="1810634"/>
                </a:cubicBezTo>
                <a:cubicBezTo>
                  <a:pt x="3251505" y="1825313"/>
                  <a:pt x="3250223" y="1834306"/>
                  <a:pt x="3270040" y="1840912"/>
                </a:cubicBezTo>
                <a:cubicBezTo>
                  <a:pt x="3281688" y="1844795"/>
                  <a:pt x="3294263" y="1844949"/>
                  <a:pt x="3306374" y="1846967"/>
                </a:cubicBezTo>
                <a:cubicBezTo>
                  <a:pt x="3317639" y="1858233"/>
                  <a:pt x="3321372" y="1863551"/>
                  <a:pt x="3336652" y="1871190"/>
                </a:cubicBezTo>
                <a:cubicBezTo>
                  <a:pt x="3342361" y="1874045"/>
                  <a:pt x="3348763" y="1875227"/>
                  <a:pt x="3354819" y="1877245"/>
                </a:cubicBezTo>
                <a:cubicBezTo>
                  <a:pt x="3365867" y="1860673"/>
                  <a:pt x="3365975" y="1855466"/>
                  <a:pt x="3385097" y="1846967"/>
                </a:cubicBezTo>
                <a:cubicBezTo>
                  <a:pt x="3396763" y="1841782"/>
                  <a:pt x="3421431" y="1834856"/>
                  <a:pt x="3421431" y="1834856"/>
                </a:cubicBezTo>
                <a:cubicBezTo>
                  <a:pt x="3427486" y="1836875"/>
                  <a:pt x="3434124" y="1837628"/>
                  <a:pt x="3439597" y="1840912"/>
                </a:cubicBezTo>
                <a:cubicBezTo>
                  <a:pt x="3449187" y="1846666"/>
                  <a:pt x="3458317" y="1862936"/>
                  <a:pt x="3463820" y="1871190"/>
                </a:cubicBezTo>
                <a:cubicBezTo>
                  <a:pt x="3471894" y="1869171"/>
                  <a:pt x="3480598" y="1868856"/>
                  <a:pt x="3488042" y="1865134"/>
                </a:cubicBezTo>
                <a:cubicBezTo>
                  <a:pt x="3493149" y="1862581"/>
                  <a:pt x="3494502" y="1853830"/>
                  <a:pt x="3500154" y="1853023"/>
                </a:cubicBezTo>
                <a:cubicBezTo>
                  <a:pt x="3510343" y="1851568"/>
                  <a:pt x="3520339" y="1857060"/>
                  <a:pt x="3530432" y="1859079"/>
                </a:cubicBezTo>
                <a:cubicBezTo>
                  <a:pt x="3534469" y="1865134"/>
                  <a:pt x="3537997" y="1871562"/>
                  <a:pt x="3542543" y="1877245"/>
                </a:cubicBezTo>
                <a:cubicBezTo>
                  <a:pt x="3546110" y="1881703"/>
                  <a:pt x="3549903" y="1892524"/>
                  <a:pt x="3554654" y="1889357"/>
                </a:cubicBezTo>
                <a:cubicBezTo>
                  <a:pt x="3561579" y="1884740"/>
                  <a:pt x="3558691" y="1873208"/>
                  <a:pt x="3560710" y="1865134"/>
                </a:cubicBezTo>
                <a:cubicBezTo>
                  <a:pt x="3558691" y="1846967"/>
                  <a:pt x="3560900" y="1827812"/>
                  <a:pt x="3554654" y="1810634"/>
                </a:cubicBezTo>
                <a:cubicBezTo>
                  <a:pt x="3552167" y="1803794"/>
                  <a:pt x="3543139" y="1801478"/>
                  <a:pt x="3536488" y="1798522"/>
                </a:cubicBezTo>
                <a:cubicBezTo>
                  <a:pt x="3524822" y="1793337"/>
                  <a:pt x="3500154" y="1786411"/>
                  <a:pt x="3500154" y="1786411"/>
                </a:cubicBezTo>
                <a:cubicBezTo>
                  <a:pt x="3496117" y="1782374"/>
                  <a:pt x="3492500" y="1777867"/>
                  <a:pt x="3488042" y="1774300"/>
                </a:cubicBezTo>
                <a:cubicBezTo>
                  <a:pt x="3482359" y="1769754"/>
                  <a:pt x="3473733" y="1768360"/>
                  <a:pt x="3469876" y="1762189"/>
                </a:cubicBezTo>
                <a:cubicBezTo>
                  <a:pt x="3429508" y="1697599"/>
                  <a:pt x="3487854" y="1728004"/>
                  <a:pt x="3542543" y="1731910"/>
                </a:cubicBezTo>
                <a:lnTo>
                  <a:pt x="3578877" y="1744022"/>
                </a:lnTo>
                <a:lnTo>
                  <a:pt x="3597044" y="1750077"/>
                </a:lnTo>
                <a:cubicBezTo>
                  <a:pt x="3626292" y="1779327"/>
                  <a:pt x="3590704" y="1742153"/>
                  <a:pt x="3621266" y="1780355"/>
                </a:cubicBezTo>
                <a:cubicBezTo>
                  <a:pt x="3624833" y="1784813"/>
                  <a:pt x="3629341" y="1788430"/>
                  <a:pt x="3633378" y="1792467"/>
                </a:cubicBezTo>
                <a:lnTo>
                  <a:pt x="3645489" y="1828800"/>
                </a:lnTo>
                <a:cubicBezTo>
                  <a:pt x="3647507" y="1834856"/>
                  <a:pt x="3648003" y="1841656"/>
                  <a:pt x="3651544" y="1846967"/>
                </a:cubicBezTo>
                <a:lnTo>
                  <a:pt x="3663656" y="1865134"/>
                </a:lnTo>
                <a:cubicBezTo>
                  <a:pt x="3661082" y="1898588"/>
                  <a:pt x="3650768" y="1939767"/>
                  <a:pt x="3663656" y="1974136"/>
                </a:cubicBezTo>
                <a:cubicBezTo>
                  <a:pt x="3666211" y="1980950"/>
                  <a:pt x="3670084" y="1987756"/>
                  <a:pt x="3675767" y="1992302"/>
                </a:cubicBezTo>
                <a:cubicBezTo>
                  <a:pt x="3680752" y="1996290"/>
                  <a:pt x="3687878" y="1996339"/>
                  <a:pt x="3693934" y="1998358"/>
                </a:cubicBezTo>
                <a:cubicBezTo>
                  <a:pt x="3697971" y="1992302"/>
                  <a:pt x="3705211" y="1987421"/>
                  <a:pt x="3706045" y="1980191"/>
                </a:cubicBezTo>
                <a:cubicBezTo>
                  <a:pt x="3724134" y="1823422"/>
                  <a:pt x="3677795" y="1875221"/>
                  <a:pt x="3724212" y="1828800"/>
                </a:cubicBezTo>
                <a:cubicBezTo>
                  <a:pt x="3738342" y="1830819"/>
                  <a:pt x="3753060" y="1830342"/>
                  <a:pt x="3766601" y="1834856"/>
                </a:cubicBezTo>
                <a:cubicBezTo>
                  <a:pt x="3788167" y="1842045"/>
                  <a:pt x="3783858" y="1888131"/>
                  <a:pt x="3784768" y="1895412"/>
                </a:cubicBezTo>
                <a:cubicBezTo>
                  <a:pt x="3782750" y="1903486"/>
                  <a:pt x="3782435" y="1912191"/>
                  <a:pt x="3778713" y="1919635"/>
                </a:cubicBezTo>
                <a:cubicBezTo>
                  <a:pt x="3776160" y="1924742"/>
                  <a:pt x="3769538" y="1926850"/>
                  <a:pt x="3766601" y="1931746"/>
                </a:cubicBezTo>
                <a:cubicBezTo>
                  <a:pt x="3763317" y="1937220"/>
                  <a:pt x="3762564" y="1943857"/>
                  <a:pt x="3760546" y="1949913"/>
                </a:cubicBezTo>
                <a:cubicBezTo>
                  <a:pt x="3773638" y="1989190"/>
                  <a:pt x="3761348" y="1986380"/>
                  <a:pt x="3796880" y="1992302"/>
                </a:cubicBezTo>
                <a:cubicBezTo>
                  <a:pt x="3812933" y="1994977"/>
                  <a:pt x="3829177" y="1996339"/>
                  <a:pt x="3845325" y="1998358"/>
                </a:cubicBezTo>
                <a:cubicBezTo>
                  <a:pt x="3849362" y="2006432"/>
                  <a:pt x="3854083" y="2014199"/>
                  <a:pt x="3857436" y="2022581"/>
                </a:cubicBezTo>
                <a:cubicBezTo>
                  <a:pt x="3875991" y="2068969"/>
                  <a:pt x="3858446" y="2047812"/>
                  <a:pt x="3881658" y="2071026"/>
                </a:cubicBezTo>
                <a:cubicBezTo>
                  <a:pt x="3883677" y="2077082"/>
                  <a:pt x="3884614" y="2083613"/>
                  <a:pt x="3887714" y="2089193"/>
                </a:cubicBezTo>
                <a:cubicBezTo>
                  <a:pt x="3894783" y="2101917"/>
                  <a:pt x="3911937" y="2125526"/>
                  <a:pt x="3911937" y="2125526"/>
                </a:cubicBezTo>
                <a:cubicBezTo>
                  <a:pt x="3913955" y="2131582"/>
                  <a:pt x="3915137" y="2137984"/>
                  <a:pt x="3917992" y="2143693"/>
                </a:cubicBezTo>
                <a:cubicBezTo>
                  <a:pt x="3925631" y="2158973"/>
                  <a:pt x="3930949" y="2162706"/>
                  <a:pt x="3942215" y="2173971"/>
                </a:cubicBezTo>
                <a:cubicBezTo>
                  <a:pt x="3950289" y="2171953"/>
                  <a:pt x="3959938" y="2173115"/>
                  <a:pt x="3966437" y="2167916"/>
                </a:cubicBezTo>
                <a:cubicBezTo>
                  <a:pt x="3971422" y="2163928"/>
                  <a:pt x="3971522" y="2156058"/>
                  <a:pt x="3972493" y="2149749"/>
                </a:cubicBezTo>
                <a:cubicBezTo>
                  <a:pt x="3975578" y="2129699"/>
                  <a:pt x="3971616" y="2108258"/>
                  <a:pt x="3978548" y="2089193"/>
                </a:cubicBezTo>
                <a:cubicBezTo>
                  <a:pt x="3980729" y="2083194"/>
                  <a:pt x="3990577" y="2084891"/>
                  <a:pt x="3996715" y="2083137"/>
                </a:cubicBezTo>
                <a:cubicBezTo>
                  <a:pt x="4049968" y="2067921"/>
                  <a:pt x="3995527" y="2085550"/>
                  <a:pt x="4039105" y="2071026"/>
                </a:cubicBezTo>
                <a:cubicBezTo>
                  <a:pt x="4045161" y="2066989"/>
                  <a:pt x="4052126" y="2064060"/>
                  <a:pt x="4057272" y="2058914"/>
                </a:cubicBezTo>
                <a:cubicBezTo>
                  <a:pt x="4080240" y="2035945"/>
                  <a:pt x="4060665" y="2047205"/>
                  <a:pt x="4075439" y="2022581"/>
                </a:cubicBezTo>
                <a:cubicBezTo>
                  <a:pt x="4078376" y="2017685"/>
                  <a:pt x="4083513" y="2014506"/>
                  <a:pt x="4087550" y="2010469"/>
                </a:cubicBezTo>
                <a:cubicBezTo>
                  <a:pt x="4112019" y="1937061"/>
                  <a:pt x="4089410" y="2011184"/>
                  <a:pt x="4105717" y="1937802"/>
                </a:cubicBezTo>
                <a:cubicBezTo>
                  <a:pt x="4107102" y="1931571"/>
                  <a:pt x="4107785" y="1924619"/>
                  <a:pt x="4111772" y="1919635"/>
                </a:cubicBezTo>
                <a:cubicBezTo>
                  <a:pt x="4116318" y="1913952"/>
                  <a:pt x="4124413" y="1912260"/>
                  <a:pt x="4129939" y="1907524"/>
                </a:cubicBezTo>
                <a:cubicBezTo>
                  <a:pt x="4138609" y="1900093"/>
                  <a:pt x="4154162" y="1883301"/>
                  <a:pt x="4154162" y="1883301"/>
                </a:cubicBezTo>
                <a:cubicBezTo>
                  <a:pt x="4156180" y="1877245"/>
                  <a:pt x="4156933" y="1870608"/>
                  <a:pt x="4160217" y="1865134"/>
                </a:cubicBezTo>
                <a:cubicBezTo>
                  <a:pt x="4170786" y="1847520"/>
                  <a:pt x="4190549" y="1846950"/>
                  <a:pt x="4208662" y="1840912"/>
                </a:cubicBezTo>
                <a:lnTo>
                  <a:pt x="4226829" y="1834856"/>
                </a:lnTo>
                <a:cubicBezTo>
                  <a:pt x="4255089" y="1836875"/>
                  <a:pt x="4284029" y="1834423"/>
                  <a:pt x="4311608" y="1840912"/>
                </a:cubicBezTo>
                <a:cubicBezTo>
                  <a:pt x="4331280" y="1845541"/>
                  <a:pt x="4338279" y="1884592"/>
                  <a:pt x="4341886" y="1895412"/>
                </a:cubicBezTo>
                <a:cubicBezTo>
                  <a:pt x="4343905" y="1901468"/>
                  <a:pt x="4343429" y="1909065"/>
                  <a:pt x="4347942" y="1913579"/>
                </a:cubicBezTo>
                <a:cubicBezTo>
                  <a:pt x="4351979" y="1917616"/>
                  <a:pt x="4355485" y="1922265"/>
                  <a:pt x="4360053" y="1925691"/>
                </a:cubicBezTo>
                <a:cubicBezTo>
                  <a:pt x="4371698" y="1934425"/>
                  <a:pt x="4386094" y="1939620"/>
                  <a:pt x="4396387" y="1949913"/>
                </a:cubicBezTo>
                <a:cubicBezTo>
                  <a:pt x="4402443" y="1955969"/>
                  <a:pt x="4407794" y="1962822"/>
                  <a:pt x="4414554" y="1968080"/>
                </a:cubicBezTo>
                <a:cubicBezTo>
                  <a:pt x="4426044" y="1977016"/>
                  <a:pt x="4440596" y="1982009"/>
                  <a:pt x="4450888" y="1992302"/>
                </a:cubicBezTo>
                <a:cubicBezTo>
                  <a:pt x="4454925" y="1996339"/>
                  <a:pt x="4458431" y="2000988"/>
                  <a:pt x="4462999" y="2004414"/>
                </a:cubicBezTo>
                <a:cubicBezTo>
                  <a:pt x="4474644" y="2013148"/>
                  <a:pt x="4499333" y="2028636"/>
                  <a:pt x="4499333" y="2028636"/>
                </a:cubicBezTo>
                <a:lnTo>
                  <a:pt x="4517499" y="2083137"/>
                </a:lnTo>
                <a:cubicBezTo>
                  <a:pt x="4519518" y="2089193"/>
                  <a:pt x="4519725" y="2096197"/>
                  <a:pt x="4523555" y="2101304"/>
                </a:cubicBezTo>
                <a:lnTo>
                  <a:pt x="4541722" y="2125526"/>
                </a:lnTo>
                <a:cubicBezTo>
                  <a:pt x="4556242" y="2169084"/>
                  <a:pt x="4538626" y="2114689"/>
                  <a:pt x="4553833" y="2167916"/>
                </a:cubicBezTo>
                <a:cubicBezTo>
                  <a:pt x="4571210" y="2228739"/>
                  <a:pt x="4547012" y="2134570"/>
                  <a:pt x="4565944" y="2210305"/>
                </a:cubicBezTo>
                <a:cubicBezTo>
                  <a:pt x="4563926" y="2240583"/>
                  <a:pt x="4563240" y="2270980"/>
                  <a:pt x="4559889" y="2301140"/>
                </a:cubicBezTo>
                <a:cubicBezTo>
                  <a:pt x="4559184" y="2307484"/>
                  <a:pt x="4554363" y="2312945"/>
                  <a:pt x="4553833" y="2319306"/>
                </a:cubicBezTo>
                <a:cubicBezTo>
                  <a:pt x="4531638" y="2585650"/>
                  <a:pt x="4558935" y="2357228"/>
                  <a:pt x="4541722" y="2494920"/>
                </a:cubicBezTo>
                <a:cubicBezTo>
                  <a:pt x="4543853" y="2516228"/>
                  <a:pt x="4544633" y="2568925"/>
                  <a:pt x="4559889" y="2591810"/>
                </a:cubicBezTo>
                <a:cubicBezTo>
                  <a:pt x="4563926" y="2597866"/>
                  <a:pt x="4569044" y="2603326"/>
                  <a:pt x="4572000" y="2609977"/>
                </a:cubicBezTo>
                <a:cubicBezTo>
                  <a:pt x="4577185" y="2621643"/>
                  <a:pt x="4580074" y="2634199"/>
                  <a:pt x="4584111" y="2646310"/>
                </a:cubicBezTo>
                <a:lnTo>
                  <a:pt x="4590167" y="2664477"/>
                </a:lnTo>
                <a:lnTo>
                  <a:pt x="4596223" y="2682644"/>
                </a:lnTo>
                <a:cubicBezTo>
                  <a:pt x="4598241" y="2698792"/>
                  <a:pt x="4602278" y="2714815"/>
                  <a:pt x="4602278" y="2731089"/>
                </a:cubicBezTo>
                <a:cubicBezTo>
                  <a:pt x="4602278" y="2755752"/>
                  <a:pt x="4608703" y="2789002"/>
                  <a:pt x="4584111" y="2803757"/>
                </a:cubicBezTo>
                <a:cubicBezTo>
                  <a:pt x="4578637" y="2807041"/>
                  <a:pt x="4572000" y="2807794"/>
                  <a:pt x="4565944" y="2809812"/>
                </a:cubicBezTo>
                <a:cubicBezTo>
                  <a:pt x="4529409" y="2802506"/>
                  <a:pt x="4535123" y="2800155"/>
                  <a:pt x="4493277" y="2809812"/>
                </a:cubicBezTo>
                <a:cubicBezTo>
                  <a:pt x="4480837" y="2812683"/>
                  <a:pt x="4469054" y="2817887"/>
                  <a:pt x="4456943" y="2821924"/>
                </a:cubicBezTo>
                <a:lnTo>
                  <a:pt x="4438776" y="2827979"/>
                </a:lnTo>
                <a:cubicBezTo>
                  <a:pt x="4413735" y="2819633"/>
                  <a:pt x="4410214" y="2821469"/>
                  <a:pt x="4390331" y="2791645"/>
                </a:cubicBezTo>
                <a:cubicBezTo>
                  <a:pt x="4386294" y="2785590"/>
                  <a:pt x="4384729" y="2776734"/>
                  <a:pt x="4378220" y="2773479"/>
                </a:cubicBezTo>
                <a:cubicBezTo>
                  <a:pt x="4366082" y="2767410"/>
                  <a:pt x="4323733" y="2761373"/>
                  <a:pt x="4305552" y="2755312"/>
                </a:cubicBezTo>
                <a:lnTo>
                  <a:pt x="4269219" y="2743200"/>
                </a:lnTo>
                <a:cubicBezTo>
                  <a:pt x="4254872" y="2728855"/>
                  <a:pt x="4241314" y="2713714"/>
                  <a:pt x="4220774" y="2706867"/>
                </a:cubicBezTo>
                <a:lnTo>
                  <a:pt x="4184440" y="2694755"/>
                </a:lnTo>
                <a:cubicBezTo>
                  <a:pt x="4174347" y="2696774"/>
                  <a:pt x="4163622" y="2696757"/>
                  <a:pt x="4154162" y="2700811"/>
                </a:cubicBezTo>
                <a:cubicBezTo>
                  <a:pt x="4148914" y="2703060"/>
                  <a:pt x="4147682" y="2711983"/>
                  <a:pt x="4142050" y="2712922"/>
                </a:cubicBezTo>
                <a:cubicBezTo>
                  <a:pt x="4133841" y="2714290"/>
                  <a:pt x="4125902" y="2708885"/>
                  <a:pt x="4117828" y="2706867"/>
                </a:cubicBezTo>
                <a:cubicBezTo>
                  <a:pt x="4113791" y="2700811"/>
                  <a:pt x="4110264" y="2694383"/>
                  <a:pt x="4105717" y="2688700"/>
                </a:cubicBezTo>
                <a:cubicBezTo>
                  <a:pt x="4102150" y="2684242"/>
                  <a:pt x="4097031" y="2681157"/>
                  <a:pt x="4093605" y="2676589"/>
                </a:cubicBezTo>
                <a:cubicBezTo>
                  <a:pt x="4084871" y="2664944"/>
                  <a:pt x="4077457" y="2652366"/>
                  <a:pt x="4069383" y="2640255"/>
                </a:cubicBezTo>
                <a:cubicBezTo>
                  <a:pt x="4066216" y="2635504"/>
                  <a:pt x="4060839" y="2632601"/>
                  <a:pt x="4057272" y="2628143"/>
                </a:cubicBezTo>
                <a:cubicBezTo>
                  <a:pt x="4049659" y="2618627"/>
                  <a:pt x="4044292" y="2604611"/>
                  <a:pt x="4033049" y="2597865"/>
                </a:cubicBezTo>
                <a:cubicBezTo>
                  <a:pt x="4027575" y="2594581"/>
                  <a:pt x="4020938" y="2593828"/>
                  <a:pt x="4014882" y="2591810"/>
                </a:cubicBezTo>
                <a:lnTo>
                  <a:pt x="3954326" y="2597865"/>
                </a:lnTo>
                <a:cubicBezTo>
                  <a:pt x="3943299" y="2604298"/>
                  <a:pt x="3954326" y="2630162"/>
                  <a:pt x="3942215" y="2634199"/>
                </a:cubicBezTo>
                <a:cubicBezTo>
                  <a:pt x="3912400" y="2644138"/>
                  <a:pt x="3930344" y="2639206"/>
                  <a:pt x="3887714" y="2646310"/>
                </a:cubicBezTo>
                <a:cubicBezTo>
                  <a:pt x="3885695" y="2652366"/>
                  <a:pt x="3881658" y="2658094"/>
                  <a:pt x="3881658" y="2664477"/>
                </a:cubicBezTo>
                <a:cubicBezTo>
                  <a:pt x="3881658" y="2708449"/>
                  <a:pt x="3947993" y="2686950"/>
                  <a:pt x="3972493" y="2688700"/>
                </a:cubicBezTo>
                <a:cubicBezTo>
                  <a:pt x="3976530" y="2694756"/>
                  <a:pt x="3981648" y="2700216"/>
                  <a:pt x="3984604" y="2706867"/>
                </a:cubicBezTo>
                <a:cubicBezTo>
                  <a:pt x="3989789" y="2718533"/>
                  <a:pt x="3984330" y="2740104"/>
                  <a:pt x="3996715" y="2743200"/>
                </a:cubicBezTo>
                <a:lnTo>
                  <a:pt x="4020938" y="2749256"/>
                </a:lnTo>
                <a:cubicBezTo>
                  <a:pt x="4024975" y="2755312"/>
                  <a:pt x="4029794" y="2760913"/>
                  <a:pt x="4033049" y="2767423"/>
                </a:cubicBezTo>
                <a:cubicBezTo>
                  <a:pt x="4035904" y="2773132"/>
                  <a:pt x="4034591" y="2781076"/>
                  <a:pt x="4039105" y="2785590"/>
                </a:cubicBezTo>
                <a:cubicBezTo>
                  <a:pt x="4043619" y="2790103"/>
                  <a:pt x="4051041" y="2790260"/>
                  <a:pt x="4057272" y="2791645"/>
                </a:cubicBezTo>
                <a:cubicBezTo>
                  <a:pt x="4069258" y="2794308"/>
                  <a:pt x="4081494" y="2795682"/>
                  <a:pt x="4093605" y="2797701"/>
                </a:cubicBezTo>
                <a:cubicBezTo>
                  <a:pt x="4111773" y="2824953"/>
                  <a:pt x="4110762" y="2833530"/>
                  <a:pt x="4135995" y="2846146"/>
                </a:cubicBezTo>
                <a:cubicBezTo>
                  <a:pt x="4141704" y="2849001"/>
                  <a:pt x="4148106" y="2850183"/>
                  <a:pt x="4154162" y="2852202"/>
                </a:cubicBezTo>
                <a:cubicBezTo>
                  <a:pt x="4156180" y="2858258"/>
                  <a:pt x="4161266" y="2864073"/>
                  <a:pt x="4160217" y="2870369"/>
                </a:cubicBezTo>
                <a:cubicBezTo>
                  <a:pt x="4157694" y="2885509"/>
                  <a:pt x="4140537" y="2893582"/>
                  <a:pt x="4129939" y="2900647"/>
                </a:cubicBezTo>
                <a:cubicBezTo>
                  <a:pt x="4127921" y="2906703"/>
                  <a:pt x="4125432" y="2912621"/>
                  <a:pt x="4123884" y="2918814"/>
                </a:cubicBezTo>
                <a:cubicBezTo>
                  <a:pt x="4121388" y="2928799"/>
                  <a:pt x="4123537" y="2940528"/>
                  <a:pt x="4117828" y="2949092"/>
                </a:cubicBezTo>
                <a:cubicBezTo>
                  <a:pt x="4114287" y="2954403"/>
                  <a:pt x="4105717" y="2953129"/>
                  <a:pt x="4099661" y="2955147"/>
                </a:cubicBezTo>
                <a:cubicBezTo>
                  <a:pt x="4089568" y="2953129"/>
                  <a:pt x="4078319" y="2954198"/>
                  <a:pt x="4069383" y="2949092"/>
                </a:cubicBezTo>
                <a:cubicBezTo>
                  <a:pt x="4063064" y="2945481"/>
                  <a:pt x="4061819" y="2936608"/>
                  <a:pt x="4057272" y="2930925"/>
                </a:cubicBezTo>
                <a:cubicBezTo>
                  <a:pt x="4053705" y="2926467"/>
                  <a:pt x="4049197" y="2922851"/>
                  <a:pt x="4045160" y="2918814"/>
                </a:cubicBezTo>
                <a:cubicBezTo>
                  <a:pt x="4039510" y="2901862"/>
                  <a:pt x="4036435" y="2883608"/>
                  <a:pt x="4014882" y="2876424"/>
                </a:cubicBezTo>
                <a:lnTo>
                  <a:pt x="3978548" y="2864313"/>
                </a:lnTo>
                <a:cubicBezTo>
                  <a:pt x="3976530" y="2870369"/>
                  <a:pt x="3969638" y="2876771"/>
                  <a:pt x="3972493" y="2882480"/>
                </a:cubicBezTo>
                <a:cubicBezTo>
                  <a:pt x="3975348" y="2888189"/>
                  <a:pt x="3985349" y="2884995"/>
                  <a:pt x="3990660" y="2888536"/>
                </a:cubicBezTo>
                <a:cubicBezTo>
                  <a:pt x="3997786" y="2893286"/>
                  <a:pt x="4002771" y="2900647"/>
                  <a:pt x="4008827" y="2906702"/>
                </a:cubicBezTo>
                <a:cubicBezTo>
                  <a:pt x="4010845" y="2912758"/>
                  <a:pt x="4019396" y="2920355"/>
                  <a:pt x="4014882" y="2924869"/>
                </a:cubicBezTo>
                <a:cubicBezTo>
                  <a:pt x="4005855" y="2933896"/>
                  <a:pt x="3978548" y="2936981"/>
                  <a:pt x="3978548" y="2936981"/>
                </a:cubicBezTo>
                <a:cubicBezTo>
                  <a:pt x="3898130" y="2910173"/>
                  <a:pt x="3954969" y="2924314"/>
                  <a:pt x="3802935" y="2930925"/>
                </a:cubicBezTo>
                <a:cubicBezTo>
                  <a:pt x="3798898" y="2936981"/>
                  <a:pt x="3789397" y="2941955"/>
                  <a:pt x="3790824" y="2949092"/>
                </a:cubicBezTo>
                <a:cubicBezTo>
                  <a:pt x="3792251" y="2956229"/>
                  <a:pt x="3801812" y="2960007"/>
                  <a:pt x="3808991" y="2961203"/>
                </a:cubicBezTo>
                <a:cubicBezTo>
                  <a:pt x="3838923" y="2966192"/>
                  <a:pt x="3869547" y="2965240"/>
                  <a:pt x="3899825" y="2967259"/>
                </a:cubicBezTo>
                <a:cubicBezTo>
                  <a:pt x="3903862" y="2971296"/>
                  <a:pt x="3907041" y="2976433"/>
                  <a:pt x="3911937" y="2979370"/>
                </a:cubicBezTo>
                <a:cubicBezTo>
                  <a:pt x="3917410" y="2982654"/>
                  <a:pt x="3923720" y="2985426"/>
                  <a:pt x="3930103" y="2985426"/>
                </a:cubicBezTo>
                <a:cubicBezTo>
                  <a:pt x="3942638" y="2985426"/>
                  <a:pt x="3957253" y="2973382"/>
                  <a:pt x="3966437" y="2967259"/>
                </a:cubicBezTo>
                <a:cubicBezTo>
                  <a:pt x="3972493" y="2971296"/>
                  <a:pt x="3979458" y="2974224"/>
                  <a:pt x="3984604" y="2979370"/>
                </a:cubicBezTo>
                <a:cubicBezTo>
                  <a:pt x="4001957" y="2996723"/>
                  <a:pt x="3992922" y="2996005"/>
                  <a:pt x="4002771" y="3015704"/>
                </a:cubicBezTo>
                <a:cubicBezTo>
                  <a:pt x="4006026" y="3022214"/>
                  <a:pt x="4010845" y="3027815"/>
                  <a:pt x="4014882" y="3033871"/>
                </a:cubicBezTo>
                <a:cubicBezTo>
                  <a:pt x="4018249" y="3050703"/>
                  <a:pt x="4017295" y="3075046"/>
                  <a:pt x="4039105" y="3082316"/>
                </a:cubicBezTo>
                <a:cubicBezTo>
                  <a:pt x="4048569" y="3085471"/>
                  <a:pt x="4069756" y="3066675"/>
                  <a:pt x="4075439" y="3064149"/>
                </a:cubicBezTo>
                <a:cubicBezTo>
                  <a:pt x="4087105" y="3058964"/>
                  <a:pt x="4099661" y="3056075"/>
                  <a:pt x="4111772" y="3052038"/>
                </a:cubicBezTo>
                <a:lnTo>
                  <a:pt x="4129939" y="3045982"/>
                </a:lnTo>
                <a:cubicBezTo>
                  <a:pt x="4135995" y="3050019"/>
                  <a:pt x="4141455" y="3055137"/>
                  <a:pt x="4148106" y="3058093"/>
                </a:cubicBezTo>
                <a:cubicBezTo>
                  <a:pt x="4159772" y="3063278"/>
                  <a:pt x="4184440" y="3070204"/>
                  <a:pt x="4184440" y="3070204"/>
                </a:cubicBezTo>
                <a:cubicBezTo>
                  <a:pt x="4188477" y="3074241"/>
                  <a:pt x="4192093" y="3078749"/>
                  <a:pt x="4196551" y="3082316"/>
                </a:cubicBezTo>
                <a:cubicBezTo>
                  <a:pt x="4216738" y="3098466"/>
                  <a:pt x="4214717" y="3088369"/>
                  <a:pt x="4226829" y="3112594"/>
                </a:cubicBezTo>
                <a:cubicBezTo>
                  <a:pt x="4231671" y="3122278"/>
                  <a:pt x="4236351" y="3145922"/>
                  <a:pt x="4238940" y="3154983"/>
                </a:cubicBezTo>
                <a:cubicBezTo>
                  <a:pt x="4240694" y="3161121"/>
                  <a:pt x="4240482" y="3168636"/>
                  <a:pt x="4244996" y="3173150"/>
                </a:cubicBezTo>
                <a:cubicBezTo>
                  <a:pt x="4249510" y="3177664"/>
                  <a:pt x="4257107" y="3177187"/>
                  <a:pt x="4263163" y="3179206"/>
                </a:cubicBezTo>
                <a:cubicBezTo>
                  <a:pt x="4265182" y="3187280"/>
                  <a:pt x="4269219" y="3195105"/>
                  <a:pt x="4269219" y="3203428"/>
                </a:cubicBezTo>
                <a:cubicBezTo>
                  <a:pt x="4269219" y="3209811"/>
                  <a:pt x="4264917" y="3215457"/>
                  <a:pt x="4263163" y="3221595"/>
                </a:cubicBezTo>
                <a:cubicBezTo>
                  <a:pt x="4260876" y="3229598"/>
                  <a:pt x="4260829" y="3238374"/>
                  <a:pt x="4257107" y="3245818"/>
                </a:cubicBezTo>
                <a:cubicBezTo>
                  <a:pt x="4250598" y="3258837"/>
                  <a:pt x="4232885" y="3282151"/>
                  <a:pt x="4232885" y="3282151"/>
                </a:cubicBezTo>
                <a:cubicBezTo>
                  <a:pt x="4220774" y="3280133"/>
                  <a:pt x="4207157" y="3282283"/>
                  <a:pt x="4196551" y="3276096"/>
                </a:cubicBezTo>
                <a:cubicBezTo>
                  <a:pt x="4181756" y="3267466"/>
                  <a:pt x="4176466" y="3245179"/>
                  <a:pt x="4160217" y="3239762"/>
                </a:cubicBezTo>
                <a:cubicBezTo>
                  <a:pt x="4114546" y="3224537"/>
                  <a:pt x="4170847" y="3245076"/>
                  <a:pt x="4123884" y="3221595"/>
                </a:cubicBezTo>
                <a:cubicBezTo>
                  <a:pt x="4118175" y="3218740"/>
                  <a:pt x="4111773" y="3217558"/>
                  <a:pt x="4105717" y="3215540"/>
                </a:cubicBezTo>
                <a:cubicBezTo>
                  <a:pt x="4103698" y="3209484"/>
                  <a:pt x="4104855" y="3201083"/>
                  <a:pt x="4099661" y="3197373"/>
                </a:cubicBezTo>
                <a:cubicBezTo>
                  <a:pt x="4089272" y="3189953"/>
                  <a:pt x="4063327" y="3185261"/>
                  <a:pt x="4063327" y="3185261"/>
                </a:cubicBezTo>
                <a:cubicBezTo>
                  <a:pt x="4061309" y="3179205"/>
                  <a:pt x="4060556" y="3172568"/>
                  <a:pt x="4057272" y="3167094"/>
                </a:cubicBezTo>
                <a:cubicBezTo>
                  <a:pt x="4040897" y="3139803"/>
                  <a:pt x="3994439" y="3146530"/>
                  <a:pt x="3972493" y="3142872"/>
                </a:cubicBezTo>
                <a:cubicBezTo>
                  <a:pt x="3968456" y="3136816"/>
                  <a:pt x="3966438" y="3128742"/>
                  <a:pt x="3960382" y="3124705"/>
                </a:cubicBezTo>
                <a:cubicBezTo>
                  <a:pt x="3956615" y="3122193"/>
                  <a:pt x="3906675" y="3112811"/>
                  <a:pt x="3905881" y="3112594"/>
                </a:cubicBezTo>
                <a:cubicBezTo>
                  <a:pt x="3893564" y="3109235"/>
                  <a:pt x="3869547" y="3100483"/>
                  <a:pt x="3869547" y="3100483"/>
                </a:cubicBezTo>
                <a:cubicBezTo>
                  <a:pt x="3858689" y="3104102"/>
                  <a:pt x="3834642" y="3111165"/>
                  <a:pt x="3827158" y="3118649"/>
                </a:cubicBezTo>
                <a:cubicBezTo>
                  <a:pt x="3822644" y="3123163"/>
                  <a:pt x="3825616" y="3132302"/>
                  <a:pt x="3821102" y="3136816"/>
                </a:cubicBezTo>
                <a:cubicBezTo>
                  <a:pt x="3816588" y="3141330"/>
                  <a:pt x="3809194" y="3141620"/>
                  <a:pt x="3802935" y="3142872"/>
                </a:cubicBezTo>
                <a:cubicBezTo>
                  <a:pt x="3694392" y="3164582"/>
                  <a:pt x="3808164" y="3137025"/>
                  <a:pt x="3736323" y="3154983"/>
                </a:cubicBezTo>
                <a:cubicBezTo>
                  <a:pt x="3740360" y="3159020"/>
                  <a:pt x="3743977" y="3163527"/>
                  <a:pt x="3748435" y="3167094"/>
                </a:cubicBezTo>
                <a:cubicBezTo>
                  <a:pt x="3754118" y="3171641"/>
                  <a:pt x="3761455" y="3174060"/>
                  <a:pt x="3766601" y="3179206"/>
                </a:cubicBezTo>
                <a:cubicBezTo>
                  <a:pt x="3771747" y="3184352"/>
                  <a:pt x="3771591" y="3195874"/>
                  <a:pt x="3778713" y="3197373"/>
                </a:cubicBezTo>
                <a:cubicBezTo>
                  <a:pt x="3812350" y="3204454"/>
                  <a:pt x="3847343" y="3201410"/>
                  <a:pt x="3881658" y="3203428"/>
                </a:cubicBezTo>
                <a:cubicBezTo>
                  <a:pt x="3933629" y="3220752"/>
                  <a:pt x="3850912" y="3194228"/>
                  <a:pt x="3936159" y="3215540"/>
                </a:cubicBezTo>
                <a:cubicBezTo>
                  <a:pt x="3948544" y="3218636"/>
                  <a:pt x="3972493" y="3227651"/>
                  <a:pt x="3972493" y="3227651"/>
                </a:cubicBezTo>
                <a:cubicBezTo>
                  <a:pt x="3970474" y="3245818"/>
                  <a:pt x="3971246" y="3264517"/>
                  <a:pt x="3966437" y="3282151"/>
                </a:cubicBezTo>
                <a:cubicBezTo>
                  <a:pt x="3964935" y="3287659"/>
                  <a:pt x="3959222" y="3291326"/>
                  <a:pt x="3954326" y="3294263"/>
                </a:cubicBezTo>
                <a:cubicBezTo>
                  <a:pt x="3948125" y="3297984"/>
                  <a:pt x="3916456" y="3305244"/>
                  <a:pt x="3911937" y="3306374"/>
                </a:cubicBezTo>
                <a:cubicBezTo>
                  <a:pt x="3907900" y="3312430"/>
                  <a:pt x="3904971" y="3319395"/>
                  <a:pt x="3899825" y="3324541"/>
                </a:cubicBezTo>
                <a:cubicBezTo>
                  <a:pt x="3888086" y="3336279"/>
                  <a:pt x="3878266" y="3337783"/>
                  <a:pt x="3863491" y="3342708"/>
                </a:cubicBezTo>
                <a:cubicBezTo>
                  <a:pt x="3857436" y="3340689"/>
                  <a:pt x="3850309" y="3340639"/>
                  <a:pt x="3845325" y="3336652"/>
                </a:cubicBezTo>
                <a:cubicBezTo>
                  <a:pt x="3839642" y="3332105"/>
                  <a:pt x="3838359" y="3323631"/>
                  <a:pt x="3833213" y="3318485"/>
                </a:cubicBezTo>
                <a:cubicBezTo>
                  <a:pt x="3828067" y="3313339"/>
                  <a:pt x="3821102" y="3310411"/>
                  <a:pt x="3815046" y="3306374"/>
                </a:cubicBezTo>
                <a:cubicBezTo>
                  <a:pt x="3808991" y="3308393"/>
                  <a:pt x="3801986" y="3308600"/>
                  <a:pt x="3796880" y="3312430"/>
                </a:cubicBezTo>
                <a:cubicBezTo>
                  <a:pt x="3785461" y="3320994"/>
                  <a:pt x="3780142" y="3338195"/>
                  <a:pt x="3766601" y="3342708"/>
                </a:cubicBezTo>
                <a:lnTo>
                  <a:pt x="3748435" y="3348763"/>
                </a:lnTo>
                <a:cubicBezTo>
                  <a:pt x="3707337" y="3389861"/>
                  <a:pt x="3734434" y="3368739"/>
                  <a:pt x="3609155" y="3354819"/>
                </a:cubicBezTo>
                <a:cubicBezTo>
                  <a:pt x="3596467" y="3353409"/>
                  <a:pt x="3572821" y="3342708"/>
                  <a:pt x="3572821" y="3342708"/>
                </a:cubicBezTo>
                <a:cubicBezTo>
                  <a:pt x="3566765" y="3344726"/>
                  <a:pt x="3560128" y="3345479"/>
                  <a:pt x="3554654" y="3348763"/>
                </a:cubicBezTo>
                <a:cubicBezTo>
                  <a:pt x="3549758" y="3351700"/>
                  <a:pt x="3548175" y="3359936"/>
                  <a:pt x="3542543" y="3360875"/>
                </a:cubicBezTo>
                <a:cubicBezTo>
                  <a:pt x="3534334" y="3362243"/>
                  <a:pt x="3526323" y="3357106"/>
                  <a:pt x="3518321" y="3354819"/>
                </a:cubicBezTo>
                <a:cubicBezTo>
                  <a:pt x="3457559" y="3337457"/>
                  <a:pt x="3551589" y="3361620"/>
                  <a:pt x="3475931" y="3342708"/>
                </a:cubicBezTo>
                <a:cubicBezTo>
                  <a:pt x="3440507" y="3307284"/>
                  <a:pt x="3453570" y="3324306"/>
                  <a:pt x="3433542" y="3294263"/>
                </a:cubicBezTo>
                <a:cubicBezTo>
                  <a:pt x="3429464" y="3277950"/>
                  <a:pt x="3431138" y="3261565"/>
                  <a:pt x="3409319" y="3257929"/>
                </a:cubicBezTo>
                <a:cubicBezTo>
                  <a:pt x="3403023" y="3256880"/>
                  <a:pt x="3397208" y="3261966"/>
                  <a:pt x="3391152" y="3263985"/>
                </a:cubicBezTo>
                <a:cubicBezTo>
                  <a:pt x="3369080" y="3230875"/>
                  <a:pt x="3391695" y="3258291"/>
                  <a:pt x="3354819" y="3233706"/>
                </a:cubicBezTo>
                <a:cubicBezTo>
                  <a:pt x="3350068" y="3230539"/>
                  <a:pt x="3347814" y="3224148"/>
                  <a:pt x="3342707" y="3221595"/>
                </a:cubicBezTo>
                <a:cubicBezTo>
                  <a:pt x="3331289" y="3215886"/>
                  <a:pt x="3306374" y="3209484"/>
                  <a:pt x="3306374" y="3209484"/>
                </a:cubicBezTo>
                <a:cubicBezTo>
                  <a:pt x="3308392" y="3219577"/>
                  <a:pt x="3307323" y="3230826"/>
                  <a:pt x="3312429" y="3239762"/>
                </a:cubicBezTo>
                <a:cubicBezTo>
                  <a:pt x="3316040" y="3246081"/>
                  <a:pt x="3326049" y="3246190"/>
                  <a:pt x="3330596" y="3251873"/>
                </a:cubicBezTo>
                <a:cubicBezTo>
                  <a:pt x="3356589" y="3284364"/>
                  <a:pt x="3312068" y="3265943"/>
                  <a:pt x="3300318" y="3263985"/>
                </a:cubicBezTo>
                <a:cubicBezTo>
                  <a:pt x="3244739" y="3245458"/>
                  <a:pt x="3276687" y="3253143"/>
                  <a:pt x="3203428" y="3245818"/>
                </a:cubicBezTo>
                <a:cubicBezTo>
                  <a:pt x="3173150" y="3247836"/>
                  <a:pt x="3142939" y="3251873"/>
                  <a:pt x="3112593" y="3251873"/>
                </a:cubicBezTo>
                <a:cubicBezTo>
                  <a:pt x="3104271" y="3251873"/>
                  <a:pt x="3095428" y="3250229"/>
                  <a:pt x="3088371" y="3245818"/>
                </a:cubicBezTo>
                <a:cubicBezTo>
                  <a:pt x="3049782" y="3221700"/>
                  <a:pt x="3076358" y="3227749"/>
                  <a:pt x="3052037" y="3203428"/>
                </a:cubicBezTo>
                <a:cubicBezTo>
                  <a:pt x="3030433" y="3181824"/>
                  <a:pt x="2994272" y="3182582"/>
                  <a:pt x="2967258" y="3179206"/>
                </a:cubicBezTo>
                <a:cubicBezTo>
                  <a:pt x="2938015" y="3149961"/>
                  <a:pt x="2973592" y="3187124"/>
                  <a:pt x="2943036" y="3148928"/>
                </a:cubicBezTo>
                <a:cubicBezTo>
                  <a:pt x="2939469" y="3144470"/>
                  <a:pt x="2934580" y="3141202"/>
                  <a:pt x="2930925" y="3136816"/>
                </a:cubicBezTo>
                <a:cubicBezTo>
                  <a:pt x="2924464" y="3129063"/>
                  <a:pt x="2920511" y="3119055"/>
                  <a:pt x="2912758" y="3112594"/>
                </a:cubicBezTo>
                <a:cubicBezTo>
                  <a:pt x="2907854" y="3108508"/>
                  <a:pt x="2900647" y="3108557"/>
                  <a:pt x="2894591" y="3106538"/>
                </a:cubicBezTo>
                <a:cubicBezTo>
                  <a:pt x="2863154" y="3111029"/>
                  <a:pt x="2850860" y="3102040"/>
                  <a:pt x="2840090" y="3130761"/>
                </a:cubicBezTo>
                <a:cubicBezTo>
                  <a:pt x="2836476" y="3140398"/>
                  <a:pt x="2843097" y="3156159"/>
                  <a:pt x="2834035" y="3161039"/>
                </a:cubicBezTo>
                <a:cubicBezTo>
                  <a:pt x="2812413" y="3172681"/>
                  <a:pt x="2785590" y="3169113"/>
                  <a:pt x="2761367" y="3173150"/>
                </a:cubicBezTo>
                <a:cubicBezTo>
                  <a:pt x="2757330" y="3179206"/>
                  <a:pt x="2743084" y="3187460"/>
                  <a:pt x="2749256" y="3191317"/>
                </a:cubicBezTo>
                <a:cubicBezTo>
                  <a:pt x="2766712" y="3202227"/>
                  <a:pt x="2809812" y="3203428"/>
                  <a:pt x="2809812" y="3203428"/>
                </a:cubicBezTo>
                <a:cubicBezTo>
                  <a:pt x="2813849" y="3207465"/>
                  <a:pt x="2816384" y="3214155"/>
                  <a:pt x="2821923" y="3215540"/>
                </a:cubicBezTo>
                <a:cubicBezTo>
                  <a:pt x="2883910" y="3231037"/>
                  <a:pt x="2895818" y="3201588"/>
                  <a:pt x="2870368" y="3239762"/>
                </a:cubicBezTo>
                <a:cubicBezTo>
                  <a:pt x="2859800" y="3271469"/>
                  <a:pt x="2868826" y="3253417"/>
                  <a:pt x="2834035" y="3288207"/>
                </a:cubicBezTo>
                <a:lnTo>
                  <a:pt x="2821923" y="3300318"/>
                </a:lnTo>
                <a:cubicBezTo>
                  <a:pt x="2819905" y="3306374"/>
                  <a:pt x="2814819" y="3312189"/>
                  <a:pt x="2815868" y="3318485"/>
                </a:cubicBezTo>
                <a:cubicBezTo>
                  <a:pt x="2819091" y="3337820"/>
                  <a:pt x="2831976" y="3337984"/>
                  <a:pt x="2846146" y="3342708"/>
                </a:cubicBezTo>
                <a:cubicBezTo>
                  <a:pt x="2863526" y="3368778"/>
                  <a:pt x="2860308" y="3354673"/>
                  <a:pt x="2852201" y="3391153"/>
                </a:cubicBezTo>
                <a:cubicBezTo>
                  <a:pt x="2850396" y="3399277"/>
                  <a:pt x="2851626" y="3409112"/>
                  <a:pt x="2846146" y="3415375"/>
                </a:cubicBezTo>
                <a:cubicBezTo>
                  <a:pt x="2836561" y="3426330"/>
                  <a:pt x="2823621" y="3434995"/>
                  <a:pt x="2809812" y="3439598"/>
                </a:cubicBezTo>
                <a:lnTo>
                  <a:pt x="2773478" y="3451709"/>
                </a:lnTo>
                <a:cubicBezTo>
                  <a:pt x="2771460" y="3457765"/>
                  <a:pt x="2770707" y="3464402"/>
                  <a:pt x="2767423" y="3469876"/>
                </a:cubicBezTo>
                <a:cubicBezTo>
                  <a:pt x="2763133" y="3477027"/>
                  <a:pt x="2743531" y="3491703"/>
                  <a:pt x="2737144" y="3494098"/>
                </a:cubicBezTo>
                <a:cubicBezTo>
                  <a:pt x="2727507" y="3497712"/>
                  <a:pt x="2716959" y="3498135"/>
                  <a:pt x="2706866" y="3500154"/>
                </a:cubicBezTo>
                <a:cubicBezTo>
                  <a:pt x="2695945" y="3511075"/>
                  <a:pt x="2688059" y="3524377"/>
                  <a:pt x="2670533" y="3524377"/>
                </a:cubicBezTo>
                <a:cubicBezTo>
                  <a:pt x="2664150" y="3524377"/>
                  <a:pt x="2658075" y="3521176"/>
                  <a:pt x="2652366" y="3518321"/>
                </a:cubicBezTo>
                <a:cubicBezTo>
                  <a:pt x="2645856" y="3515066"/>
                  <a:pt x="2641170" y="3508301"/>
                  <a:pt x="2634199" y="3506210"/>
                </a:cubicBezTo>
                <a:cubicBezTo>
                  <a:pt x="2620527" y="3502109"/>
                  <a:pt x="2605939" y="3502173"/>
                  <a:pt x="2591809" y="3500154"/>
                </a:cubicBezTo>
                <a:cubicBezTo>
                  <a:pt x="2593828" y="3492080"/>
                  <a:pt x="2594143" y="3483376"/>
                  <a:pt x="2597865" y="3475932"/>
                </a:cubicBezTo>
                <a:cubicBezTo>
                  <a:pt x="2600418" y="3470825"/>
                  <a:pt x="2607423" y="3468927"/>
                  <a:pt x="2609976" y="3463820"/>
                </a:cubicBezTo>
                <a:cubicBezTo>
                  <a:pt x="2615685" y="3452402"/>
                  <a:pt x="2622088" y="3427487"/>
                  <a:pt x="2622088" y="3427487"/>
                </a:cubicBezTo>
                <a:cubicBezTo>
                  <a:pt x="2620069" y="3419413"/>
                  <a:pt x="2623090" y="3407675"/>
                  <a:pt x="2616032" y="3403264"/>
                </a:cubicBezTo>
                <a:cubicBezTo>
                  <a:pt x="2603928" y="3395699"/>
                  <a:pt x="2587638" y="3400007"/>
                  <a:pt x="2573642" y="3397208"/>
                </a:cubicBezTo>
                <a:cubicBezTo>
                  <a:pt x="2567383" y="3395956"/>
                  <a:pt x="2561531" y="3393171"/>
                  <a:pt x="2555476" y="3391153"/>
                </a:cubicBezTo>
                <a:cubicBezTo>
                  <a:pt x="2553457" y="3385097"/>
                  <a:pt x="2553408" y="3377970"/>
                  <a:pt x="2549420" y="3372986"/>
                </a:cubicBezTo>
                <a:cubicBezTo>
                  <a:pt x="2537851" y="3358525"/>
                  <a:pt x="2527712" y="3362132"/>
                  <a:pt x="2513086" y="3354819"/>
                </a:cubicBezTo>
                <a:cubicBezTo>
                  <a:pt x="2497806" y="3347179"/>
                  <a:pt x="2494074" y="3341863"/>
                  <a:pt x="2482808" y="3330596"/>
                </a:cubicBezTo>
                <a:cubicBezTo>
                  <a:pt x="2480789" y="3320503"/>
                  <a:pt x="2484030" y="3307596"/>
                  <a:pt x="2476752" y="3300318"/>
                </a:cubicBezTo>
                <a:cubicBezTo>
                  <a:pt x="2467725" y="3291291"/>
                  <a:pt x="2452530" y="3292244"/>
                  <a:pt x="2440419" y="3288207"/>
                </a:cubicBezTo>
                <a:lnTo>
                  <a:pt x="2422252" y="3282151"/>
                </a:lnTo>
                <a:cubicBezTo>
                  <a:pt x="2418215" y="3278114"/>
                  <a:pt x="2414598" y="3273607"/>
                  <a:pt x="2410140" y="3270040"/>
                </a:cubicBezTo>
                <a:cubicBezTo>
                  <a:pt x="2404457" y="3265494"/>
                  <a:pt x="2397120" y="3263075"/>
                  <a:pt x="2391974" y="3257929"/>
                </a:cubicBezTo>
                <a:cubicBezTo>
                  <a:pt x="2386828" y="3252783"/>
                  <a:pt x="2383899" y="3245818"/>
                  <a:pt x="2379862" y="3239762"/>
                </a:cubicBezTo>
                <a:cubicBezTo>
                  <a:pt x="2361695" y="3241781"/>
                  <a:pt x="2343392" y="3242813"/>
                  <a:pt x="2325362" y="3245818"/>
                </a:cubicBezTo>
                <a:cubicBezTo>
                  <a:pt x="2319066" y="3246867"/>
                  <a:pt x="2313578" y="3251873"/>
                  <a:pt x="2307195" y="3251873"/>
                </a:cubicBezTo>
                <a:cubicBezTo>
                  <a:pt x="2298872" y="3251873"/>
                  <a:pt x="2290944" y="3248210"/>
                  <a:pt x="2282972" y="3245818"/>
                </a:cubicBezTo>
                <a:cubicBezTo>
                  <a:pt x="2270744" y="3242150"/>
                  <a:pt x="2246639" y="3233706"/>
                  <a:pt x="2246639" y="3233706"/>
                </a:cubicBezTo>
                <a:cubicBezTo>
                  <a:pt x="2232351" y="3238469"/>
                  <a:pt x="2224672" y="3238020"/>
                  <a:pt x="2216360" y="3251873"/>
                </a:cubicBezTo>
                <a:cubicBezTo>
                  <a:pt x="2213076" y="3257347"/>
                  <a:pt x="2212323" y="3263984"/>
                  <a:pt x="2210305" y="3270040"/>
                </a:cubicBezTo>
                <a:cubicBezTo>
                  <a:pt x="2213605" y="3279940"/>
                  <a:pt x="2218585" y="3300194"/>
                  <a:pt x="2228472" y="3306374"/>
                </a:cubicBezTo>
                <a:cubicBezTo>
                  <a:pt x="2239298" y="3313140"/>
                  <a:pt x="2264805" y="3318485"/>
                  <a:pt x="2264805" y="3318485"/>
                </a:cubicBezTo>
                <a:cubicBezTo>
                  <a:pt x="2266824" y="3324541"/>
                  <a:pt x="2270861" y="3330269"/>
                  <a:pt x="2270861" y="3336652"/>
                </a:cubicBezTo>
                <a:cubicBezTo>
                  <a:pt x="2270861" y="3344975"/>
                  <a:pt x="2269422" y="3353950"/>
                  <a:pt x="2264805" y="3360875"/>
                </a:cubicBezTo>
                <a:cubicBezTo>
                  <a:pt x="2256441" y="3373421"/>
                  <a:pt x="2234570" y="3376003"/>
                  <a:pt x="2222416" y="3379042"/>
                </a:cubicBezTo>
                <a:cubicBezTo>
                  <a:pt x="2145512" y="3363660"/>
                  <a:pt x="2231224" y="3386626"/>
                  <a:pt x="2173971" y="3354819"/>
                </a:cubicBezTo>
                <a:cubicBezTo>
                  <a:pt x="2162811" y="3348619"/>
                  <a:pt x="2137637" y="3342708"/>
                  <a:pt x="2137637" y="3342708"/>
                </a:cubicBezTo>
                <a:cubicBezTo>
                  <a:pt x="2135619" y="3348764"/>
                  <a:pt x="2132967" y="3354644"/>
                  <a:pt x="2131582" y="3360875"/>
                </a:cubicBezTo>
                <a:cubicBezTo>
                  <a:pt x="2128919" y="3372861"/>
                  <a:pt x="2134208" y="3388526"/>
                  <a:pt x="2125526" y="3397208"/>
                </a:cubicBezTo>
                <a:cubicBezTo>
                  <a:pt x="2120380" y="3402354"/>
                  <a:pt x="2113415" y="3389134"/>
                  <a:pt x="2107359" y="3385097"/>
                </a:cubicBezTo>
                <a:cubicBezTo>
                  <a:pt x="2103322" y="3372986"/>
                  <a:pt x="2103322" y="3356838"/>
                  <a:pt x="2083137" y="3360875"/>
                </a:cubicBezTo>
                <a:cubicBezTo>
                  <a:pt x="2077538" y="3361995"/>
                  <a:pt x="2075062" y="3368949"/>
                  <a:pt x="2071025" y="3372986"/>
                </a:cubicBezTo>
                <a:cubicBezTo>
                  <a:pt x="2073044" y="3389134"/>
                  <a:pt x="2078240" y="3405198"/>
                  <a:pt x="2077081" y="3421431"/>
                </a:cubicBezTo>
                <a:cubicBezTo>
                  <a:pt x="2074940" y="3451407"/>
                  <a:pt x="2068731" y="3454004"/>
                  <a:pt x="2052858" y="3469876"/>
                </a:cubicBezTo>
                <a:cubicBezTo>
                  <a:pt x="2050840" y="3475932"/>
                  <a:pt x="2051317" y="3483529"/>
                  <a:pt x="2046803" y="3488043"/>
                </a:cubicBezTo>
                <a:cubicBezTo>
                  <a:pt x="2026658" y="3508188"/>
                  <a:pt x="2026561" y="3485968"/>
                  <a:pt x="2016525" y="3475932"/>
                </a:cubicBezTo>
                <a:cubicBezTo>
                  <a:pt x="2011379" y="3470786"/>
                  <a:pt x="2004414" y="3467857"/>
                  <a:pt x="1998358" y="3463820"/>
                </a:cubicBezTo>
                <a:cubicBezTo>
                  <a:pt x="1988265" y="3465839"/>
                  <a:pt x="1977540" y="3465822"/>
                  <a:pt x="1968080" y="3469876"/>
                </a:cubicBezTo>
                <a:cubicBezTo>
                  <a:pt x="1924576" y="3488521"/>
                  <a:pt x="2011392" y="3485756"/>
                  <a:pt x="1919635" y="3494098"/>
                </a:cubicBezTo>
                <a:cubicBezTo>
                  <a:pt x="1836816" y="3501627"/>
                  <a:pt x="1875146" y="3497388"/>
                  <a:pt x="1804578" y="3506210"/>
                </a:cubicBezTo>
                <a:cubicBezTo>
                  <a:pt x="1839408" y="3529431"/>
                  <a:pt x="1804687" y="3512265"/>
                  <a:pt x="1859078" y="3512265"/>
                </a:cubicBezTo>
                <a:cubicBezTo>
                  <a:pt x="1871356" y="3512265"/>
                  <a:pt x="1883301" y="3516302"/>
                  <a:pt x="1895412" y="3518321"/>
                </a:cubicBezTo>
                <a:cubicBezTo>
                  <a:pt x="1899449" y="3524377"/>
                  <a:pt x="1906326" y="3529309"/>
                  <a:pt x="1907523" y="3536488"/>
                </a:cubicBezTo>
                <a:cubicBezTo>
                  <a:pt x="1915881" y="3586631"/>
                  <a:pt x="1878870" y="3520758"/>
                  <a:pt x="1913579" y="3572822"/>
                </a:cubicBezTo>
                <a:cubicBezTo>
                  <a:pt x="1907523" y="3580896"/>
                  <a:pt x="1902549" y="3589908"/>
                  <a:pt x="1895412" y="3597044"/>
                </a:cubicBezTo>
                <a:cubicBezTo>
                  <a:pt x="1890266" y="3602190"/>
                  <a:pt x="1882928" y="3604608"/>
                  <a:pt x="1877245" y="3609155"/>
                </a:cubicBezTo>
                <a:cubicBezTo>
                  <a:pt x="1872787" y="3612722"/>
                  <a:pt x="1869171" y="3617230"/>
                  <a:pt x="1865134" y="3621267"/>
                </a:cubicBezTo>
                <a:cubicBezTo>
                  <a:pt x="1863115" y="3627323"/>
                  <a:pt x="1859078" y="3633051"/>
                  <a:pt x="1859078" y="3639434"/>
                </a:cubicBezTo>
                <a:cubicBezTo>
                  <a:pt x="1859078" y="3672384"/>
                  <a:pt x="1878862" y="3659080"/>
                  <a:pt x="1846967" y="3669712"/>
                </a:cubicBezTo>
                <a:cubicBezTo>
                  <a:pt x="1840273" y="3689794"/>
                  <a:pt x="1840911" y="3681496"/>
                  <a:pt x="1840911" y="3693934"/>
                </a:cubicBezTo>
                <a:lnTo>
                  <a:pt x="0" y="3675767"/>
                </a:lnTo>
                <a:lnTo>
                  <a:pt x="121113" y="0"/>
                </a:lnTo>
                <a:close/>
              </a:path>
            </a:pathLst>
          </a:custGeom>
          <a:gradFill flip="none" rotWithShape="1">
            <a:gsLst>
              <a:gs pos="0">
                <a:srgbClr val="FFC000">
                  <a:alpha val="75353"/>
                </a:srgbClr>
              </a:gs>
              <a:gs pos="50000">
                <a:srgbClr val="FFC000">
                  <a:shade val="67500"/>
                  <a:satMod val="115000"/>
                  <a:alpha val="38888"/>
                </a:srgbClr>
              </a:gs>
              <a:gs pos="100000">
                <a:srgbClr val="FFC000">
                  <a:shade val="100000"/>
                  <a:satMod val="115000"/>
                  <a:alpha val="37335"/>
                </a:srgbClr>
              </a:gs>
            </a:gsLst>
            <a:lin ang="0" scaled="1"/>
            <a:tileRect/>
          </a:gra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2">
            <a:extLst>
              <a:ext uri="{FF2B5EF4-FFF2-40B4-BE49-F238E27FC236}">
                <a16:creationId xmlns:a16="http://schemas.microsoft.com/office/drawing/2014/main" id="{5BDF677A-2221-E9EC-0FAC-9F35CBFF14C7}"/>
              </a:ext>
            </a:extLst>
          </p:cNvPr>
          <p:cNvSpPr txBox="1">
            <a:spLocks/>
          </p:cNvSpPr>
          <p:nvPr/>
        </p:nvSpPr>
        <p:spPr>
          <a:xfrm>
            <a:off x="871870" y="-41956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E51796E-2555-B946-B26A-08A04C6B1D9C}" type="slidenum">
              <a:rPr kumimoji="0" lang="en-US" sz="1800" b="0" i="0" u="none" strike="noStrike" kern="1200" cap="none" spc="0" normalizeH="0" baseline="0" noProof="0" smtClean="0">
                <a:ln>
                  <a:noFill/>
                </a:ln>
                <a:solidFill>
                  <a:srgbClr val="0F2D52"/>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srgbClr val="0F2D52"/>
              </a:solidFill>
              <a:effectLst/>
              <a:uLnTx/>
              <a:uFillTx/>
              <a:latin typeface="Arial"/>
              <a:ea typeface="+mn-ea"/>
              <a:cs typeface="+mn-cs"/>
            </a:endParaRPr>
          </a:p>
        </p:txBody>
      </p:sp>
      <p:sp>
        <p:nvSpPr>
          <p:cNvPr id="6" name="Rectangle 5">
            <a:extLst>
              <a:ext uri="{FF2B5EF4-FFF2-40B4-BE49-F238E27FC236}">
                <a16:creationId xmlns:a16="http://schemas.microsoft.com/office/drawing/2014/main" id="{080F3F77-B379-C24F-96A2-8C6123E07E86}"/>
              </a:ext>
            </a:extLst>
          </p:cNvPr>
          <p:cNvSpPr/>
          <p:nvPr/>
        </p:nvSpPr>
        <p:spPr>
          <a:xfrm>
            <a:off x="1764755" y="892870"/>
            <a:ext cx="903642" cy="2259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48C33E-1B08-823E-478F-3199C63F7964}"/>
              </a:ext>
            </a:extLst>
          </p:cNvPr>
          <p:cNvSpPr/>
          <p:nvPr/>
        </p:nvSpPr>
        <p:spPr>
          <a:xfrm>
            <a:off x="7939644" y="552964"/>
            <a:ext cx="1176397" cy="3183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30CCDD3A-39AD-6B62-2A35-31D307AFF9E8}"/>
              </a:ext>
            </a:extLst>
          </p:cNvPr>
          <p:cNvGrpSpPr/>
          <p:nvPr/>
        </p:nvGrpSpPr>
        <p:grpSpPr>
          <a:xfrm>
            <a:off x="4139798" y="1482804"/>
            <a:ext cx="6952984" cy="3587606"/>
            <a:chOff x="3267928" y="1902367"/>
            <a:chExt cx="6952984" cy="3587606"/>
          </a:xfrm>
        </p:grpSpPr>
        <p:sp>
          <p:nvSpPr>
            <p:cNvPr id="9" name="TextBox 8">
              <a:extLst>
                <a:ext uri="{FF2B5EF4-FFF2-40B4-BE49-F238E27FC236}">
                  <a16:creationId xmlns:a16="http://schemas.microsoft.com/office/drawing/2014/main" id="{122E005A-36CA-4518-6CE3-383D0578072F}"/>
                </a:ext>
              </a:extLst>
            </p:cNvPr>
            <p:cNvSpPr txBox="1"/>
            <p:nvPr/>
          </p:nvSpPr>
          <p:spPr>
            <a:xfrm>
              <a:off x="5548735" y="4034118"/>
              <a:ext cx="10945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51BA"/>
                  </a:solidFill>
                  <a:effectLst/>
                  <a:uLnTx/>
                  <a:uFillTx/>
                  <a:latin typeface="Arial"/>
                  <a:ea typeface="+mn-ea"/>
                  <a:cs typeface="+mn-cs"/>
                </a:rPr>
                <a:t>Kanopolis</a:t>
              </a:r>
              <a:endParaRPr kumimoji="0" lang="en-US" sz="1800" b="0" i="0" u="none" strike="noStrike" kern="1200" cap="none" spc="0" normalizeH="0" baseline="0" noProof="0" dirty="0">
                <a:ln>
                  <a:noFill/>
                </a:ln>
                <a:solidFill>
                  <a:srgbClr val="0051BA"/>
                </a:solidFill>
                <a:effectLst/>
                <a:uLnTx/>
                <a:uFillTx/>
                <a:latin typeface="Arial"/>
                <a:ea typeface="+mn-ea"/>
                <a:cs typeface="+mn-cs"/>
              </a:endParaRPr>
            </a:p>
          </p:txBody>
        </p:sp>
        <p:sp>
          <p:nvSpPr>
            <p:cNvPr id="10" name="TextBox 9">
              <a:extLst>
                <a:ext uri="{FF2B5EF4-FFF2-40B4-BE49-F238E27FC236}">
                  <a16:creationId xmlns:a16="http://schemas.microsoft.com/office/drawing/2014/main" id="{FA8875BC-B081-A78C-D761-7028CCF408B3}"/>
                </a:ext>
              </a:extLst>
            </p:cNvPr>
            <p:cNvSpPr txBox="1"/>
            <p:nvPr/>
          </p:nvSpPr>
          <p:spPr>
            <a:xfrm>
              <a:off x="7887747" y="2246612"/>
              <a:ext cx="6797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Perry</a:t>
              </a:r>
            </a:p>
          </p:txBody>
        </p:sp>
        <p:sp>
          <p:nvSpPr>
            <p:cNvPr id="11" name="TextBox 10">
              <a:extLst>
                <a:ext uri="{FF2B5EF4-FFF2-40B4-BE49-F238E27FC236}">
                  <a16:creationId xmlns:a16="http://schemas.microsoft.com/office/drawing/2014/main" id="{A0C42A4C-98D8-7C7E-A0E5-9080CB6623BF}"/>
                </a:ext>
              </a:extLst>
            </p:cNvPr>
            <p:cNvSpPr txBox="1"/>
            <p:nvPr/>
          </p:nvSpPr>
          <p:spPr>
            <a:xfrm>
              <a:off x="8789798" y="3531370"/>
              <a:ext cx="8519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Clinton</a:t>
              </a:r>
            </a:p>
          </p:txBody>
        </p:sp>
        <p:sp>
          <p:nvSpPr>
            <p:cNvPr id="12" name="TextBox 11">
              <a:extLst>
                <a:ext uri="{FF2B5EF4-FFF2-40B4-BE49-F238E27FC236}">
                  <a16:creationId xmlns:a16="http://schemas.microsoft.com/office/drawing/2014/main" id="{20E3ED07-5257-F281-3B42-910870DD3898}"/>
                </a:ext>
              </a:extLst>
            </p:cNvPr>
            <p:cNvSpPr txBox="1"/>
            <p:nvPr/>
          </p:nvSpPr>
          <p:spPr>
            <a:xfrm>
              <a:off x="4372630" y="2947595"/>
              <a:ext cx="13025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Wilson Lake</a:t>
              </a:r>
            </a:p>
          </p:txBody>
        </p:sp>
        <p:sp>
          <p:nvSpPr>
            <p:cNvPr id="13" name="TextBox 12">
              <a:extLst>
                <a:ext uri="{FF2B5EF4-FFF2-40B4-BE49-F238E27FC236}">
                  <a16:creationId xmlns:a16="http://schemas.microsoft.com/office/drawing/2014/main" id="{0E0DA849-7961-6E14-A7FE-7C2C2460AF5F}"/>
                </a:ext>
              </a:extLst>
            </p:cNvPr>
            <p:cNvSpPr txBox="1"/>
            <p:nvPr/>
          </p:nvSpPr>
          <p:spPr>
            <a:xfrm>
              <a:off x="3267928" y="3497386"/>
              <a:ext cx="12275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Cedar Bluff</a:t>
              </a:r>
            </a:p>
          </p:txBody>
        </p:sp>
        <p:sp>
          <p:nvSpPr>
            <p:cNvPr id="14" name="TextBox 13">
              <a:extLst>
                <a:ext uri="{FF2B5EF4-FFF2-40B4-BE49-F238E27FC236}">
                  <a16:creationId xmlns:a16="http://schemas.microsoft.com/office/drawing/2014/main" id="{91941291-A643-C925-0995-C238C51E10F7}"/>
                </a:ext>
              </a:extLst>
            </p:cNvPr>
            <p:cNvSpPr txBox="1"/>
            <p:nvPr/>
          </p:nvSpPr>
          <p:spPr>
            <a:xfrm>
              <a:off x="4903090" y="5120641"/>
              <a:ext cx="8853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Cheney</a:t>
              </a:r>
            </a:p>
          </p:txBody>
        </p:sp>
        <p:sp>
          <p:nvSpPr>
            <p:cNvPr id="15" name="TextBox 14">
              <a:extLst>
                <a:ext uri="{FF2B5EF4-FFF2-40B4-BE49-F238E27FC236}">
                  <a16:creationId xmlns:a16="http://schemas.microsoft.com/office/drawing/2014/main" id="{4A9CE0F6-AD06-9330-02A2-0DA27CB35A59}"/>
                </a:ext>
              </a:extLst>
            </p:cNvPr>
            <p:cNvSpPr txBox="1"/>
            <p:nvPr/>
          </p:nvSpPr>
          <p:spPr>
            <a:xfrm>
              <a:off x="6861404" y="4935975"/>
              <a:ext cx="1096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El Dorado</a:t>
              </a:r>
            </a:p>
          </p:txBody>
        </p:sp>
        <p:sp>
          <p:nvSpPr>
            <p:cNvPr id="16" name="TextBox 15">
              <a:extLst>
                <a:ext uri="{FF2B5EF4-FFF2-40B4-BE49-F238E27FC236}">
                  <a16:creationId xmlns:a16="http://schemas.microsoft.com/office/drawing/2014/main" id="{2B380016-3883-8D6F-BAB3-12B35EEE897A}"/>
                </a:ext>
              </a:extLst>
            </p:cNvPr>
            <p:cNvSpPr txBox="1"/>
            <p:nvPr/>
          </p:nvSpPr>
          <p:spPr>
            <a:xfrm>
              <a:off x="8636055" y="4537603"/>
              <a:ext cx="15848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John Redmond</a:t>
              </a:r>
            </a:p>
          </p:txBody>
        </p:sp>
        <p:cxnSp>
          <p:nvCxnSpPr>
            <p:cNvPr id="17" name="Straight Connector 16">
              <a:extLst>
                <a:ext uri="{FF2B5EF4-FFF2-40B4-BE49-F238E27FC236}">
                  <a16:creationId xmlns:a16="http://schemas.microsoft.com/office/drawing/2014/main" id="{DA14BAA8-CC85-1888-2B6A-CC3974A1341D}"/>
                </a:ext>
              </a:extLst>
            </p:cNvPr>
            <p:cNvCxnSpPr>
              <a:cxnSpLocks/>
              <a:endCxn id="16" idx="1"/>
            </p:cNvCxnSpPr>
            <p:nvPr/>
          </p:nvCxnSpPr>
          <p:spPr>
            <a:xfrm>
              <a:off x="8344796" y="4451852"/>
              <a:ext cx="291259" cy="270417"/>
            </a:xfrm>
            <a:prstGeom prst="line">
              <a:avLst/>
            </a:prstGeom>
            <a:ln w="12700">
              <a:solidFill>
                <a:srgbClr val="0150B9"/>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4863CF1-F756-7919-5F40-0A9C48255FA0}"/>
                </a:ext>
              </a:extLst>
            </p:cNvPr>
            <p:cNvSpPr txBox="1"/>
            <p:nvPr/>
          </p:nvSpPr>
          <p:spPr>
            <a:xfrm>
              <a:off x="8485572" y="4131090"/>
              <a:ext cx="9694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Melvern</a:t>
              </a:r>
            </a:p>
          </p:txBody>
        </p:sp>
        <p:cxnSp>
          <p:nvCxnSpPr>
            <p:cNvPr id="19" name="Straight Connector 18">
              <a:extLst>
                <a:ext uri="{FF2B5EF4-FFF2-40B4-BE49-F238E27FC236}">
                  <a16:creationId xmlns:a16="http://schemas.microsoft.com/office/drawing/2014/main" id="{04DAACBB-FD36-0DB2-DD81-B9881BC1AB50}"/>
                </a:ext>
              </a:extLst>
            </p:cNvPr>
            <p:cNvCxnSpPr>
              <a:cxnSpLocks/>
            </p:cNvCxnSpPr>
            <p:nvPr/>
          </p:nvCxnSpPr>
          <p:spPr>
            <a:xfrm>
              <a:off x="8254929" y="4010606"/>
              <a:ext cx="230643" cy="315907"/>
            </a:xfrm>
            <a:prstGeom prst="line">
              <a:avLst/>
            </a:prstGeom>
            <a:ln w="12700">
              <a:solidFill>
                <a:srgbClr val="0150B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AA0A09A-8F79-7E36-8816-0824E1EAC8F9}"/>
                </a:ext>
              </a:extLst>
            </p:cNvPr>
            <p:cNvCxnSpPr>
              <a:cxnSpLocks/>
            </p:cNvCxnSpPr>
            <p:nvPr/>
          </p:nvCxnSpPr>
          <p:spPr>
            <a:xfrm>
              <a:off x="8674477" y="3418935"/>
              <a:ext cx="230643" cy="315907"/>
            </a:xfrm>
            <a:prstGeom prst="line">
              <a:avLst/>
            </a:prstGeom>
            <a:ln w="12700">
              <a:solidFill>
                <a:srgbClr val="0150B9"/>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A6406B-E1C0-92CC-0DA6-7F904AE10D8D}"/>
                </a:ext>
              </a:extLst>
            </p:cNvPr>
            <p:cNvSpPr txBox="1"/>
            <p:nvPr/>
          </p:nvSpPr>
          <p:spPr>
            <a:xfrm>
              <a:off x="8612779" y="3842100"/>
              <a:ext cx="1608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Pomona Lake</a:t>
              </a:r>
            </a:p>
          </p:txBody>
        </p:sp>
        <p:cxnSp>
          <p:nvCxnSpPr>
            <p:cNvPr id="22" name="Straight Connector 21">
              <a:extLst>
                <a:ext uri="{FF2B5EF4-FFF2-40B4-BE49-F238E27FC236}">
                  <a16:creationId xmlns:a16="http://schemas.microsoft.com/office/drawing/2014/main" id="{754A15C3-F794-712A-6303-96BFFE3BB5E5}"/>
                </a:ext>
              </a:extLst>
            </p:cNvPr>
            <p:cNvCxnSpPr>
              <a:cxnSpLocks/>
              <a:endCxn id="21" idx="1"/>
            </p:cNvCxnSpPr>
            <p:nvPr/>
          </p:nvCxnSpPr>
          <p:spPr>
            <a:xfrm>
              <a:off x="8461587" y="3761964"/>
              <a:ext cx="151192" cy="264802"/>
            </a:xfrm>
            <a:prstGeom prst="line">
              <a:avLst/>
            </a:prstGeom>
            <a:ln w="12700">
              <a:solidFill>
                <a:srgbClr val="0150B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C6DCD2-CA7B-EA90-8151-1CB6B90CA1E9}"/>
                </a:ext>
              </a:extLst>
            </p:cNvPr>
            <p:cNvCxnSpPr>
              <a:cxnSpLocks/>
            </p:cNvCxnSpPr>
            <p:nvPr/>
          </p:nvCxnSpPr>
          <p:spPr>
            <a:xfrm>
              <a:off x="8300971" y="2594922"/>
              <a:ext cx="230643" cy="315907"/>
            </a:xfrm>
            <a:prstGeom prst="line">
              <a:avLst/>
            </a:prstGeom>
            <a:ln w="12700">
              <a:solidFill>
                <a:srgbClr val="0150B9"/>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426C003-493A-2345-A0E8-875E484A206C}"/>
                </a:ext>
              </a:extLst>
            </p:cNvPr>
            <p:cNvSpPr txBox="1"/>
            <p:nvPr/>
          </p:nvSpPr>
          <p:spPr>
            <a:xfrm>
              <a:off x="6413949" y="1902367"/>
              <a:ext cx="13118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Tuttle Creek</a:t>
              </a:r>
            </a:p>
          </p:txBody>
        </p:sp>
        <p:cxnSp>
          <p:nvCxnSpPr>
            <p:cNvPr id="25" name="Straight Connector 24">
              <a:extLst>
                <a:ext uri="{FF2B5EF4-FFF2-40B4-BE49-F238E27FC236}">
                  <a16:creationId xmlns:a16="http://schemas.microsoft.com/office/drawing/2014/main" id="{22F68C30-C695-3AA4-F942-A0DE6FA6F1B7}"/>
                </a:ext>
              </a:extLst>
            </p:cNvPr>
            <p:cNvCxnSpPr>
              <a:cxnSpLocks/>
            </p:cNvCxnSpPr>
            <p:nvPr/>
          </p:nvCxnSpPr>
          <p:spPr>
            <a:xfrm>
              <a:off x="6827173" y="2250677"/>
              <a:ext cx="230643" cy="315907"/>
            </a:xfrm>
            <a:prstGeom prst="line">
              <a:avLst/>
            </a:prstGeom>
            <a:ln w="12700">
              <a:solidFill>
                <a:srgbClr val="0150B9"/>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6A60030-83F0-F7E0-40AF-DD4417C13F24}"/>
                </a:ext>
              </a:extLst>
            </p:cNvPr>
            <p:cNvSpPr txBox="1"/>
            <p:nvPr/>
          </p:nvSpPr>
          <p:spPr>
            <a:xfrm>
              <a:off x="5859351" y="2292742"/>
              <a:ext cx="8739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51BA"/>
                  </a:solidFill>
                  <a:effectLst/>
                  <a:uLnTx/>
                  <a:uFillTx/>
                  <a:latin typeface="Arial"/>
                  <a:ea typeface="+mn-ea"/>
                  <a:cs typeface="+mn-cs"/>
                </a:rPr>
                <a:t>Milford</a:t>
              </a:r>
            </a:p>
          </p:txBody>
        </p:sp>
        <p:cxnSp>
          <p:nvCxnSpPr>
            <p:cNvPr id="27" name="Straight Connector 26">
              <a:extLst>
                <a:ext uri="{FF2B5EF4-FFF2-40B4-BE49-F238E27FC236}">
                  <a16:creationId xmlns:a16="http://schemas.microsoft.com/office/drawing/2014/main" id="{B06DC194-2ABD-F952-9974-4CE151F78A80}"/>
                </a:ext>
              </a:extLst>
            </p:cNvPr>
            <p:cNvCxnSpPr>
              <a:cxnSpLocks/>
            </p:cNvCxnSpPr>
            <p:nvPr/>
          </p:nvCxnSpPr>
          <p:spPr>
            <a:xfrm>
              <a:off x="6319295" y="2615944"/>
              <a:ext cx="230643" cy="315907"/>
            </a:xfrm>
            <a:prstGeom prst="line">
              <a:avLst/>
            </a:prstGeom>
            <a:ln w="12700">
              <a:solidFill>
                <a:srgbClr val="0150B9"/>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C7350C01-CFFF-A21D-234F-1368D9CDE052}"/>
              </a:ext>
            </a:extLst>
          </p:cNvPr>
          <p:cNvSpPr txBox="1"/>
          <p:nvPr/>
        </p:nvSpPr>
        <p:spPr>
          <a:xfrm>
            <a:off x="1870314" y="1865306"/>
            <a:ext cx="19550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F2D52"/>
                </a:solidFill>
                <a:effectLst/>
                <a:uLnTx/>
                <a:uFillTx/>
                <a:latin typeface="Arial"/>
                <a:ea typeface="+mn-ea"/>
                <a:cs typeface="+mn-cs"/>
              </a:rPr>
              <a:t>High Plains Aquifer</a:t>
            </a:r>
          </a:p>
        </p:txBody>
      </p:sp>
      <p:grpSp>
        <p:nvGrpSpPr>
          <p:cNvPr id="29" name="Group 28">
            <a:extLst>
              <a:ext uri="{FF2B5EF4-FFF2-40B4-BE49-F238E27FC236}">
                <a16:creationId xmlns:a16="http://schemas.microsoft.com/office/drawing/2014/main" id="{8CC006AB-3927-55E2-5EE5-3D124D2324DE}"/>
              </a:ext>
            </a:extLst>
          </p:cNvPr>
          <p:cNvGrpSpPr/>
          <p:nvPr/>
        </p:nvGrpSpPr>
        <p:grpSpPr>
          <a:xfrm>
            <a:off x="1550946" y="1320337"/>
            <a:ext cx="8857866" cy="4573494"/>
            <a:chOff x="679076" y="1739900"/>
            <a:chExt cx="8857866" cy="4573494"/>
          </a:xfrm>
        </p:grpSpPr>
        <p:grpSp>
          <p:nvGrpSpPr>
            <p:cNvPr id="30" name="Group 29">
              <a:extLst>
                <a:ext uri="{FF2B5EF4-FFF2-40B4-BE49-F238E27FC236}">
                  <a16:creationId xmlns:a16="http://schemas.microsoft.com/office/drawing/2014/main" id="{D79A0B2D-D8D9-56E8-D1BC-878AC27BCB02}"/>
                </a:ext>
              </a:extLst>
            </p:cNvPr>
            <p:cNvGrpSpPr/>
            <p:nvPr/>
          </p:nvGrpSpPr>
          <p:grpSpPr>
            <a:xfrm>
              <a:off x="679076" y="2940040"/>
              <a:ext cx="8857866" cy="3373354"/>
              <a:chOff x="679076" y="2940040"/>
              <a:chExt cx="8857866" cy="3373354"/>
            </a:xfrm>
          </p:grpSpPr>
          <p:sp>
            <p:nvSpPr>
              <p:cNvPr id="34" name="Freeform 37">
                <a:extLst>
                  <a:ext uri="{FF2B5EF4-FFF2-40B4-BE49-F238E27FC236}">
                    <a16:creationId xmlns:a16="http://schemas.microsoft.com/office/drawing/2014/main" id="{E3D7AB9F-2CD5-8141-BEB6-0BC84FF192DF}"/>
                  </a:ext>
                </a:extLst>
              </p:cNvPr>
              <p:cNvSpPr/>
              <p:nvPr/>
            </p:nvSpPr>
            <p:spPr>
              <a:xfrm>
                <a:off x="8202706" y="4370294"/>
                <a:ext cx="927847" cy="1889312"/>
              </a:xfrm>
              <a:custGeom>
                <a:avLst/>
                <a:gdLst>
                  <a:gd name="connsiteX0" fmla="*/ 0 w 927847"/>
                  <a:gd name="connsiteY0" fmla="*/ 0 h 1889312"/>
                  <a:gd name="connsiteX1" fmla="*/ 0 w 927847"/>
                  <a:gd name="connsiteY1" fmla="*/ 0 h 1889312"/>
                  <a:gd name="connsiteX2" fmla="*/ 47065 w 927847"/>
                  <a:gd name="connsiteY2" fmla="*/ 40341 h 1889312"/>
                  <a:gd name="connsiteX3" fmla="*/ 67235 w 927847"/>
                  <a:gd name="connsiteY3" fmla="*/ 53788 h 1889312"/>
                  <a:gd name="connsiteX4" fmla="*/ 80682 w 927847"/>
                  <a:gd name="connsiteY4" fmla="*/ 94130 h 1889312"/>
                  <a:gd name="connsiteX5" fmla="*/ 107576 w 927847"/>
                  <a:gd name="connsiteY5" fmla="*/ 134471 h 1889312"/>
                  <a:gd name="connsiteX6" fmla="*/ 121023 w 927847"/>
                  <a:gd name="connsiteY6" fmla="*/ 154641 h 1889312"/>
                  <a:gd name="connsiteX7" fmla="*/ 154641 w 927847"/>
                  <a:gd name="connsiteY7" fmla="*/ 215153 h 1889312"/>
                  <a:gd name="connsiteX8" fmla="*/ 168088 w 927847"/>
                  <a:gd name="connsiteY8" fmla="*/ 235324 h 1889312"/>
                  <a:gd name="connsiteX9" fmla="*/ 188259 w 927847"/>
                  <a:gd name="connsiteY9" fmla="*/ 275665 h 1889312"/>
                  <a:gd name="connsiteX10" fmla="*/ 228600 w 927847"/>
                  <a:gd name="connsiteY10" fmla="*/ 302559 h 1889312"/>
                  <a:gd name="connsiteX11" fmla="*/ 262218 w 927847"/>
                  <a:gd name="connsiteY11" fmla="*/ 336177 h 1889312"/>
                  <a:gd name="connsiteX12" fmla="*/ 295835 w 927847"/>
                  <a:gd name="connsiteY12" fmla="*/ 369794 h 1889312"/>
                  <a:gd name="connsiteX13" fmla="*/ 322729 w 927847"/>
                  <a:gd name="connsiteY13" fmla="*/ 403412 h 1889312"/>
                  <a:gd name="connsiteX14" fmla="*/ 336176 w 927847"/>
                  <a:gd name="connsiteY14" fmla="*/ 423582 h 1889312"/>
                  <a:gd name="connsiteX15" fmla="*/ 389965 w 927847"/>
                  <a:gd name="connsiteY15" fmla="*/ 463924 h 1889312"/>
                  <a:gd name="connsiteX16" fmla="*/ 403412 w 927847"/>
                  <a:gd name="connsiteY16" fmla="*/ 484094 h 1889312"/>
                  <a:gd name="connsiteX17" fmla="*/ 416859 w 927847"/>
                  <a:gd name="connsiteY17" fmla="*/ 537882 h 1889312"/>
                  <a:gd name="connsiteX18" fmla="*/ 423582 w 927847"/>
                  <a:gd name="connsiteY18" fmla="*/ 699247 h 1889312"/>
                  <a:gd name="connsiteX19" fmla="*/ 430306 w 927847"/>
                  <a:gd name="connsiteY19" fmla="*/ 719418 h 1889312"/>
                  <a:gd name="connsiteX20" fmla="*/ 443753 w 927847"/>
                  <a:gd name="connsiteY20" fmla="*/ 786653 h 1889312"/>
                  <a:gd name="connsiteX21" fmla="*/ 457200 w 927847"/>
                  <a:gd name="connsiteY21" fmla="*/ 826994 h 1889312"/>
                  <a:gd name="connsiteX22" fmla="*/ 477370 w 927847"/>
                  <a:gd name="connsiteY22" fmla="*/ 867335 h 1889312"/>
                  <a:gd name="connsiteX23" fmla="*/ 490818 w 927847"/>
                  <a:gd name="connsiteY23" fmla="*/ 880782 h 1889312"/>
                  <a:gd name="connsiteX24" fmla="*/ 544606 w 927847"/>
                  <a:gd name="connsiteY24" fmla="*/ 948018 h 1889312"/>
                  <a:gd name="connsiteX25" fmla="*/ 564776 w 927847"/>
                  <a:gd name="connsiteY25" fmla="*/ 961465 h 1889312"/>
                  <a:gd name="connsiteX26" fmla="*/ 578223 w 927847"/>
                  <a:gd name="connsiteY26" fmla="*/ 981635 h 1889312"/>
                  <a:gd name="connsiteX27" fmla="*/ 584947 w 927847"/>
                  <a:gd name="connsiteY27" fmla="*/ 1008530 h 1889312"/>
                  <a:gd name="connsiteX28" fmla="*/ 605118 w 927847"/>
                  <a:gd name="connsiteY28" fmla="*/ 1015253 h 1889312"/>
                  <a:gd name="connsiteX29" fmla="*/ 645459 w 927847"/>
                  <a:gd name="connsiteY29" fmla="*/ 1042147 h 1889312"/>
                  <a:gd name="connsiteX30" fmla="*/ 679076 w 927847"/>
                  <a:gd name="connsiteY30" fmla="*/ 1075765 h 1889312"/>
                  <a:gd name="connsiteX31" fmla="*/ 685800 w 927847"/>
                  <a:gd name="connsiteY31" fmla="*/ 1095935 h 1889312"/>
                  <a:gd name="connsiteX32" fmla="*/ 719418 w 927847"/>
                  <a:gd name="connsiteY32" fmla="*/ 1129553 h 1889312"/>
                  <a:gd name="connsiteX33" fmla="*/ 726141 w 927847"/>
                  <a:gd name="connsiteY33" fmla="*/ 1149724 h 1889312"/>
                  <a:gd name="connsiteX34" fmla="*/ 746312 w 927847"/>
                  <a:gd name="connsiteY34" fmla="*/ 1163171 h 1889312"/>
                  <a:gd name="connsiteX35" fmla="*/ 766482 w 927847"/>
                  <a:gd name="connsiteY35" fmla="*/ 1183341 h 1889312"/>
                  <a:gd name="connsiteX36" fmla="*/ 779929 w 927847"/>
                  <a:gd name="connsiteY36" fmla="*/ 1223682 h 1889312"/>
                  <a:gd name="connsiteX37" fmla="*/ 793376 w 927847"/>
                  <a:gd name="connsiteY37" fmla="*/ 1284194 h 1889312"/>
                  <a:gd name="connsiteX38" fmla="*/ 806823 w 927847"/>
                  <a:gd name="connsiteY38" fmla="*/ 1304365 h 1889312"/>
                  <a:gd name="connsiteX39" fmla="*/ 833718 w 927847"/>
                  <a:gd name="connsiteY39" fmla="*/ 1358153 h 1889312"/>
                  <a:gd name="connsiteX40" fmla="*/ 847165 w 927847"/>
                  <a:gd name="connsiteY40" fmla="*/ 1398494 h 1889312"/>
                  <a:gd name="connsiteX41" fmla="*/ 853888 w 927847"/>
                  <a:gd name="connsiteY41" fmla="*/ 1418665 h 1889312"/>
                  <a:gd name="connsiteX42" fmla="*/ 860612 w 927847"/>
                  <a:gd name="connsiteY42" fmla="*/ 1546412 h 1889312"/>
                  <a:gd name="connsiteX43" fmla="*/ 867335 w 927847"/>
                  <a:gd name="connsiteY43" fmla="*/ 1566582 h 1889312"/>
                  <a:gd name="connsiteX44" fmla="*/ 874059 w 927847"/>
                  <a:gd name="connsiteY44" fmla="*/ 1613647 h 1889312"/>
                  <a:gd name="connsiteX45" fmla="*/ 900953 w 927847"/>
                  <a:gd name="connsiteY45" fmla="*/ 1674159 h 1889312"/>
                  <a:gd name="connsiteX46" fmla="*/ 900953 w 927847"/>
                  <a:gd name="connsiteY46" fmla="*/ 1734671 h 1889312"/>
                  <a:gd name="connsiteX47" fmla="*/ 907676 w 927847"/>
                  <a:gd name="connsiteY47" fmla="*/ 1835524 h 1889312"/>
                  <a:gd name="connsiteX48" fmla="*/ 927847 w 927847"/>
                  <a:gd name="connsiteY48" fmla="*/ 1889312 h 1889312"/>
                  <a:gd name="connsiteX49" fmla="*/ 927847 w 927847"/>
                  <a:gd name="connsiteY49" fmla="*/ 1889312 h 188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27847" h="1889312">
                    <a:moveTo>
                      <a:pt x="0" y="0"/>
                    </a:moveTo>
                    <a:lnTo>
                      <a:pt x="0" y="0"/>
                    </a:lnTo>
                    <a:cubicBezTo>
                      <a:pt x="15688" y="13447"/>
                      <a:pt x="30930" y="27433"/>
                      <a:pt x="47065" y="40341"/>
                    </a:cubicBezTo>
                    <a:cubicBezTo>
                      <a:pt x="53375" y="45389"/>
                      <a:pt x="62952" y="46936"/>
                      <a:pt x="67235" y="53788"/>
                    </a:cubicBezTo>
                    <a:cubicBezTo>
                      <a:pt x="74747" y="65808"/>
                      <a:pt x="72819" y="82336"/>
                      <a:pt x="80682" y="94130"/>
                    </a:cubicBezTo>
                    <a:lnTo>
                      <a:pt x="107576" y="134471"/>
                    </a:lnTo>
                    <a:cubicBezTo>
                      <a:pt x="112058" y="141194"/>
                      <a:pt x="118468" y="146975"/>
                      <a:pt x="121023" y="154641"/>
                    </a:cubicBezTo>
                    <a:cubicBezTo>
                      <a:pt x="132858" y="190144"/>
                      <a:pt x="123815" y="168914"/>
                      <a:pt x="154641" y="215153"/>
                    </a:cubicBezTo>
                    <a:cubicBezTo>
                      <a:pt x="159123" y="221877"/>
                      <a:pt x="165532" y="227658"/>
                      <a:pt x="168088" y="235324"/>
                    </a:cubicBezTo>
                    <a:cubicBezTo>
                      <a:pt x="172884" y="249711"/>
                      <a:pt x="175993" y="264932"/>
                      <a:pt x="188259" y="275665"/>
                    </a:cubicBezTo>
                    <a:cubicBezTo>
                      <a:pt x="200422" y="286307"/>
                      <a:pt x="228600" y="302559"/>
                      <a:pt x="228600" y="302559"/>
                    </a:cubicBezTo>
                    <a:cubicBezTo>
                      <a:pt x="264456" y="356344"/>
                      <a:pt x="217397" y="291357"/>
                      <a:pt x="262218" y="336177"/>
                    </a:cubicBezTo>
                    <a:cubicBezTo>
                      <a:pt x="307045" y="381002"/>
                      <a:pt x="242044" y="333933"/>
                      <a:pt x="295835" y="369794"/>
                    </a:cubicBezTo>
                    <a:cubicBezTo>
                      <a:pt x="308925" y="409062"/>
                      <a:pt x="292317" y="373000"/>
                      <a:pt x="322729" y="403412"/>
                    </a:cubicBezTo>
                    <a:cubicBezTo>
                      <a:pt x="328443" y="409126"/>
                      <a:pt x="330855" y="417501"/>
                      <a:pt x="336176" y="423582"/>
                    </a:cubicBezTo>
                    <a:cubicBezTo>
                      <a:pt x="367989" y="459939"/>
                      <a:pt x="357808" y="453205"/>
                      <a:pt x="389965" y="463924"/>
                    </a:cubicBezTo>
                    <a:cubicBezTo>
                      <a:pt x="394447" y="470647"/>
                      <a:pt x="399798" y="476867"/>
                      <a:pt x="403412" y="484094"/>
                    </a:cubicBezTo>
                    <a:cubicBezTo>
                      <a:pt x="410302" y="497873"/>
                      <a:pt x="414303" y="525102"/>
                      <a:pt x="416859" y="537882"/>
                    </a:cubicBezTo>
                    <a:cubicBezTo>
                      <a:pt x="419100" y="591670"/>
                      <a:pt x="419605" y="645559"/>
                      <a:pt x="423582" y="699247"/>
                    </a:cubicBezTo>
                    <a:cubicBezTo>
                      <a:pt x="424106" y="706315"/>
                      <a:pt x="428712" y="712512"/>
                      <a:pt x="430306" y="719418"/>
                    </a:cubicBezTo>
                    <a:cubicBezTo>
                      <a:pt x="435445" y="741688"/>
                      <a:pt x="436525" y="764970"/>
                      <a:pt x="443753" y="786653"/>
                    </a:cubicBezTo>
                    <a:lnTo>
                      <a:pt x="457200" y="826994"/>
                    </a:lnTo>
                    <a:cubicBezTo>
                      <a:pt x="464302" y="848299"/>
                      <a:pt x="462473" y="848715"/>
                      <a:pt x="477370" y="867335"/>
                    </a:cubicBezTo>
                    <a:cubicBezTo>
                      <a:pt x="481330" y="872285"/>
                      <a:pt x="486335" y="876300"/>
                      <a:pt x="490818" y="880782"/>
                    </a:cubicBezTo>
                    <a:cubicBezTo>
                      <a:pt x="509376" y="936456"/>
                      <a:pt x="492471" y="913261"/>
                      <a:pt x="544606" y="948018"/>
                    </a:cubicBezTo>
                    <a:lnTo>
                      <a:pt x="564776" y="961465"/>
                    </a:lnTo>
                    <a:cubicBezTo>
                      <a:pt x="569258" y="968188"/>
                      <a:pt x="575040" y="974208"/>
                      <a:pt x="578223" y="981635"/>
                    </a:cubicBezTo>
                    <a:cubicBezTo>
                      <a:pt x="581863" y="990129"/>
                      <a:pt x="579174" y="1001314"/>
                      <a:pt x="584947" y="1008530"/>
                    </a:cubicBezTo>
                    <a:cubicBezTo>
                      <a:pt x="589374" y="1014064"/>
                      <a:pt x="598394" y="1013012"/>
                      <a:pt x="605118" y="1015253"/>
                    </a:cubicBezTo>
                    <a:cubicBezTo>
                      <a:pt x="618565" y="1024218"/>
                      <a:pt x="636494" y="1028700"/>
                      <a:pt x="645459" y="1042147"/>
                    </a:cubicBezTo>
                    <a:cubicBezTo>
                      <a:pt x="663388" y="1069041"/>
                      <a:pt x="652182" y="1057836"/>
                      <a:pt x="679076" y="1075765"/>
                    </a:cubicBezTo>
                    <a:cubicBezTo>
                      <a:pt x="681317" y="1082488"/>
                      <a:pt x="681548" y="1090265"/>
                      <a:pt x="685800" y="1095935"/>
                    </a:cubicBezTo>
                    <a:cubicBezTo>
                      <a:pt x="695309" y="1108613"/>
                      <a:pt x="719418" y="1129553"/>
                      <a:pt x="719418" y="1129553"/>
                    </a:cubicBezTo>
                    <a:cubicBezTo>
                      <a:pt x="721659" y="1136277"/>
                      <a:pt x="721714" y="1144190"/>
                      <a:pt x="726141" y="1149724"/>
                    </a:cubicBezTo>
                    <a:cubicBezTo>
                      <a:pt x="731189" y="1156034"/>
                      <a:pt x="740104" y="1157998"/>
                      <a:pt x="746312" y="1163171"/>
                    </a:cubicBezTo>
                    <a:cubicBezTo>
                      <a:pt x="753616" y="1169258"/>
                      <a:pt x="759759" y="1176618"/>
                      <a:pt x="766482" y="1183341"/>
                    </a:cubicBezTo>
                    <a:cubicBezTo>
                      <a:pt x="770964" y="1196788"/>
                      <a:pt x="777599" y="1209700"/>
                      <a:pt x="779929" y="1223682"/>
                    </a:cubicBezTo>
                    <a:cubicBezTo>
                      <a:pt x="782511" y="1239172"/>
                      <a:pt x="785101" y="1267644"/>
                      <a:pt x="793376" y="1284194"/>
                    </a:cubicBezTo>
                    <a:cubicBezTo>
                      <a:pt x="796990" y="1291422"/>
                      <a:pt x="803541" y="1296981"/>
                      <a:pt x="806823" y="1304365"/>
                    </a:cubicBezTo>
                    <a:cubicBezTo>
                      <a:pt x="831545" y="1359989"/>
                      <a:pt x="806101" y="1330538"/>
                      <a:pt x="833718" y="1358153"/>
                    </a:cubicBezTo>
                    <a:lnTo>
                      <a:pt x="847165" y="1398494"/>
                    </a:lnTo>
                    <a:lnTo>
                      <a:pt x="853888" y="1418665"/>
                    </a:lnTo>
                    <a:cubicBezTo>
                      <a:pt x="856129" y="1461247"/>
                      <a:pt x="856751" y="1503946"/>
                      <a:pt x="860612" y="1546412"/>
                    </a:cubicBezTo>
                    <a:cubicBezTo>
                      <a:pt x="861254" y="1553470"/>
                      <a:pt x="865945" y="1559633"/>
                      <a:pt x="867335" y="1566582"/>
                    </a:cubicBezTo>
                    <a:cubicBezTo>
                      <a:pt x="870443" y="1582122"/>
                      <a:pt x="870495" y="1598205"/>
                      <a:pt x="874059" y="1613647"/>
                    </a:cubicBezTo>
                    <a:cubicBezTo>
                      <a:pt x="882531" y="1650358"/>
                      <a:pt x="883937" y="1648634"/>
                      <a:pt x="900953" y="1674159"/>
                    </a:cubicBezTo>
                    <a:cubicBezTo>
                      <a:pt x="917349" y="1739747"/>
                      <a:pt x="900953" y="1657849"/>
                      <a:pt x="900953" y="1734671"/>
                    </a:cubicBezTo>
                    <a:cubicBezTo>
                      <a:pt x="900953" y="1768363"/>
                      <a:pt x="902911" y="1802170"/>
                      <a:pt x="907676" y="1835524"/>
                    </a:cubicBezTo>
                    <a:cubicBezTo>
                      <a:pt x="910683" y="1856571"/>
                      <a:pt x="919035" y="1871690"/>
                      <a:pt x="927847" y="1889312"/>
                    </a:cubicBezTo>
                    <a:lnTo>
                      <a:pt x="927847" y="1889312"/>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35" name="Group 34">
                <a:extLst>
                  <a:ext uri="{FF2B5EF4-FFF2-40B4-BE49-F238E27FC236}">
                    <a16:creationId xmlns:a16="http://schemas.microsoft.com/office/drawing/2014/main" id="{F406A372-9752-9712-BD16-16155783F6CB}"/>
                  </a:ext>
                </a:extLst>
              </p:cNvPr>
              <p:cNvGrpSpPr/>
              <p:nvPr/>
            </p:nvGrpSpPr>
            <p:grpSpPr>
              <a:xfrm>
                <a:off x="679076" y="2940040"/>
                <a:ext cx="8857866" cy="3373354"/>
                <a:chOff x="679076" y="2940040"/>
                <a:chExt cx="8857866" cy="3373354"/>
              </a:xfrm>
            </p:grpSpPr>
            <p:sp>
              <p:nvSpPr>
                <p:cNvPr id="36" name="Freeform 31">
                  <a:extLst>
                    <a:ext uri="{FF2B5EF4-FFF2-40B4-BE49-F238E27FC236}">
                      <a16:creationId xmlns:a16="http://schemas.microsoft.com/office/drawing/2014/main" id="{96078CD3-1226-D95A-73DE-F29B9C256840}"/>
                    </a:ext>
                  </a:extLst>
                </p:cNvPr>
                <p:cNvSpPr/>
                <p:nvPr/>
              </p:nvSpPr>
              <p:spPr>
                <a:xfrm rot="60000">
                  <a:off x="6972918" y="2940040"/>
                  <a:ext cx="2564024" cy="333959"/>
                </a:xfrm>
                <a:custGeom>
                  <a:avLst/>
                  <a:gdLst>
                    <a:gd name="connsiteX0" fmla="*/ 0 w 2046803"/>
                    <a:gd name="connsiteY0" fmla="*/ 224059 h 266592"/>
                    <a:gd name="connsiteX1" fmla="*/ 0 w 2046803"/>
                    <a:gd name="connsiteY1" fmla="*/ 224059 h 266592"/>
                    <a:gd name="connsiteX2" fmla="*/ 42390 w 2046803"/>
                    <a:gd name="connsiteY2" fmla="*/ 169558 h 266592"/>
                    <a:gd name="connsiteX3" fmla="*/ 72668 w 2046803"/>
                    <a:gd name="connsiteY3" fmla="*/ 145335 h 266592"/>
                    <a:gd name="connsiteX4" fmla="*/ 84779 w 2046803"/>
                    <a:gd name="connsiteY4" fmla="*/ 127169 h 266592"/>
                    <a:gd name="connsiteX5" fmla="*/ 151391 w 2046803"/>
                    <a:gd name="connsiteY5" fmla="*/ 121113 h 266592"/>
                    <a:gd name="connsiteX6" fmla="*/ 175613 w 2046803"/>
                    <a:gd name="connsiteY6" fmla="*/ 90835 h 266592"/>
                    <a:gd name="connsiteX7" fmla="*/ 199836 w 2046803"/>
                    <a:gd name="connsiteY7" fmla="*/ 66612 h 266592"/>
                    <a:gd name="connsiteX8" fmla="*/ 254337 w 2046803"/>
                    <a:gd name="connsiteY8" fmla="*/ 36334 h 266592"/>
                    <a:gd name="connsiteX9" fmla="*/ 296726 w 2046803"/>
                    <a:gd name="connsiteY9" fmla="*/ 48445 h 266592"/>
                    <a:gd name="connsiteX10" fmla="*/ 327004 w 2046803"/>
                    <a:gd name="connsiteY10" fmla="*/ 66612 h 266592"/>
                    <a:gd name="connsiteX11" fmla="*/ 405727 w 2046803"/>
                    <a:gd name="connsiteY11" fmla="*/ 60557 h 266592"/>
                    <a:gd name="connsiteX12" fmla="*/ 417839 w 2046803"/>
                    <a:gd name="connsiteY12" fmla="*/ 48445 h 266592"/>
                    <a:gd name="connsiteX13" fmla="*/ 472339 w 2046803"/>
                    <a:gd name="connsiteY13" fmla="*/ 18167 h 266592"/>
                    <a:gd name="connsiteX14" fmla="*/ 484451 w 2046803"/>
                    <a:gd name="connsiteY14" fmla="*/ 6056 h 266592"/>
                    <a:gd name="connsiteX15" fmla="*/ 520784 w 2046803"/>
                    <a:gd name="connsiteY15" fmla="*/ 0 h 266592"/>
                    <a:gd name="connsiteX16" fmla="*/ 593452 w 2046803"/>
                    <a:gd name="connsiteY16" fmla="*/ 12112 h 266592"/>
                    <a:gd name="connsiteX17" fmla="*/ 611619 w 2046803"/>
                    <a:gd name="connsiteY17" fmla="*/ 18167 h 266592"/>
                    <a:gd name="connsiteX18" fmla="*/ 641897 w 2046803"/>
                    <a:gd name="connsiteY18" fmla="*/ 42390 h 266592"/>
                    <a:gd name="connsiteX19" fmla="*/ 660064 w 2046803"/>
                    <a:gd name="connsiteY19" fmla="*/ 48445 h 266592"/>
                    <a:gd name="connsiteX20" fmla="*/ 690342 w 2046803"/>
                    <a:gd name="connsiteY20" fmla="*/ 72668 h 266592"/>
                    <a:gd name="connsiteX21" fmla="*/ 726676 w 2046803"/>
                    <a:gd name="connsiteY21" fmla="*/ 84779 h 266592"/>
                    <a:gd name="connsiteX22" fmla="*/ 769065 w 2046803"/>
                    <a:gd name="connsiteY22" fmla="*/ 96890 h 266592"/>
                    <a:gd name="connsiteX23" fmla="*/ 805399 w 2046803"/>
                    <a:gd name="connsiteY23" fmla="*/ 102946 h 266592"/>
                    <a:gd name="connsiteX24" fmla="*/ 841733 w 2046803"/>
                    <a:gd name="connsiteY24" fmla="*/ 115057 h 266592"/>
                    <a:gd name="connsiteX25" fmla="*/ 878066 w 2046803"/>
                    <a:gd name="connsiteY25" fmla="*/ 121113 h 266592"/>
                    <a:gd name="connsiteX26" fmla="*/ 914400 w 2046803"/>
                    <a:gd name="connsiteY26" fmla="*/ 133224 h 266592"/>
                    <a:gd name="connsiteX27" fmla="*/ 932567 w 2046803"/>
                    <a:gd name="connsiteY27" fmla="*/ 139280 h 266592"/>
                    <a:gd name="connsiteX28" fmla="*/ 1083958 w 2046803"/>
                    <a:gd name="connsiteY28" fmla="*/ 145335 h 266592"/>
                    <a:gd name="connsiteX29" fmla="*/ 1223237 w 2046803"/>
                    <a:gd name="connsiteY29" fmla="*/ 145335 h 266592"/>
                    <a:gd name="connsiteX30" fmla="*/ 1259571 w 2046803"/>
                    <a:gd name="connsiteY30" fmla="*/ 133224 h 266592"/>
                    <a:gd name="connsiteX31" fmla="*/ 1308016 w 2046803"/>
                    <a:gd name="connsiteY31" fmla="*/ 139280 h 266592"/>
                    <a:gd name="connsiteX32" fmla="*/ 1344350 w 2046803"/>
                    <a:gd name="connsiteY32" fmla="*/ 163502 h 266592"/>
                    <a:gd name="connsiteX33" fmla="*/ 1380684 w 2046803"/>
                    <a:gd name="connsiteY33" fmla="*/ 175614 h 266592"/>
                    <a:gd name="connsiteX34" fmla="*/ 1417017 w 2046803"/>
                    <a:gd name="connsiteY34" fmla="*/ 187725 h 266592"/>
                    <a:gd name="connsiteX35" fmla="*/ 1435184 w 2046803"/>
                    <a:gd name="connsiteY35" fmla="*/ 193781 h 266592"/>
                    <a:gd name="connsiteX36" fmla="*/ 1465462 w 2046803"/>
                    <a:gd name="connsiteY36" fmla="*/ 224059 h 266592"/>
                    <a:gd name="connsiteX37" fmla="*/ 1501796 w 2046803"/>
                    <a:gd name="connsiteY37" fmla="*/ 236170 h 266592"/>
                    <a:gd name="connsiteX38" fmla="*/ 1550241 w 2046803"/>
                    <a:gd name="connsiteY38" fmla="*/ 248281 h 266592"/>
                    <a:gd name="connsiteX39" fmla="*/ 1580519 w 2046803"/>
                    <a:gd name="connsiteY39" fmla="*/ 266448 h 266592"/>
                    <a:gd name="connsiteX40" fmla="*/ 1616853 w 2046803"/>
                    <a:gd name="connsiteY40" fmla="*/ 254337 h 266592"/>
                    <a:gd name="connsiteX41" fmla="*/ 1671354 w 2046803"/>
                    <a:gd name="connsiteY41" fmla="*/ 230114 h 266592"/>
                    <a:gd name="connsiteX42" fmla="*/ 1707688 w 2046803"/>
                    <a:gd name="connsiteY42" fmla="*/ 218003 h 266592"/>
                    <a:gd name="connsiteX43" fmla="*/ 1725855 w 2046803"/>
                    <a:gd name="connsiteY43" fmla="*/ 211947 h 266592"/>
                    <a:gd name="connsiteX44" fmla="*/ 1762188 w 2046803"/>
                    <a:gd name="connsiteY44" fmla="*/ 205892 h 266592"/>
                    <a:gd name="connsiteX45" fmla="*/ 1786411 w 2046803"/>
                    <a:gd name="connsiteY45" fmla="*/ 151391 h 266592"/>
                    <a:gd name="connsiteX46" fmla="*/ 1822745 w 2046803"/>
                    <a:gd name="connsiteY46" fmla="*/ 127169 h 266592"/>
                    <a:gd name="connsiteX47" fmla="*/ 1834856 w 2046803"/>
                    <a:gd name="connsiteY47" fmla="*/ 115057 h 266592"/>
                    <a:gd name="connsiteX48" fmla="*/ 1907523 w 2046803"/>
                    <a:gd name="connsiteY48" fmla="*/ 102946 h 266592"/>
                    <a:gd name="connsiteX49" fmla="*/ 1919635 w 2046803"/>
                    <a:gd name="connsiteY49" fmla="*/ 90835 h 266592"/>
                    <a:gd name="connsiteX50" fmla="*/ 1937802 w 2046803"/>
                    <a:gd name="connsiteY50" fmla="*/ 84779 h 266592"/>
                    <a:gd name="connsiteX51" fmla="*/ 1986247 w 2046803"/>
                    <a:gd name="connsiteY51" fmla="*/ 96890 h 266592"/>
                    <a:gd name="connsiteX52" fmla="*/ 2046803 w 2046803"/>
                    <a:gd name="connsiteY52" fmla="*/ 90835 h 266592"/>
                    <a:gd name="connsiteX53" fmla="*/ 2046803 w 2046803"/>
                    <a:gd name="connsiteY53" fmla="*/ 90835 h 266592"/>
                    <a:gd name="connsiteX54" fmla="*/ 2034692 w 2046803"/>
                    <a:gd name="connsiteY54" fmla="*/ 90835 h 26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046803" h="266592">
                      <a:moveTo>
                        <a:pt x="0" y="224059"/>
                      </a:moveTo>
                      <a:lnTo>
                        <a:pt x="0" y="224059"/>
                      </a:lnTo>
                      <a:cubicBezTo>
                        <a:pt x="8880" y="211627"/>
                        <a:pt x="26126" y="182569"/>
                        <a:pt x="42390" y="169558"/>
                      </a:cubicBezTo>
                      <a:cubicBezTo>
                        <a:pt x="59876" y="155570"/>
                        <a:pt x="59671" y="161581"/>
                        <a:pt x="72668" y="145335"/>
                      </a:cubicBezTo>
                      <a:cubicBezTo>
                        <a:pt x="77214" y="139652"/>
                        <a:pt x="77823" y="129309"/>
                        <a:pt x="84779" y="127169"/>
                      </a:cubicBezTo>
                      <a:cubicBezTo>
                        <a:pt x="106089" y="120612"/>
                        <a:pt x="129187" y="123132"/>
                        <a:pt x="151391" y="121113"/>
                      </a:cubicBezTo>
                      <a:cubicBezTo>
                        <a:pt x="161579" y="90551"/>
                        <a:pt x="150049" y="112747"/>
                        <a:pt x="175613" y="90835"/>
                      </a:cubicBezTo>
                      <a:cubicBezTo>
                        <a:pt x="184283" y="83404"/>
                        <a:pt x="190335" y="72946"/>
                        <a:pt x="199836" y="66612"/>
                      </a:cubicBezTo>
                      <a:cubicBezTo>
                        <a:pt x="241481" y="38849"/>
                        <a:pt x="222361" y="46993"/>
                        <a:pt x="254337" y="36334"/>
                      </a:cubicBezTo>
                      <a:cubicBezTo>
                        <a:pt x="258856" y="37464"/>
                        <a:pt x="290525" y="44724"/>
                        <a:pt x="296726" y="48445"/>
                      </a:cubicBezTo>
                      <a:cubicBezTo>
                        <a:pt x="338288" y="73382"/>
                        <a:pt x="275540" y="49459"/>
                        <a:pt x="327004" y="66612"/>
                      </a:cubicBezTo>
                      <a:cubicBezTo>
                        <a:pt x="353245" y="64594"/>
                        <a:pt x="379920" y="65718"/>
                        <a:pt x="405727" y="60557"/>
                      </a:cubicBezTo>
                      <a:cubicBezTo>
                        <a:pt x="411326" y="59437"/>
                        <a:pt x="413271" y="51871"/>
                        <a:pt x="417839" y="48445"/>
                      </a:cubicBezTo>
                      <a:cubicBezTo>
                        <a:pt x="451154" y="23459"/>
                        <a:pt x="444016" y="27608"/>
                        <a:pt x="472339" y="18167"/>
                      </a:cubicBezTo>
                      <a:cubicBezTo>
                        <a:pt x="476376" y="14130"/>
                        <a:pt x="479105" y="8061"/>
                        <a:pt x="484451" y="6056"/>
                      </a:cubicBezTo>
                      <a:cubicBezTo>
                        <a:pt x="495947" y="1745"/>
                        <a:pt x="508506" y="0"/>
                        <a:pt x="520784" y="0"/>
                      </a:cubicBezTo>
                      <a:cubicBezTo>
                        <a:pt x="542903" y="0"/>
                        <a:pt x="571128" y="5734"/>
                        <a:pt x="593452" y="12112"/>
                      </a:cubicBezTo>
                      <a:cubicBezTo>
                        <a:pt x="599590" y="13866"/>
                        <a:pt x="605563" y="16149"/>
                        <a:pt x="611619" y="18167"/>
                      </a:cubicBezTo>
                      <a:cubicBezTo>
                        <a:pt x="622884" y="29433"/>
                        <a:pt x="626617" y="34751"/>
                        <a:pt x="641897" y="42390"/>
                      </a:cubicBezTo>
                      <a:cubicBezTo>
                        <a:pt x="647606" y="45245"/>
                        <a:pt x="654008" y="46427"/>
                        <a:pt x="660064" y="48445"/>
                      </a:cubicBezTo>
                      <a:cubicBezTo>
                        <a:pt x="670131" y="58513"/>
                        <a:pt x="676590" y="66556"/>
                        <a:pt x="690342" y="72668"/>
                      </a:cubicBezTo>
                      <a:cubicBezTo>
                        <a:pt x="702008" y="77853"/>
                        <a:pt x="714565" y="80742"/>
                        <a:pt x="726676" y="84779"/>
                      </a:cubicBezTo>
                      <a:cubicBezTo>
                        <a:pt x="743997" y="90553"/>
                        <a:pt x="750047" y="93086"/>
                        <a:pt x="769065" y="96890"/>
                      </a:cubicBezTo>
                      <a:cubicBezTo>
                        <a:pt x="781105" y="99298"/>
                        <a:pt x="793487" y="99968"/>
                        <a:pt x="805399" y="102946"/>
                      </a:cubicBezTo>
                      <a:cubicBezTo>
                        <a:pt x="817784" y="106042"/>
                        <a:pt x="829140" y="112958"/>
                        <a:pt x="841733" y="115057"/>
                      </a:cubicBezTo>
                      <a:cubicBezTo>
                        <a:pt x="853844" y="117076"/>
                        <a:pt x="866155" y="118135"/>
                        <a:pt x="878066" y="121113"/>
                      </a:cubicBezTo>
                      <a:cubicBezTo>
                        <a:pt x="890451" y="124209"/>
                        <a:pt x="902289" y="129187"/>
                        <a:pt x="914400" y="133224"/>
                      </a:cubicBezTo>
                      <a:cubicBezTo>
                        <a:pt x="920456" y="135243"/>
                        <a:pt x="926189" y="139025"/>
                        <a:pt x="932567" y="139280"/>
                      </a:cubicBezTo>
                      <a:lnTo>
                        <a:pt x="1083958" y="145335"/>
                      </a:lnTo>
                      <a:cubicBezTo>
                        <a:pt x="1140571" y="159490"/>
                        <a:pt x="1122329" y="157444"/>
                        <a:pt x="1223237" y="145335"/>
                      </a:cubicBezTo>
                      <a:cubicBezTo>
                        <a:pt x="1235912" y="143814"/>
                        <a:pt x="1259571" y="133224"/>
                        <a:pt x="1259571" y="133224"/>
                      </a:cubicBezTo>
                      <a:cubicBezTo>
                        <a:pt x="1275719" y="135243"/>
                        <a:pt x="1292690" y="133806"/>
                        <a:pt x="1308016" y="139280"/>
                      </a:cubicBezTo>
                      <a:cubicBezTo>
                        <a:pt x="1321724" y="144176"/>
                        <a:pt x="1330541" y="158899"/>
                        <a:pt x="1344350" y="163502"/>
                      </a:cubicBezTo>
                      <a:lnTo>
                        <a:pt x="1380684" y="175614"/>
                      </a:lnTo>
                      <a:lnTo>
                        <a:pt x="1417017" y="187725"/>
                      </a:lnTo>
                      <a:lnTo>
                        <a:pt x="1435184" y="193781"/>
                      </a:lnTo>
                      <a:cubicBezTo>
                        <a:pt x="1445277" y="203874"/>
                        <a:pt x="1451921" y="219546"/>
                        <a:pt x="1465462" y="224059"/>
                      </a:cubicBezTo>
                      <a:cubicBezTo>
                        <a:pt x="1477573" y="228096"/>
                        <a:pt x="1489278" y="233666"/>
                        <a:pt x="1501796" y="236170"/>
                      </a:cubicBezTo>
                      <a:cubicBezTo>
                        <a:pt x="1538333" y="243478"/>
                        <a:pt x="1522310" y="238972"/>
                        <a:pt x="1550241" y="248281"/>
                      </a:cubicBezTo>
                      <a:cubicBezTo>
                        <a:pt x="1558428" y="256467"/>
                        <a:pt x="1566371" y="268020"/>
                        <a:pt x="1580519" y="266448"/>
                      </a:cubicBezTo>
                      <a:cubicBezTo>
                        <a:pt x="1593207" y="265038"/>
                        <a:pt x="1616853" y="254337"/>
                        <a:pt x="1616853" y="254337"/>
                      </a:cubicBezTo>
                      <a:cubicBezTo>
                        <a:pt x="1645641" y="235145"/>
                        <a:pt x="1628118" y="244526"/>
                        <a:pt x="1671354" y="230114"/>
                      </a:cubicBezTo>
                      <a:lnTo>
                        <a:pt x="1707688" y="218003"/>
                      </a:lnTo>
                      <a:cubicBezTo>
                        <a:pt x="1713744" y="215984"/>
                        <a:pt x="1719559" y="212996"/>
                        <a:pt x="1725855" y="211947"/>
                      </a:cubicBezTo>
                      <a:lnTo>
                        <a:pt x="1762188" y="205892"/>
                      </a:lnTo>
                      <a:cubicBezTo>
                        <a:pt x="1766698" y="192362"/>
                        <a:pt x="1772864" y="163244"/>
                        <a:pt x="1786411" y="151391"/>
                      </a:cubicBezTo>
                      <a:cubicBezTo>
                        <a:pt x="1797365" y="141806"/>
                        <a:pt x="1812453" y="137462"/>
                        <a:pt x="1822745" y="127169"/>
                      </a:cubicBezTo>
                      <a:cubicBezTo>
                        <a:pt x="1826782" y="123132"/>
                        <a:pt x="1829960" y="117994"/>
                        <a:pt x="1834856" y="115057"/>
                      </a:cubicBezTo>
                      <a:cubicBezTo>
                        <a:pt x="1850993" y="105375"/>
                        <a:pt x="1902149" y="103543"/>
                        <a:pt x="1907523" y="102946"/>
                      </a:cubicBezTo>
                      <a:cubicBezTo>
                        <a:pt x="1911560" y="98909"/>
                        <a:pt x="1914739" y="93772"/>
                        <a:pt x="1919635" y="90835"/>
                      </a:cubicBezTo>
                      <a:cubicBezTo>
                        <a:pt x="1925109" y="87551"/>
                        <a:pt x="1931419" y="84779"/>
                        <a:pt x="1937802" y="84779"/>
                      </a:cubicBezTo>
                      <a:cubicBezTo>
                        <a:pt x="1952413" y="84779"/>
                        <a:pt x="1971914" y="92113"/>
                        <a:pt x="1986247" y="96890"/>
                      </a:cubicBezTo>
                      <a:lnTo>
                        <a:pt x="2046803" y="90835"/>
                      </a:lnTo>
                      <a:lnTo>
                        <a:pt x="2046803" y="90835"/>
                      </a:lnTo>
                      <a:lnTo>
                        <a:pt x="2034692" y="90835"/>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7" name="Freeform 34">
                  <a:extLst>
                    <a:ext uri="{FF2B5EF4-FFF2-40B4-BE49-F238E27FC236}">
                      <a16:creationId xmlns:a16="http://schemas.microsoft.com/office/drawing/2014/main" id="{2919E1D6-86ED-0FAB-7315-8611EA466AEE}"/>
                    </a:ext>
                  </a:extLst>
                </p:cNvPr>
                <p:cNvSpPr/>
                <p:nvPr/>
              </p:nvSpPr>
              <p:spPr>
                <a:xfrm>
                  <a:off x="679076" y="4572000"/>
                  <a:ext cx="638736" cy="215153"/>
                </a:xfrm>
                <a:custGeom>
                  <a:avLst/>
                  <a:gdLst>
                    <a:gd name="connsiteX0" fmla="*/ 0 w 638736"/>
                    <a:gd name="connsiteY0" fmla="*/ 0 h 215153"/>
                    <a:gd name="connsiteX1" fmla="*/ 0 w 638736"/>
                    <a:gd name="connsiteY1" fmla="*/ 0 h 215153"/>
                    <a:gd name="connsiteX2" fmla="*/ 60512 w 638736"/>
                    <a:gd name="connsiteY2" fmla="*/ 13447 h 215153"/>
                    <a:gd name="connsiteX3" fmla="*/ 100853 w 638736"/>
                    <a:gd name="connsiteY3" fmla="*/ 26894 h 215153"/>
                    <a:gd name="connsiteX4" fmla="*/ 154642 w 638736"/>
                    <a:gd name="connsiteY4" fmla="*/ 40341 h 215153"/>
                    <a:gd name="connsiteX5" fmla="*/ 174812 w 638736"/>
                    <a:gd name="connsiteY5" fmla="*/ 47065 h 215153"/>
                    <a:gd name="connsiteX6" fmla="*/ 194983 w 638736"/>
                    <a:gd name="connsiteY6" fmla="*/ 60512 h 215153"/>
                    <a:gd name="connsiteX7" fmla="*/ 235324 w 638736"/>
                    <a:gd name="connsiteY7" fmla="*/ 73959 h 215153"/>
                    <a:gd name="connsiteX8" fmla="*/ 275665 w 638736"/>
                    <a:gd name="connsiteY8" fmla="*/ 100853 h 215153"/>
                    <a:gd name="connsiteX9" fmla="*/ 295836 w 638736"/>
                    <a:gd name="connsiteY9" fmla="*/ 114300 h 215153"/>
                    <a:gd name="connsiteX10" fmla="*/ 316006 w 638736"/>
                    <a:gd name="connsiteY10" fmla="*/ 121024 h 215153"/>
                    <a:gd name="connsiteX11" fmla="*/ 356348 w 638736"/>
                    <a:gd name="connsiteY11" fmla="*/ 141194 h 215153"/>
                    <a:gd name="connsiteX12" fmla="*/ 450477 w 638736"/>
                    <a:gd name="connsiteY12" fmla="*/ 147918 h 215153"/>
                    <a:gd name="connsiteX13" fmla="*/ 490818 w 638736"/>
                    <a:gd name="connsiteY13" fmla="*/ 154641 h 215153"/>
                    <a:gd name="connsiteX14" fmla="*/ 551330 w 638736"/>
                    <a:gd name="connsiteY14" fmla="*/ 174812 h 215153"/>
                    <a:gd name="connsiteX15" fmla="*/ 591671 w 638736"/>
                    <a:gd name="connsiteY15" fmla="*/ 188259 h 215153"/>
                    <a:gd name="connsiteX16" fmla="*/ 611842 w 638736"/>
                    <a:gd name="connsiteY16" fmla="*/ 201706 h 215153"/>
                    <a:gd name="connsiteX17" fmla="*/ 638736 w 638736"/>
                    <a:gd name="connsiteY17" fmla="*/ 215153 h 215153"/>
                    <a:gd name="connsiteX18" fmla="*/ 638736 w 638736"/>
                    <a:gd name="connsiteY18" fmla="*/ 215153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8736" h="215153">
                      <a:moveTo>
                        <a:pt x="0" y="0"/>
                      </a:moveTo>
                      <a:lnTo>
                        <a:pt x="0" y="0"/>
                      </a:lnTo>
                      <a:cubicBezTo>
                        <a:pt x="20171" y="4482"/>
                        <a:pt x="40547" y="8123"/>
                        <a:pt x="60512" y="13447"/>
                      </a:cubicBezTo>
                      <a:cubicBezTo>
                        <a:pt x="74208" y="17099"/>
                        <a:pt x="87102" y="23456"/>
                        <a:pt x="100853" y="26894"/>
                      </a:cubicBezTo>
                      <a:cubicBezTo>
                        <a:pt x="118783" y="31376"/>
                        <a:pt x="137109" y="34496"/>
                        <a:pt x="154642" y="40341"/>
                      </a:cubicBezTo>
                      <a:cubicBezTo>
                        <a:pt x="161365" y="42582"/>
                        <a:pt x="168473" y="43895"/>
                        <a:pt x="174812" y="47065"/>
                      </a:cubicBezTo>
                      <a:cubicBezTo>
                        <a:pt x="182040" y="50679"/>
                        <a:pt x="187599" y="57230"/>
                        <a:pt x="194983" y="60512"/>
                      </a:cubicBezTo>
                      <a:cubicBezTo>
                        <a:pt x="207936" y="66269"/>
                        <a:pt x="223530" y="66096"/>
                        <a:pt x="235324" y="73959"/>
                      </a:cubicBezTo>
                      <a:lnTo>
                        <a:pt x="275665" y="100853"/>
                      </a:lnTo>
                      <a:cubicBezTo>
                        <a:pt x="282389" y="105335"/>
                        <a:pt x="288170" y="111744"/>
                        <a:pt x="295836" y="114300"/>
                      </a:cubicBezTo>
                      <a:cubicBezTo>
                        <a:pt x="302559" y="116541"/>
                        <a:pt x="309667" y="117854"/>
                        <a:pt x="316006" y="121024"/>
                      </a:cubicBezTo>
                      <a:cubicBezTo>
                        <a:pt x="335534" y="130788"/>
                        <a:pt x="334247" y="138594"/>
                        <a:pt x="356348" y="141194"/>
                      </a:cubicBezTo>
                      <a:cubicBezTo>
                        <a:pt x="387589" y="144869"/>
                        <a:pt x="419101" y="145677"/>
                        <a:pt x="450477" y="147918"/>
                      </a:cubicBezTo>
                      <a:cubicBezTo>
                        <a:pt x="463924" y="150159"/>
                        <a:pt x="477593" y="151335"/>
                        <a:pt x="490818" y="154641"/>
                      </a:cubicBezTo>
                      <a:cubicBezTo>
                        <a:pt x="490831" y="154644"/>
                        <a:pt x="541238" y="171448"/>
                        <a:pt x="551330" y="174812"/>
                      </a:cubicBezTo>
                      <a:cubicBezTo>
                        <a:pt x="551334" y="174813"/>
                        <a:pt x="591668" y="188257"/>
                        <a:pt x="591671" y="188259"/>
                      </a:cubicBezTo>
                      <a:cubicBezTo>
                        <a:pt x="598395" y="192741"/>
                        <a:pt x="604614" y="198092"/>
                        <a:pt x="611842" y="201706"/>
                      </a:cubicBezTo>
                      <a:cubicBezTo>
                        <a:pt x="642745" y="217157"/>
                        <a:pt x="623545" y="199962"/>
                        <a:pt x="638736" y="215153"/>
                      </a:cubicBezTo>
                      <a:lnTo>
                        <a:pt x="638736" y="215153"/>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Freeform 35">
                  <a:extLst>
                    <a:ext uri="{FF2B5EF4-FFF2-40B4-BE49-F238E27FC236}">
                      <a16:creationId xmlns:a16="http://schemas.microsoft.com/office/drawing/2014/main" id="{79EF059D-166E-0C6C-E383-1CE363883145}"/>
                    </a:ext>
                  </a:extLst>
                </p:cNvPr>
                <p:cNvSpPr/>
                <p:nvPr/>
              </p:nvSpPr>
              <p:spPr>
                <a:xfrm>
                  <a:off x="1337982" y="4262718"/>
                  <a:ext cx="3220571" cy="995082"/>
                </a:xfrm>
                <a:custGeom>
                  <a:avLst/>
                  <a:gdLst>
                    <a:gd name="connsiteX0" fmla="*/ 0 w 3220571"/>
                    <a:gd name="connsiteY0" fmla="*/ 531158 h 995082"/>
                    <a:gd name="connsiteX1" fmla="*/ 0 w 3220571"/>
                    <a:gd name="connsiteY1" fmla="*/ 531158 h 995082"/>
                    <a:gd name="connsiteX2" fmla="*/ 67236 w 3220571"/>
                    <a:gd name="connsiteY2" fmla="*/ 551329 h 995082"/>
                    <a:gd name="connsiteX3" fmla="*/ 87406 w 3220571"/>
                    <a:gd name="connsiteY3" fmla="*/ 564776 h 995082"/>
                    <a:gd name="connsiteX4" fmla="*/ 141194 w 3220571"/>
                    <a:gd name="connsiteY4" fmla="*/ 558053 h 995082"/>
                    <a:gd name="connsiteX5" fmla="*/ 181536 w 3220571"/>
                    <a:gd name="connsiteY5" fmla="*/ 531158 h 995082"/>
                    <a:gd name="connsiteX6" fmla="*/ 242047 w 3220571"/>
                    <a:gd name="connsiteY6" fmla="*/ 497541 h 995082"/>
                    <a:gd name="connsiteX7" fmla="*/ 262218 w 3220571"/>
                    <a:gd name="connsiteY7" fmla="*/ 477370 h 995082"/>
                    <a:gd name="connsiteX8" fmla="*/ 389965 w 3220571"/>
                    <a:gd name="connsiteY8" fmla="*/ 457200 h 995082"/>
                    <a:gd name="connsiteX9" fmla="*/ 423583 w 3220571"/>
                    <a:gd name="connsiteY9" fmla="*/ 450476 h 995082"/>
                    <a:gd name="connsiteX10" fmla="*/ 625289 w 3220571"/>
                    <a:gd name="connsiteY10" fmla="*/ 463923 h 995082"/>
                    <a:gd name="connsiteX11" fmla="*/ 699247 w 3220571"/>
                    <a:gd name="connsiteY11" fmla="*/ 477370 h 995082"/>
                    <a:gd name="connsiteX12" fmla="*/ 739589 w 3220571"/>
                    <a:gd name="connsiteY12" fmla="*/ 490817 h 995082"/>
                    <a:gd name="connsiteX13" fmla="*/ 759759 w 3220571"/>
                    <a:gd name="connsiteY13" fmla="*/ 497541 h 995082"/>
                    <a:gd name="connsiteX14" fmla="*/ 800100 w 3220571"/>
                    <a:gd name="connsiteY14" fmla="*/ 524435 h 995082"/>
                    <a:gd name="connsiteX15" fmla="*/ 820271 w 3220571"/>
                    <a:gd name="connsiteY15" fmla="*/ 537882 h 995082"/>
                    <a:gd name="connsiteX16" fmla="*/ 860612 w 3220571"/>
                    <a:gd name="connsiteY16" fmla="*/ 551329 h 995082"/>
                    <a:gd name="connsiteX17" fmla="*/ 880783 w 3220571"/>
                    <a:gd name="connsiteY17" fmla="*/ 558053 h 995082"/>
                    <a:gd name="connsiteX18" fmla="*/ 921124 w 3220571"/>
                    <a:gd name="connsiteY18" fmla="*/ 591670 h 995082"/>
                    <a:gd name="connsiteX19" fmla="*/ 941294 w 3220571"/>
                    <a:gd name="connsiteY19" fmla="*/ 605117 h 995082"/>
                    <a:gd name="connsiteX20" fmla="*/ 954742 w 3220571"/>
                    <a:gd name="connsiteY20" fmla="*/ 618564 h 995082"/>
                    <a:gd name="connsiteX21" fmla="*/ 995083 w 3220571"/>
                    <a:gd name="connsiteY21" fmla="*/ 632011 h 995082"/>
                    <a:gd name="connsiteX22" fmla="*/ 1035424 w 3220571"/>
                    <a:gd name="connsiteY22" fmla="*/ 645458 h 995082"/>
                    <a:gd name="connsiteX23" fmla="*/ 1095936 w 3220571"/>
                    <a:gd name="connsiteY23" fmla="*/ 652182 h 995082"/>
                    <a:gd name="connsiteX24" fmla="*/ 1116106 w 3220571"/>
                    <a:gd name="connsiteY24" fmla="*/ 658906 h 995082"/>
                    <a:gd name="connsiteX25" fmla="*/ 1143000 w 3220571"/>
                    <a:gd name="connsiteY25" fmla="*/ 665629 h 995082"/>
                    <a:gd name="connsiteX26" fmla="*/ 1183342 w 3220571"/>
                    <a:gd name="connsiteY26" fmla="*/ 679076 h 995082"/>
                    <a:gd name="connsiteX27" fmla="*/ 1223683 w 3220571"/>
                    <a:gd name="connsiteY27" fmla="*/ 699247 h 995082"/>
                    <a:gd name="connsiteX28" fmla="*/ 1304365 w 3220571"/>
                    <a:gd name="connsiteY28" fmla="*/ 739588 h 995082"/>
                    <a:gd name="connsiteX29" fmla="*/ 1452283 w 3220571"/>
                    <a:gd name="connsiteY29" fmla="*/ 753035 h 995082"/>
                    <a:gd name="connsiteX30" fmla="*/ 1512794 w 3220571"/>
                    <a:gd name="connsiteY30" fmla="*/ 759758 h 995082"/>
                    <a:gd name="connsiteX31" fmla="*/ 1539689 w 3220571"/>
                    <a:gd name="connsiteY31" fmla="*/ 766482 h 995082"/>
                    <a:gd name="connsiteX32" fmla="*/ 1580030 w 3220571"/>
                    <a:gd name="connsiteY32" fmla="*/ 793376 h 995082"/>
                    <a:gd name="connsiteX33" fmla="*/ 1593477 w 3220571"/>
                    <a:gd name="connsiteY33" fmla="*/ 813547 h 995082"/>
                    <a:gd name="connsiteX34" fmla="*/ 1667436 w 3220571"/>
                    <a:gd name="connsiteY34" fmla="*/ 847164 h 995082"/>
                    <a:gd name="connsiteX35" fmla="*/ 1707777 w 3220571"/>
                    <a:gd name="connsiteY35" fmla="*/ 860611 h 995082"/>
                    <a:gd name="connsiteX36" fmla="*/ 1768289 w 3220571"/>
                    <a:gd name="connsiteY36" fmla="*/ 880782 h 995082"/>
                    <a:gd name="connsiteX37" fmla="*/ 1788459 w 3220571"/>
                    <a:gd name="connsiteY37" fmla="*/ 887506 h 995082"/>
                    <a:gd name="connsiteX38" fmla="*/ 1842247 w 3220571"/>
                    <a:gd name="connsiteY38" fmla="*/ 900953 h 995082"/>
                    <a:gd name="connsiteX39" fmla="*/ 1862418 w 3220571"/>
                    <a:gd name="connsiteY39" fmla="*/ 907676 h 995082"/>
                    <a:gd name="connsiteX40" fmla="*/ 1929653 w 3220571"/>
                    <a:gd name="connsiteY40" fmla="*/ 914400 h 995082"/>
                    <a:gd name="connsiteX41" fmla="*/ 1969994 w 3220571"/>
                    <a:gd name="connsiteY41" fmla="*/ 927847 h 995082"/>
                    <a:gd name="connsiteX42" fmla="*/ 2023783 w 3220571"/>
                    <a:gd name="connsiteY42" fmla="*/ 968188 h 995082"/>
                    <a:gd name="connsiteX43" fmla="*/ 2043953 w 3220571"/>
                    <a:gd name="connsiteY43" fmla="*/ 981635 h 995082"/>
                    <a:gd name="connsiteX44" fmla="*/ 2064124 w 3220571"/>
                    <a:gd name="connsiteY44" fmla="*/ 995082 h 995082"/>
                    <a:gd name="connsiteX45" fmla="*/ 2198594 w 3220571"/>
                    <a:gd name="connsiteY45" fmla="*/ 988358 h 995082"/>
                    <a:gd name="connsiteX46" fmla="*/ 2218765 w 3220571"/>
                    <a:gd name="connsiteY46" fmla="*/ 981635 h 995082"/>
                    <a:gd name="connsiteX47" fmla="*/ 2259106 w 3220571"/>
                    <a:gd name="connsiteY47" fmla="*/ 948017 h 995082"/>
                    <a:gd name="connsiteX48" fmla="*/ 2286000 w 3220571"/>
                    <a:gd name="connsiteY48" fmla="*/ 907676 h 995082"/>
                    <a:gd name="connsiteX49" fmla="*/ 2339789 w 3220571"/>
                    <a:gd name="connsiteY49" fmla="*/ 826994 h 995082"/>
                    <a:gd name="connsiteX50" fmla="*/ 2366683 w 3220571"/>
                    <a:gd name="connsiteY50" fmla="*/ 786653 h 995082"/>
                    <a:gd name="connsiteX51" fmla="*/ 2386853 w 3220571"/>
                    <a:gd name="connsiteY51" fmla="*/ 766482 h 995082"/>
                    <a:gd name="connsiteX52" fmla="*/ 2413747 w 3220571"/>
                    <a:gd name="connsiteY52" fmla="*/ 732864 h 995082"/>
                    <a:gd name="connsiteX53" fmla="*/ 2447365 w 3220571"/>
                    <a:gd name="connsiteY53" fmla="*/ 699247 h 995082"/>
                    <a:gd name="connsiteX54" fmla="*/ 2474259 w 3220571"/>
                    <a:gd name="connsiteY54" fmla="*/ 658906 h 995082"/>
                    <a:gd name="connsiteX55" fmla="*/ 2494430 w 3220571"/>
                    <a:gd name="connsiteY55" fmla="*/ 618564 h 995082"/>
                    <a:gd name="connsiteX56" fmla="*/ 2554942 w 3220571"/>
                    <a:gd name="connsiteY56" fmla="*/ 564776 h 995082"/>
                    <a:gd name="connsiteX57" fmla="*/ 2568389 w 3220571"/>
                    <a:gd name="connsiteY57" fmla="*/ 544606 h 995082"/>
                    <a:gd name="connsiteX58" fmla="*/ 2595283 w 3220571"/>
                    <a:gd name="connsiteY58" fmla="*/ 510988 h 995082"/>
                    <a:gd name="connsiteX59" fmla="*/ 2615453 w 3220571"/>
                    <a:gd name="connsiteY59" fmla="*/ 470647 h 995082"/>
                    <a:gd name="connsiteX60" fmla="*/ 2622177 w 3220571"/>
                    <a:gd name="connsiteY60" fmla="*/ 450476 h 995082"/>
                    <a:gd name="connsiteX61" fmla="*/ 2642347 w 3220571"/>
                    <a:gd name="connsiteY61" fmla="*/ 443753 h 995082"/>
                    <a:gd name="connsiteX62" fmla="*/ 2675965 w 3220571"/>
                    <a:gd name="connsiteY62" fmla="*/ 403411 h 995082"/>
                    <a:gd name="connsiteX63" fmla="*/ 2716306 w 3220571"/>
                    <a:gd name="connsiteY63" fmla="*/ 369794 h 995082"/>
                    <a:gd name="connsiteX64" fmla="*/ 2749924 w 3220571"/>
                    <a:gd name="connsiteY64" fmla="*/ 329453 h 995082"/>
                    <a:gd name="connsiteX65" fmla="*/ 2763371 w 3220571"/>
                    <a:gd name="connsiteY65" fmla="*/ 309282 h 995082"/>
                    <a:gd name="connsiteX66" fmla="*/ 2783542 w 3220571"/>
                    <a:gd name="connsiteY66" fmla="*/ 295835 h 995082"/>
                    <a:gd name="connsiteX67" fmla="*/ 2823883 w 3220571"/>
                    <a:gd name="connsiteY67" fmla="*/ 255494 h 995082"/>
                    <a:gd name="connsiteX68" fmla="*/ 2844053 w 3220571"/>
                    <a:gd name="connsiteY68" fmla="*/ 235323 h 995082"/>
                    <a:gd name="connsiteX69" fmla="*/ 2864224 w 3220571"/>
                    <a:gd name="connsiteY69" fmla="*/ 221876 h 995082"/>
                    <a:gd name="connsiteX70" fmla="*/ 2904565 w 3220571"/>
                    <a:gd name="connsiteY70" fmla="*/ 188258 h 995082"/>
                    <a:gd name="connsiteX71" fmla="*/ 2965077 w 3220571"/>
                    <a:gd name="connsiteY71" fmla="*/ 161364 h 995082"/>
                    <a:gd name="connsiteX72" fmla="*/ 2985247 w 3220571"/>
                    <a:gd name="connsiteY72" fmla="*/ 141194 h 995082"/>
                    <a:gd name="connsiteX73" fmla="*/ 3025589 w 3220571"/>
                    <a:gd name="connsiteY73" fmla="*/ 114300 h 995082"/>
                    <a:gd name="connsiteX74" fmla="*/ 3065930 w 3220571"/>
                    <a:gd name="connsiteY74" fmla="*/ 80682 h 995082"/>
                    <a:gd name="connsiteX75" fmla="*/ 3086100 w 3220571"/>
                    <a:gd name="connsiteY75" fmla="*/ 60511 h 995082"/>
                    <a:gd name="connsiteX76" fmla="*/ 3126442 w 3220571"/>
                    <a:gd name="connsiteY76" fmla="*/ 47064 h 995082"/>
                    <a:gd name="connsiteX77" fmla="*/ 3166783 w 3220571"/>
                    <a:gd name="connsiteY77" fmla="*/ 33617 h 995082"/>
                    <a:gd name="connsiteX78" fmla="*/ 3186953 w 3220571"/>
                    <a:gd name="connsiteY78" fmla="*/ 26894 h 995082"/>
                    <a:gd name="connsiteX79" fmla="*/ 3200400 w 3220571"/>
                    <a:gd name="connsiteY79" fmla="*/ 6723 h 995082"/>
                    <a:gd name="connsiteX80" fmla="*/ 3220571 w 3220571"/>
                    <a:gd name="connsiteY80" fmla="*/ 0 h 995082"/>
                    <a:gd name="connsiteX81" fmla="*/ 3220571 w 3220571"/>
                    <a:gd name="connsiteY81" fmla="*/ 0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220571" h="995082">
                      <a:moveTo>
                        <a:pt x="0" y="531158"/>
                      </a:moveTo>
                      <a:lnTo>
                        <a:pt x="0" y="531158"/>
                      </a:lnTo>
                      <a:cubicBezTo>
                        <a:pt x="22412" y="537882"/>
                        <a:pt x="45397" y="542929"/>
                        <a:pt x="67236" y="551329"/>
                      </a:cubicBezTo>
                      <a:cubicBezTo>
                        <a:pt x="74778" y="554230"/>
                        <a:pt x="79359" y="564044"/>
                        <a:pt x="87406" y="564776"/>
                      </a:cubicBezTo>
                      <a:cubicBezTo>
                        <a:pt x="105401" y="566412"/>
                        <a:pt x="123265" y="560294"/>
                        <a:pt x="141194" y="558053"/>
                      </a:cubicBezTo>
                      <a:cubicBezTo>
                        <a:pt x="179771" y="545193"/>
                        <a:pt x="143762" y="560538"/>
                        <a:pt x="181536" y="531158"/>
                      </a:cubicBezTo>
                      <a:cubicBezTo>
                        <a:pt x="216215" y="504186"/>
                        <a:pt x="211614" y="507685"/>
                        <a:pt x="242047" y="497541"/>
                      </a:cubicBezTo>
                      <a:cubicBezTo>
                        <a:pt x="248771" y="490817"/>
                        <a:pt x="253906" y="481988"/>
                        <a:pt x="262218" y="477370"/>
                      </a:cubicBezTo>
                      <a:cubicBezTo>
                        <a:pt x="298680" y="457113"/>
                        <a:pt x="353573" y="459999"/>
                        <a:pt x="389965" y="457200"/>
                      </a:cubicBezTo>
                      <a:cubicBezTo>
                        <a:pt x="401171" y="454959"/>
                        <a:pt x="412155" y="450476"/>
                        <a:pt x="423583" y="450476"/>
                      </a:cubicBezTo>
                      <a:cubicBezTo>
                        <a:pt x="554814" y="450476"/>
                        <a:pt x="542925" y="450197"/>
                        <a:pt x="625289" y="463923"/>
                      </a:cubicBezTo>
                      <a:cubicBezTo>
                        <a:pt x="680486" y="482324"/>
                        <a:pt x="592826" y="454566"/>
                        <a:pt x="699247" y="477370"/>
                      </a:cubicBezTo>
                      <a:cubicBezTo>
                        <a:pt x="713107" y="480340"/>
                        <a:pt x="726142" y="486334"/>
                        <a:pt x="739589" y="490817"/>
                      </a:cubicBezTo>
                      <a:cubicBezTo>
                        <a:pt x="746312" y="493058"/>
                        <a:pt x="753862" y="493610"/>
                        <a:pt x="759759" y="497541"/>
                      </a:cubicBezTo>
                      <a:lnTo>
                        <a:pt x="800100" y="524435"/>
                      </a:lnTo>
                      <a:cubicBezTo>
                        <a:pt x="806824" y="528917"/>
                        <a:pt x="812605" y="535327"/>
                        <a:pt x="820271" y="537882"/>
                      </a:cubicBezTo>
                      <a:lnTo>
                        <a:pt x="860612" y="551329"/>
                      </a:lnTo>
                      <a:cubicBezTo>
                        <a:pt x="867336" y="553570"/>
                        <a:pt x="874886" y="554122"/>
                        <a:pt x="880783" y="558053"/>
                      </a:cubicBezTo>
                      <a:cubicBezTo>
                        <a:pt x="930861" y="591439"/>
                        <a:pt x="869355" y="548530"/>
                        <a:pt x="921124" y="591670"/>
                      </a:cubicBezTo>
                      <a:cubicBezTo>
                        <a:pt x="927332" y="596843"/>
                        <a:pt x="934984" y="600069"/>
                        <a:pt x="941294" y="605117"/>
                      </a:cubicBezTo>
                      <a:cubicBezTo>
                        <a:pt x="946244" y="609077"/>
                        <a:pt x="949072" y="615729"/>
                        <a:pt x="954742" y="618564"/>
                      </a:cubicBezTo>
                      <a:cubicBezTo>
                        <a:pt x="967420" y="624903"/>
                        <a:pt x="981636" y="627529"/>
                        <a:pt x="995083" y="632011"/>
                      </a:cubicBezTo>
                      <a:cubicBezTo>
                        <a:pt x="995091" y="632014"/>
                        <a:pt x="1035416" y="645457"/>
                        <a:pt x="1035424" y="645458"/>
                      </a:cubicBezTo>
                      <a:lnTo>
                        <a:pt x="1095936" y="652182"/>
                      </a:lnTo>
                      <a:cubicBezTo>
                        <a:pt x="1102659" y="654423"/>
                        <a:pt x="1109292" y="656959"/>
                        <a:pt x="1116106" y="658906"/>
                      </a:cubicBezTo>
                      <a:cubicBezTo>
                        <a:pt x="1124991" y="661445"/>
                        <a:pt x="1134149" y="662974"/>
                        <a:pt x="1143000" y="665629"/>
                      </a:cubicBezTo>
                      <a:cubicBezTo>
                        <a:pt x="1156577" y="669702"/>
                        <a:pt x="1183342" y="679076"/>
                        <a:pt x="1183342" y="679076"/>
                      </a:cubicBezTo>
                      <a:cubicBezTo>
                        <a:pt x="1272873" y="738765"/>
                        <a:pt x="1140182" y="652857"/>
                        <a:pt x="1223683" y="699247"/>
                      </a:cubicBezTo>
                      <a:cubicBezTo>
                        <a:pt x="1268303" y="724036"/>
                        <a:pt x="1255283" y="729773"/>
                        <a:pt x="1304365" y="739588"/>
                      </a:cubicBezTo>
                      <a:cubicBezTo>
                        <a:pt x="1380943" y="754902"/>
                        <a:pt x="1308090" y="741943"/>
                        <a:pt x="1452283" y="753035"/>
                      </a:cubicBezTo>
                      <a:cubicBezTo>
                        <a:pt x="1472518" y="754592"/>
                        <a:pt x="1492624" y="757517"/>
                        <a:pt x="1512794" y="759758"/>
                      </a:cubicBezTo>
                      <a:cubicBezTo>
                        <a:pt x="1521759" y="761999"/>
                        <a:pt x="1531424" y="762349"/>
                        <a:pt x="1539689" y="766482"/>
                      </a:cubicBezTo>
                      <a:cubicBezTo>
                        <a:pt x="1554144" y="773710"/>
                        <a:pt x="1580030" y="793376"/>
                        <a:pt x="1580030" y="793376"/>
                      </a:cubicBezTo>
                      <a:cubicBezTo>
                        <a:pt x="1584512" y="800100"/>
                        <a:pt x="1587396" y="808226"/>
                        <a:pt x="1593477" y="813547"/>
                      </a:cubicBezTo>
                      <a:cubicBezTo>
                        <a:pt x="1634531" y="849469"/>
                        <a:pt x="1624190" y="835370"/>
                        <a:pt x="1667436" y="847164"/>
                      </a:cubicBezTo>
                      <a:cubicBezTo>
                        <a:pt x="1681111" y="850893"/>
                        <a:pt x="1694330" y="856129"/>
                        <a:pt x="1707777" y="860611"/>
                      </a:cubicBezTo>
                      <a:lnTo>
                        <a:pt x="1768289" y="880782"/>
                      </a:lnTo>
                      <a:cubicBezTo>
                        <a:pt x="1775012" y="883023"/>
                        <a:pt x="1781584" y="885787"/>
                        <a:pt x="1788459" y="887506"/>
                      </a:cubicBezTo>
                      <a:cubicBezTo>
                        <a:pt x="1806388" y="891988"/>
                        <a:pt x="1824714" y="895109"/>
                        <a:pt x="1842247" y="900953"/>
                      </a:cubicBezTo>
                      <a:cubicBezTo>
                        <a:pt x="1848971" y="903194"/>
                        <a:pt x="1855413" y="906598"/>
                        <a:pt x="1862418" y="907676"/>
                      </a:cubicBezTo>
                      <a:cubicBezTo>
                        <a:pt x="1884680" y="911101"/>
                        <a:pt x="1907241" y="912159"/>
                        <a:pt x="1929653" y="914400"/>
                      </a:cubicBezTo>
                      <a:cubicBezTo>
                        <a:pt x="1943100" y="918882"/>
                        <a:pt x="1959971" y="917825"/>
                        <a:pt x="1969994" y="927847"/>
                      </a:cubicBezTo>
                      <a:cubicBezTo>
                        <a:pt x="1994870" y="952722"/>
                        <a:pt x="1978167" y="937777"/>
                        <a:pt x="2023783" y="968188"/>
                      </a:cubicBezTo>
                      <a:lnTo>
                        <a:pt x="2043953" y="981635"/>
                      </a:lnTo>
                      <a:lnTo>
                        <a:pt x="2064124" y="995082"/>
                      </a:lnTo>
                      <a:cubicBezTo>
                        <a:pt x="2108947" y="992841"/>
                        <a:pt x="2153883" y="992246"/>
                        <a:pt x="2198594" y="988358"/>
                      </a:cubicBezTo>
                      <a:cubicBezTo>
                        <a:pt x="2205655" y="987744"/>
                        <a:pt x="2212426" y="984804"/>
                        <a:pt x="2218765" y="981635"/>
                      </a:cubicBezTo>
                      <a:cubicBezTo>
                        <a:pt x="2232893" y="974571"/>
                        <a:pt x="2249642" y="960185"/>
                        <a:pt x="2259106" y="948017"/>
                      </a:cubicBezTo>
                      <a:cubicBezTo>
                        <a:pt x="2269028" y="935260"/>
                        <a:pt x="2277035" y="921123"/>
                        <a:pt x="2286000" y="907676"/>
                      </a:cubicBezTo>
                      <a:lnTo>
                        <a:pt x="2339789" y="826994"/>
                      </a:lnTo>
                      <a:lnTo>
                        <a:pt x="2366683" y="786653"/>
                      </a:lnTo>
                      <a:lnTo>
                        <a:pt x="2386853" y="766482"/>
                      </a:lnTo>
                      <a:cubicBezTo>
                        <a:pt x="2399943" y="727214"/>
                        <a:pt x="2383335" y="763276"/>
                        <a:pt x="2413747" y="732864"/>
                      </a:cubicBezTo>
                      <a:cubicBezTo>
                        <a:pt x="2458567" y="688044"/>
                        <a:pt x="2393579" y="735104"/>
                        <a:pt x="2447365" y="699247"/>
                      </a:cubicBezTo>
                      <a:cubicBezTo>
                        <a:pt x="2456330" y="685800"/>
                        <a:pt x="2469148" y="674238"/>
                        <a:pt x="2474259" y="658906"/>
                      </a:cubicBezTo>
                      <a:cubicBezTo>
                        <a:pt x="2480490" y="640215"/>
                        <a:pt x="2480528" y="634204"/>
                        <a:pt x="2494430" y="618564"/>
                      </a:cubicBezTo>
                      <a:cubicBezTo>
                        <a:pt x="2527924" y="580883"/>
                        <a:pt x="2524285" y="585213"/>
                        <a:pt x="2554942" y="564776"/>
                      </a:cubicBezTo>
                      <a:cubicBezTo>
                        <a:pt x="2559424" y="558053"/>
                        <a:pt x="2563341" y="550916"/>
                        <a:pt x="2568389" y="544606"/>
                      </a:cubicBezTo>
                      <a:cubicBezTo>
                        <a:pt x="2606710" y="496704"/>
                        <a:pt x="2553896" y="573067"/>
                        <a:pt x="2595283" y="510988"/>
                      </a:cubicBezTo>
                      <a:cubicBezTo>
                        <a:pt x="2612179" y="460294"/>
                        <a:pt x="2589389" y="522774"/>
                        <a:pt x="2615453" y="470647"/>
                      </a:cubicBezTo>
                      <a:cubicBezTo>
                        <a:pt x="2618623" y="464308"/>
                        <a:pt x="2617165" y="455488"/>
                        <a:pt x="2622177" y="450476"/>
                      </a:cubicBezTo>
                      <a:cubicBezTo>
                        <a:pt x="2627188" y="445465"/>
                        <a:pt x="2635624" y="445994"/>
                        <a:pt x="2642347" y="443753"/>
                      </a:cubicBezTo>
                      <a:cubicBezTo>
                        <a:pt x="2701285" y="384815"/>
                        <a:pt x="2629154" y="459584"/>
                        <a:pt x="2675965" y="403411"/>
                      </a:cubicBezTo>
                      <a:cubicBezTo>
                        <a:pt x="2692141" y="384000"/>
                        <a:pt x="2696475" y="383015"/>
                        <a:pt x="2716306" y="369794"/>
                      </a:cubicBezTo>
                      <a:cubicBezTo>
                        <a:pt x="2749693" y="319713"/>
                        <a:pt x="2706783" y="381222"/>
                        <a:pt x="2749924" y="329453"/>
                      </a:cubicBezTo>
                      <a:cubicBezTo>
                        <a:pt x="2755097" y="323245"/>
                        <a:pt x="2757657" y="314996"/>
                        <a:pt x="2763371" y="309282"/>
                      </a:cubicBezTo>
                      <a:cubicBezTo>
                        <a:pt x="2769085" y="303568"/>
                        <a:pt x="2777502" y="301204"/>
                        <a:pt x="2783542" y="295835"/>
                      </a:cubicBezTo>
                      <a:cubicBezTo>
                        <a:pt x="2797755" y="283201"/>
                        <a:pt x="2810436" y="268941"/>
                        <a:pt x="2823883" y="255494"/>
                      </a:cubicBezTo>
                      <a:cubicBezTo>
                        <a:pt x="2830606" y="248770"/>
                        <a:pt x="2836141" y="240597"/>
                        <a:pt x="2844053" y="235323"/>
                      </a:cubicBezTo>
                      <a:cubicBezTo>
                        <a:pt x="2850777" y="230841"/>
                        <a:pt x="2858016" y="227049"/>
                        <a:pt x="2864224" y="221876"/>
                      </a:cubicBezTo>
                      <a:cubicBezTo>
                        <a:pt x="2882319" y="206797"/>
                        <a:pt x="2883103" y="197797"/>
                        <a:pt x="2904565" y="188258"/>
                      </a:cubicBezTo>
                      <a:cubicBezTo>
                        <a:pt x="2942259" y="171505"/>
                        <a:pt x="2938992" y="183102"/>
                        <a:pt x="2965077" y="161364"/>
                      </a:cubicBezTo>
                      <a:cubicBezTo>
                        <a:pt x="2972381" y="155277"/>
                        <a:pt x="2977742" y="147031"/>
                        <a:pt x="2985247" y="141194"/>
                      </a:cubicBezTo>
                      <a:cubicBezTo>
                        <a:pt x="2998004" y="131272"/>
                        <a:pt x="3014161" y="125728"/>
                        <a:pt x="3025589" y="114300"/>
                      </a:cubicBezTo>
                      <a:cubicBezTo>
                        <a:pt x="3084515" y="55371"/>
                        <a:pt x="3009766" y="127486"/>
                        <a:pt x="3065930" y="80682"/>
                      </a:cubicBezTo>
                      <a:cubicBezTo>
                        <a:pt x="3073235" y="74595"/>
                        <a:pt x="3077788" y="65129"/>
                        <a:pt x="3086100" y="60511"/>
                      </a:cubicBezTo>
                      <a:cubicBezTo>
                        <a:pt x="3098491" y="53627"/>
                        <a:pt x="3112995" y="51546"/>
                        <a:pt x="3126442" y="47064"/>
                      </a:cubicBezTo>
                      <a:lnTo>
                        <a:pt x="3166783" y="33617"/>
                      </a:lnTo>
                      <a:lnTo>
                        <a:pt x="3186953" y="26894"/>
                      </a:lnTo>
                      <a:cubicBezTo>
                        <a:pt x="3191435" y="20170"/>
                        <a:pt x="3194090" y="11771"/>
                        <a:pt x="3200400" y="6723"/>
                      </a:cubicBezTo>
                      <a:cubicBezTo>
                        <a:pt x="3205934" y="2296"/>
                        <a:pt x="3220571" y="0"/>
                        <a:pt x="3220571" y="0"/>
                      </a:cubicBezTo>
                      <a:lnTo>
                        <a:pt x="3220571" y="0"/>
                      </a:lnTo>
                    </a:path>
                  </a:pathLst>
                </a:custGeom>
                <a:noFill/>
                <a:ln w="28575">
                  <a:solidFill>
                    <a:srgbClr val="0150B9"/>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9" name="Freeform 36">
                  <a:extLst>
                    <a:ext uri="{FF2B5EF4-FFF2-40B4-BE49-F238E27FC236}">
                      <a16:creationId xmlns:a16="http://schemas.microsoft.com/office/drawing/2014/main" id="{2C829C32-309B-0DC1-6FBE-A8209CFDCD96}"/>
                    </a:ext>
                  </a:extLst>
                </p:cNvPr>
                <p:cNvSpPr/>
                <p:nvPr/>
              </p:nvSpPr>
              <p:spPr>
                <a:xfrm>
                  <a:off x="4518212" y="4235824"/>
                  <a:ext cx="2265829" cy="2077570"/>
                </a:xfrm>
                <a:custGeom>
                  <a:avLst/>
                  <a:gdLst>
                    <a:gd name="connsiteX0" fmla="*/ 0 w 2265829"/>
                    <a:gd name="connsiteY0" fmla="*/ 33617 h 2077570"/>
                    <a:gd name="connsiteX1" fmla="*/ 0 w 2265829"/>
                    <a:gd name="connsiteY1" fmla="*/ 33617 h 2077570"/>
                    <a:gd name="connsiteX2" fmla="*/ 67235 w 2265829"/>
                    <a:gd name="connsiteY2" fmla="*/ 40341 h 2077570"/>
                    <a:gd name="connsiteX3" fmla="*/ 107576 w 2265829"/>
                    <a:gd name="connsiteY3" fmla="*/ 26894 h 2077570"/>
                    <a:gd name="connsiteX4" fmla="*/ 147917 w 2265829"/>
                    <a:gd name="connsiteY4" fmla="*/ 13447 h 2077570"/>
                    <a:gd name="connsiteX5" fmla="*/ 228600 w 2265829"/>
                    <a:gd name="connsiteY5" fmla="*/ 0 h 2077570"/>
                    <a:gd name="connsiteX6" fmla="*/ 316006 w 2265829"/>
                    <a:gd name="connsiteY6" fmla="*/ 6723 h 2077570"/>
                    <a:gd name="connsiteX7" fmla="*/ 336176 w 2265829"/>
                    <a:gd name="connsiteY7" fmla="*/ 20170 h 2077570"/>
                    <a:gd name="connsiteX8" fmla="*/ 356347 w 2265829"/>
                    <a:gd name="connsiteY8" fmla="*/ 26894 h 2077570"/>
                    <a:gd name="connsiteX9" fmla="*/ 396688 w 2265829"/>
                    <a:gd name="connsiteY9" fmla="*/ 53788 h 2077570"/>
                    <a:gd name="connsiteX10" fmla="*/ 416859 w 2265829"/>
                    <a:gd name="connsiteY10" fmla="*/ 67235 h 2077570"/>
                    <a:gd name="connsiteX11" fmla="*/ 437029 w 2265829"/>
                    <a:gd name="connsiteY11" fmla="*/ 73958 h 2077570"/>
                    <a:gd name="connsiteX12" fmla="*/ 470647 w 2265829"/>
                    <a:gd name="connsiteY12" fmla="*/ 107576 h 2077570"/>
                    <a:gd name="connsiteX13" fmla="*/ 531159 w 2265829"/>
                    <a:gd name="connsiteY13" fmla="*/ 154641 h 2077570"/>
                    <a:gd name="connsiteX14" fmla="*/ 571500 w 2265829"/>
                    <a:gd name="connsiteY14" fmla="*/ 174811 h 2077570"/>
                    <a:gd name="connsiteX15" fmla="*/ 652182 w 2265829"/>
                    <a:gd name="connsiteY15" fmla="*/ 188258 h 2077570"/>
                    <a:gd name="connsiteX16" fmla="*/ 672353 w 2265829"/>
                    <a:gd name="connsiteY16" fmla="*/ 194982 h 2077570"/>
                    <a:gd name="connsiteX17" fmla="*/ 692523 w 2265829"/>
                    <a:gd name="connsiteY17" fmla="*/ 208429 h 2077570"/>
                    <a:gd name="connsiteX18" fmla="*/ 719417 w 2265829"/>
                    <a:gd name="connsiteY18" fmla="*/ 215152 h 2077570"/>
                    <a:gd name="connsiteX19" fmla="*/ 759759 w 2265829"/>
                    <a:gd name="connsiteY19" fmla="*/ 228600 h 2077570"/>
                    <a:gd name="connsiteX20" fmla="*/ 779929 w 2265829"/>
                    <a:gd name="connsiteY20" fmla="*/ 235323 h 2077570"/>
                    <a:gd name="connsiteX21" fmla="*/ 800100 w 2265829"/>
                    <a:gd name="connsiteY21" fmla="*/ 248770 h 2077570"/>
                    <a:gd name="connsiteX22" fmla="*/ 820270 w 2265829"/>
                    <a:gd name="connsiteY22" fmla="*/ 268941 h 2077570"/>
                    <a:gd name="connsiteX23" fmla="*/ 840441 w 2265829"/>
                    <a:gd name="connsiteY23" fmla="*/ 275664 h 2077570"/>
                    <a:gd name="connsiteX24" fmla="*/ 860612 w 2265829"/>
                    <a:gd name="connsiteY24" fmla="*/ 289111 h 2077570"/>
                    <a:gd name="connsiteX25" fmla="*/ 900953 w 2265829"/>
                    <a:gd name="connsiteY25" fmla="*/ 309282 h 2077570"/>
                    <a:gd name="connsiteX26" fmla="*/ 954741 w 2265829"/>
                    <a:gd name="connsiteY26" fmla="*/ 356347 h 2077570"/>
                    <a:gd name="connsiteX27" fmla="*/ 974912 w 2265829"/>
                    <a:gd name="connsiteY27" fmla="*/ 363070 h 2077570"/>
                    <a:gd name="connsiteX28" fmla="*/ 1015253 w 2265829"/>
                    <a:gd name="connsiteY28" fmla="*/ 396688 h 2077570"/>
                    <a:gd name="connsiteX29" fmla="*/ 1055594 w 2265829"/>
                    <a:gd name="connsiteY29" fmla="*/ 423582 h 2077570"/>
                    <a:gd name="connsiteX30" fmla="*/ 1069041 w 2265829"/>
                    <a:gd name="connsiteY30" fmla="*/ 443752 h 2077570"/>
                    <a:gd name="connsiteX31" fmla="*/ 1089212 w 2265829"/>
                    <a:gd name="connsiteY31" fmla="*/ 450476 h 2077570"/>
                    <a:gd name="connsiteX32" fmla="*/ 1129553 w 2265829"/>
                    <a:gd name="connsiteY32" fmla="*/ 470647 h 2077570"/>
                    <a:gd name="connsiteX33" fmla="*/ 1143000 w 2265829"/>
                    <a:gd name="connsiteY33" fmla="*/ 490817 h 2077570"/>
                    <a:gd name="connsiteX34" fmla="*/ 1183341 w 2265829"/>
                    <a:gd name="connsiteY34" fmla="*/ 517711 h 2077570"/>
                    <a:gd name="connsiteX35" fmla="*/ 1216959 w 2265829"/>
                    <a:gd name="connsiteY35" fmla="*/ 544605 h 2077570"/>
                    <a:gd name="connsiteX36" fmla="*/ 1230406 w 2265829"/>
                    <a:gd name="connsiteY36" fmla="*/ 564776 h 2077570"/>
                    <a:gd name="connsiteX37" fmla="*/ 1250576 w 2265829"/>
                    <a:gd name="connsiteY37" fmla="*/ 578223 h 2077570"/>
                    <a:gd name="connsiteX38" fmla="*/ 1284194 w 2265829"/>
                    <a:gd name="connsiteY38" fmla="*/ 611841 h 2077570"/>
                    <a:gd name="connsiteX39" fmla="*/ 1297641 w 2265829"/>
                    <a:gd name="connsiteY39" fmla="*/ 632011 h 2077570"/>
                    <a:gd name="connsiteX40" fmla="*/ 1337982 w 2265829"/>
                    <a:gd name="connsiteY40" fmla="*/ 652182 h 2077570"/>
                    <a:gd name="connsiteX41" fmla="*/ 1378323 w 2265829"/>
                    <a:gd name="connsiteY41" fmla="*/ 672352 h 2077570"/>
                    <a:gd name="connsiteX42" fmla="*/ 1411941 w 2265829"/>
                    <a:gd name="connsiteY42" fmla="*/ 692523 h 2077570"/>
                    <a:gd name="connsiteX43" fmla="*/ 1452282 w 2265829"/>
                    <a:gd name="connsiteY43" fmla="*/ 719417 h 2077570"/>
                    <a:gd name="connsiteX44" fmla="*/ 1492623 w 2265829"/>
                    <a:gd name="connsiteY44" fmla="*/ 746311 h 2077570"/>
                    <a:gd name="connsiteX45" fmla="*/ 1532964 w 2265829"/>
                    <a:gd name="connsiteY45" fmla="*/ 759758 h 2077570"/>
                    <a:gd name="connsiteX46" fmla="*/ 1593476 w 2265829"/>
                    <a:gd name="connsiteY46" fmla="*/ 786652 h 2077570"/>
                    <a:gd name="connsiteX47" fmla="*/ 1633817 w 2265829"/>
                    <a:gd name="connsiteY47" fmla="*/ 800100 h 2077570"/>
                    <a:gd name="connsiteX48" fmla="*/ 1674159 w 2265829"/>
                    <a:gd name="connsiteY48" fmla="*/ 826994 h 2077570"/>
                    <a:gd name="connsiteX49" fmla="*/ 1694329 w 2265829"/>
                    <a:gd name="connsiteY49" fmla="*/ 840441 h 2077570"/>
                    <a:gd name="connsiteX50" fmla="*/ 1701053 w 2265829"/>
                    <a:gd name="connsiteY50" fmla="*/ 860611 h 2077570"/>
                    <a:gd name="connsiteX51" fmla="*/ 1714500 w 2265829"/>
                    <a:gd name="connsiteY51" fmla="*/ 880782 h 2077570"/>
                    <a:gd name="connsiteX52" fmla="*/ 1734670 w 2265829"/>
                    <a:gd name="connsiteY52" fmla="*/ 974911 h 2077570"/>
                    <a:gd name="connsiteX53" fmla="*/ 1761564 w 2265829"/>
                    <a:gd name="connsiteY53" fmla="*/ 1015252 h 2077570"/>
                    <a:gd name="connsiteX54" fmla="*/ 1781735 w 2265829"/>
                    <a:gd name="connsiteY54" fmla="*/ 1062317 h 2077570"/>
                    <a:gd name="connsiteX55" fmla="*/ 1808629 w 2265829"/>
                    <a:gd name="connsiteY55" fmla="*/ 1102658 h 2077570"/>
                    <a:gd name="connsiteX56" fmla="*/ 1815353 w 2265829"/>
                    <a:gd name="connsiteY56" fmla="*/ 1129552 h 2077570"/>
                    <a:gd name="connsiteX57" fmla="*/ 1828800 w 2265829"/>
                    <a:gd name="connsiteY57" fmla="*/ 1143000 h 2077570"/>
                    <a:gd name="connsiteX58" fmla="*/ 1862417 w 2265829"/>
                    <a:gd name="connsiteY58" fmla="*/ 1176617 h 2077570"/>
                    <a:gd name="connsiteX59" fmla="*/ 1875864 w 2265829"/>
                    <a:gd name="connsiteY59" fmla="*/ 1216958 h 2077570"/>
                    <a:gd name="connsiteX60" fmla="*/ 1882588 w 2265829"/>
                    <a:gd name="connsiteY60" fmla="*/ 1237129 h 2077570"/>
                    <a:gd name="connsiteX61" fmla="*/ 1896035 w 2265829"/>
                    <a:gd name="connsiteY61" fmla="*/ 1297641 h 2077570"/>
                    <a:gd name="connsiteX62" fmla="*/ 1909482 w 2265829"/>
                    <a:gd name="connsiteY62" fmla="*/ 1317811 h 2077570"/>
                    <a:gd name="connsiteX63" fmla="*/ 1916206 w 2265829"/>
                    <a:gd name="connsiteY63" fmla="*/ 1337982 h 2077570"/>
                    <a:gd name="connsiteX64" fmla="*/ 1943100 w 2265829"/>
                    <a:gd name="connsiteY64" fmla="*/ 1371600 h 2077570"/>
                    <a:gd name="connsiteX65" fmla="*/ 1963270 w 2265829"/>
                    <a:gd name="connsiteY65" fmla="*/ 1411941 h 2077570"/>
                    <a:gd name="connsiteX66" fmla="*/ 1969994 w 2265829"/>
                    <a:gd name="connsiteY66" fmla="*/ 1432111 h 2077570"/>
                    <a:gd name="connsiteX67" fmla="*/ 1996888 w 2265829"/>
                    <a:gd name="connsiteY67" fmla="*/ 1472452 h 2077570"/>
                    <a:gd name="connsiteX68" fmla="*/ 2010335 w 2265829"/>
                    <a:gd name="connsiteY68" fmla="*/ 1492623 h 2077570"/>
                    <a:gd name="connsiteX69" fmla="*/ 2023782 w 2265829"/>
                    <a:gd name="connsiteY69" fmla="*/ 1512794 h 2077570"/>
                    <a:gd name="connsiteX70" fmla="*/ 2037229 w 2265829"/>
                    <a:gd name="connsiteY70" fmla="*/ 1553135 h 2077570"/>
                    <a:gd name="connsiteX71" fmla="*/ 2037229 w 2265829"/>
                    <a:gd name="connsiteY71" fmla="*/ 1680882 h 2077570"/>
                    <a:gd name="connsiteX72" fmla="*/ 2043953 w 2265829"/>
                    <a:gd name="connsiteY72" fmla="*/ 1701052 h 2077570"/>
                    <a:gd name="connsiteX73" fmla="*/ 2057400 w 2265829"/>
                    <a:gd name="connsiteY73" fmla="*/ 1714500 h 2077570"/>
                    <a:gd name="connsiteX74" fmla="*/ 2064123 w 2265829"/>
                    <a:gd name="connsiteY74" fmla="*/ 1734670 h 2077570"/>
                    <a:gd name="connsiteX75" fmla="*/ 2084294 w 2265829"/>
                    <a:gd name="connsiteY75" fmla="*/ 1754841 h 2077570"/>
                    <a:gd name="connsiteX76" fmla="*/ 2097741 w 2265829"/>
                    <a:gd name="connsiteY76" fmla="*/ 1775011 h 2077570"/>
                    <a:gd name="connsiteX77" fmla="*/ 2097741 w 2265829"/>
                    <a:gd name="connsiteY77" fmla="*/ 1916205 h 2077570"/>
                    <a:gd name="connsiteX78" fmla="*/ 2138082 w 2265829"/>
                    <a:gd name="connsiteY78" fmla="*/ 1949823 h 2077570"/>
                    <a:gd name="connsiteX79" fmla="*/ 2185147 w 2265829"/>
                    <a:gd name="connsiteY79" fmla="*/ 1996888 h 2077570"/>
                    <a:gd name="connsiteX80" fmla="*/ 2205317 w 2265829"/>
                    <a:gd name="connsiteY80" fmla="*/ 2017058 h 2077570"/>
                    <a:gd name="connsiteX81" fmla="*/ 2225488 w 2265829"/>
                    <a:gd name="connsiteY81" fmla="*/ 2030505 h 2077570"/>
                    <a:gd name="connsiteX82" fmla="*/ 2238935 w 2265829"/>
                    <a:gd name="connsiteY82" fmla="*/ 2050676 h 2077570"/>
                    <a:gd name="connsiteX83" fmla="*/ 2265829 w 2265829"/>
                    <a:gd name="connsiteY83" fmla="*/ 2077570 h 2077570"/>
                    <a:gd name="connsiteX84" fmla="*/ 2265829 w 2265829"/>
                    <a:gd name="connsiteY84" fmla="*/ 2077570 h 207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265829" h="2077570">
                      <a:moveTo>
                        <a:pt x="0" y="33617"/>
                      </a:moveTo>
                      <a:lnTo>
                        <a:pt x="0" y="33617"/>
                      </a:lnTo>
                      <a:cubicBezTo>
                        <a:pt x="22412" y="35858"/>
                        <a:pt x="44755" y="41746"/>
                        <a:pt x="67235" y="40341"/>
                      </a:cubicBezTo>
                      <a:cubicBezTo>
                        <a:pt x="81382" y="39457"/>
                        <a:pt x="94129" y="31376"/>
                        <a:pt x="107576" y="26894"/>
                      </a:cubicBezTo>
                      <a:cubicBezTo>
                        <a:pt x="107580" y="26893"/>
                        <a:pt x="147912" y="13448"/>
                        <a:pt x="147917" y="13447"/>
                      </a:cubicBezTo>
                      <a:lnTo>
                        <a:pt x="228600" y="0"/>
                      </a:lnTo>
                      <a:cubicBezTo>
                        <a:pt x="257735" y="2241"/>
                        <a:pt x="287285" y="1338"/>
                        <a:pt x="316006" y="6723"/>
                      </a:cubicBezTo>
                      <a:cubicBezTo>
                        <a:pt x="323948" y="8212"/>
                        <a:pt x="328949" y="16556"/>
                        <a:pt x="336176" y="20170"/>
                      </a:cubicBezTo>
                      <a:cubicBezTo>
                        <a:pt x="342515" y="23340"/>
                        <a:pt x="350152" y="23452"/>
                        <a:pt x="356347" y="26894"/>
                      </a:cubicBezTo>
                      <a:cubicBezTo>
                        <a:pt x="370474" y="34743"/>
                        <a:pt x="383241" y="44823"/>
                        <a:pt x="396688" y="53788"/>
                      </a:cubicBezTo>
                      <a:cubicBezTo>
                        <a:pt x="403412" y="58270"/>
                        <a:pt x="409193" y="64680"/>
                        <a:pt x="416859" y="67235"/>
                      </a:cubicBezTo>
                      <a:lnTo>
                        <a:pt x="437029" y="73958"/>
                      </a:lnTo>
                      <a:cubicBezTo>
                        <a:pt x="461683" y="110940"/>
                        <a:pt x="437028" y="79560"/>
                        <a:pt x="470647" y="107576"/>
                      </a:cubicBezTo>
                      <a:cubicBezTo>
                        <a:pt x="533848" y="160244"/>
                        <a:pt x="429189" y="86662"/>
                        <a:pt x="531159" y="154641"/>
                      </a:cubicBezTo>
                      <a:cubicBezTo>
                        <a:pt x="547311" y="165409"/>
                        <a:pt x="552359" y="171331"/>
                        <a:pt x="571500" y="174811"/>
                      </a:cubicBezTo>
                      <a:cubicBezTo>
                        <a:pt x="639008" y="187085"/>
                        <a:pt x="605431" y="174901"/>
                        <a:pt x="652182" y="188258"/>
                      </a:cubicBezTo>
                      <a:cubicBezTo>
                        <a:pt x="658997" y="190205"/>
                        <a:pt x="666014" y="191812"/>
                        <a:pt x="672353" y="194982"/>
                      </a:cubicBezTo>
                      <a:cubicBezTo>
                        <a:pt x="679580" y="198596"/>
                        <a:pt x="685096" y="205246"/>
                        <a:pt x="692523" y="208429"/>
                      </a:cubicBezTo>
                      <a:cubicBezTo>
                        <a:pt x="701016" y="212069"/>
                        <a:pt x="710566" y="212497"/>
                        <a:pt x="719417" y="215152"/>
                      </a:cubicBezTo>
                      <a:cubicBezTo>
                        <a:pt x="732994" y="219225"/>
                        <a:pt x="746312" y="224117"/>
                        <a:pt x="759759" y="228600"/>
                      </a:cubicBezTo>
                      <a:lnTo>
                        <a:pt x="779929" y="235323"/>
                      </a:lnTo>
                      <a:cubicBezTo>
                        <a:pt x="786653" y="239805"/>
                        <a:pt x="793892" y="243597"/>
                        <a:pt x="800100" y="248770"/>
                      </a:cubicBezTo>
                      <a:cubicBezTo>
                        <a:pt x="807405" y="254857"/>
                        <a:pt x="812358" y="263667"/>
                        <a:pt x="820270" y="268941"/>
                      </a:cubicBezTo>
                      <a:cubicBezTo>
                        <a:pt x="826167" y="272872"/>
                        <a:pt x="833717" y="273423"/>
                        <a:pt x="840441" y="275664"/>
                      </a:cubicBezTo>
                      <a:cubicBezTo>
                        <a:pt x="847165" y="280146"/>
                        <a:pt x="853384" y="285497"/>
                        <a:pt x="860612" y="289111"/>
                      </a:cubicBezTo>
                      <a:cubicBezTo>
                        <a:pt x="888115" y="302863"/>
                        <a:pt x="875265" y="286804"/>
                        <a:pt x="900953" y="309282"/>
                      </a:cubicBezTo>
                      <a:cubicBezTo>
                        <a:pt x="924322" y="329730"/>
                        <a:pt x="929523" y="343739"/>
                        <a:pt x="954741" y="356347"/>
                      </a:cubicBezTo>
                      <a:cubicBezTo>
                        <a:pt x="961080" y="359516"/>
                        <a:pt x="968188" y="360829"/>
                        <a:pt x="974912" y="363070"/>
                      </a:cubicBezTo>
                      <a:cubicBezTo>
                        <a:pt x="1046993" y="411125"/>
                        <a:pt x="937592" y="336285"/>
                        <a:pt x="1015253" y="396688"/>
                      </a:cubicBezTo>
                      <a:cubicBezTo>
                        <a:pt x="1028010" y="406610"/>
                        <a:pt x="1055594" y="423582"/>
                        <a:pt x="1055594" y="423582"/>
                      </a:cubicBezTo>
                      <a:cubicBezTo>
                        <a:pt x="1060076" y="430305"/>
                        <a:pt x="1062731" y="438704"/>
                        <a:pt x="1069041" y="443752"/>
                      </a:cubicBezTo>
                      <a:cubicBezTo>
                        <a:pt x="1074575" y="448179"/>
                        <a:pt x="1082873" y="447306"/>
                        <a:pt x="1089212" y="450476"/>
                      </a:cubicBezTo>
                      <a:cubicBezTo>
                        <a:pt x="1141347" y="476544"/>
                        <a:pt x="1078852" y="453746"/>
                        <a:pt x="1129553" y="470647"/>
                      </a:cubicBezTo>
                      <a:cubicBezTo>
                        <a:pt x="1134035" y="477370"/>
                        <a:pt x="1136919" y="485496"/>
                        <a:pt x="1143000" y="490817"/>
                      </a:cubicBezTo>
                      <a:cubicBezTo>
                        <a:pt x="1155163" y="501459"/>
                        <a:pt x="1183341" y="517711"/>
                        <a:pt x="1183341" y="517711"/>
                      </a:cubicBezTo>
                      <a:cubicBezTo>
                        <a:pt x="1221878" y="575518"/>
                        <a:pt x="1170564" y="507490"/>
                        <a:pt x="1216959" y="544605"/>
                      </a:cubicBezTo>
                      <a:cubicBezTo>
                        <a:pt x="1223269" y="549653"/>
                        <a:pt x="1224692" y="559062"/>
                        <a:pt x="1230406" y="564776"/>
                      </a:cubicBezTo>
                      <a:cubicBezTo>
                        <a:pt x="1236120" y="570490"/>
                        <a:pt x="1243853" y="573741"/>
                        <a:pt x="1250576" y="578223"/>
                      </a:cubicBezTo>
                      <a:cubicBezTo>
                        <a:pt x="1286432" y="632008"/>
                        <a:pt x="1239373" y="567021"/>
                        <a:pt x="1284194" y="611841"/>
                      </a:cubicBezTo>
                      <a:cubicBezTo>
                        <a:pt x="1289908" y="617555"/>
                        <a:pt x="1291927" y="626297"/>
                        <a:pt x="1297641" y="632011"/>
                      </a:cubicBezTo>
                      <a:cubicBezTo>
                        <a:pt x="1316909" y="651278"/>
                        <a:pt x="1316110" y="641246"/>
                        <a:pt x="1337982" y="652182"/>
                      </a:cubicBezTo>
                      <a:cubicBezTo>
                        <a:pt x="1390108" y="678246"/>
                        <a:pt x="1327633" y="655456"/>
                        <a:pt x="1378323" y="672352"/>
                      </a:cubicBezTo>
                      <a:cubicBezTo>
                        <a:pt x="1420197" y="714229"/>
                        <a:pt x="1359577" y="657614"/>
                        <a:pt x="1411941" y="692523"/>
                      </a:cubicBezTo>
                      <a:cubicBezTo>
                        <a:pt x="1462307" y="726099"/>
                        <a:pt x="1404322" y="703431"/>
                        <a:pt x="1452282" y="719417"/>
                      </a:cubicBezTo>
                      <a:cubicBezTo>
                        <a:pt x="1465729" y="728382"/>
                        <a:pt x="1477291" y="741200"/>
                        <a:pt x="1492623" y="746311"/>
                      </a:cubicBezTo>
                      <a:lnTo>
                        <a:pt x="1532964" y="759758"/>
                      </a:lnTo>
                      <a:cubicBezTo>
                        <a:pt x="1564929" y="781068"/>
                        <a:pt x="1545468" y="770649"/>
                        <a:pt x="1593476" y="786652"/>
                      </a:cubicBezTo>
                      <a:cubicBezTo>
                        <a:pt x="1593477" y="786652"/>
                        <a:pt x="1633816" y="800099"/>
                        <a:pt x="1633817" y="800100"/>
                      </a:cubicBezTo>
                      <a:lnTo>
                        <a:pt x="1674159" y="826994"/>
                      </a:lnTo>
                      <a:lnTo>
                        <a:pt x="1694329" y="840441"/>
                      </a:lnTo>
                      <a:cubicBezTo>
                        <a:pt x="1696570" y="847164"/>
                        <a:pt x="1697883" y="854272"/>
                        <a:pt x="1701053" y="860611"/>
                      </a:cubicBezTo>
                      <a:cubicBezTo>
                        <a:pt x="1704667" y="867839"/>
                        <a:pt x="1712374" y="872986"/>
                        <a:pt x="1714500" y="880782"/>
                      </a:cubicBezTo>
                      <a:cubicBezTo>
                        <a:pt x="1723035" y="912078"/>
                        <a:pt x="1715467" y="946106"/>
                        <a:pt x="1734670" y="974911"/>
                      </a:cubicBezTo>
                      <a:cubicBezTo>
                        <a:pt x="1743635" y="988358"/>
                        <a:pt x="1756453" y="999920"/>
                        <a:pt x="1761564" y="1015252"/>
                      </a:cubicBezTo>
                      <a:cubicBezTo>
                        <a:pt x="1768520" y="1036118"/>
                        <a:pt x="1769273" y="1041547"/>
                        <a:pt x="1781735" y="1062317"/>
                      </a:cubicBezTo>
                      <a:cubicBezTo>
                        <a:pt x="1790050" y="1076175"/>
                        <a:pt x="1808629" y="1102658"/>
                        <a:pt x="1808629" y="1102658"/>
                      </a:cubicBezTo>
                      <a:cubicBezTo>
                        <a:pt x="1810870" y="1111623"/>
                        <a:pt x="1811220" y="1121287"/>
                        <a:pt x="1815353" y="1129552"/>
                      </a:cubicBezTo>
                      <a:cubicBezTo>
                        <a:pt x="1818188" y="1135222"/>
                        <a:pt x="1824840" y="1138050"/>
                        <a:pt x="1828800" y="1143000"/>
                      </a:cubicBezTo>
                      <a:cubicBezTo>
                        <a:pt x="1854412" y="1175015"/>
                        <a:pt x="1827841" y="1153566"/>
                        <a:pt x="1862417" y="1176617"/>
                      </a:cubicBezTo>
                      <a:lnTo>
                        <a:pt x="1875864" y="1216958"/>
                      </a:lnTo>
                      <a:cubicBezTo>
                        <a:pt x="1878105" y="1223682"/>
                        <a:pt x="1881423" y="1230138"/>
                        <a:pt x="1882588" y="1237129"/>
                      </a:cubicBezTo>
                      <a:cubicBezTo>
                        <a:pt x="1885169" y="1252616"/>
                        <a:pt x="1887761" y="1281092"/>
                        <a:pt x="1896035" y="1297641"/>
                      </a:cubicBezTo>
                      <a:cubicBezTo>
                        <a:pt x="1899649" y="1304868"/>
                        <a:pt x="1905868" y="1310584"/>
                        <a:pt x="1909482" y="1317811"/>
                      </a:cubicBezTo>
                      <a:cubicBezTo>
                        <a:pt x="1912652" y="1324150"/>
                        <a:pt x="1913036" y="1331643"/>
                        <a:pt x="1916206" y="1337982"/>
                      </a:cubicBezTo>
                      <a:cubicBezTo>
                        <a:pt x="1924687" y="1354943"/>
                        <a:pt x="1930594" y="1359093"/>
                        <a:pt x="1943100" y="1371600"/>
                      </a:cubicBezTo>
                      <a:cubicBezTo>
                        <a:pt x="1959996" y="1422290"/>
                        <a:pt x="1937206" y="1359815"/>
                        <a:pt x="1963270" y="1411941"/>
                      </a:cubicBezTo>
                      <a:cubicBezTo>
                        <a:pt x="1966440" y="1418280"/>
                        <a:pt x="1966552" y="1425916"/>
                        <a:pt x="1969994" y="1432111"/>
                      </a:cubicBezTo>
                      <a:cubicBezTo>
                        <a:pt x="1977843" y="1446238"/>
                        <a:pt x="1987923" y="1459005"/>
                        <a:pt x="1996888" y="1472452"/>
                      </a:cubicBezTo>
                      <a:lnTo>
                        <a:pt x="2010335" y="1492623"/>
                      </a:lnTo>
                      <a:cubicBezTo>
                        <a:pt x="2014817" y="1499347"/>
                        <a:pt x="2021227" y="1505128"/>
                        <a:pt x="2023782" y="1512794"/>
                      </a:cubicBezTo>
                      <a:lnTo>
                        <a:pt x="2037229" y="1553135"/>
                      </a:lnTo>
                      <a:cubicBezTo>
                        <a:pt x="2029798" y="1620020"/>
                        <a:pt x="2026512" y="1611224"/>
                        <a:pt x="2037229" y="1680882"/>
                      </a:cubicBezTo>
                      <a:cubicBezTo>
                        <a:pt x="2038307" y="1687887"/>
                        <a:pt x="2040307" y="1694975"/>
                        <a:pt x="2043953" y="1701052"/>
                      </a:cubicBezTo>
                      <a:cubicBezTo>
                        <a:pt x="2047215" y="1706488"/>
                        <a:pt x="2052918" y="1710017"/>
                        <a:pt x="2057400" y="1714500"/>
                      </a:cubicBezTo>
                      <a:cubicBezTo>
                        <a:pt x="2059641" y="1721223"/>
                        <a:pt x="2060192" y="1728773"/>
                        <a:pt x="2064123" y="1734670"/>
                      </a:cubicBezTo>
                      <a:cubicBezTo>
                        <a:pt x="2069397" y="1742582"/>
                        <a:pt x="2078207" y="1747536"/>
                        <a:pt x="2084294" y="1754841"/>
                      </a:cubicBezTo>
                      <a:cubicBezTo>
                        <a:pt x="2089467" y="1761049"/>
                        <a:pt x="2093259" y="1768288"/>
                        <a:pt x="2097741" y="1775011"/>
                      </a:cubicBezTo>
                      <a:cubicBezTo>
                        <a:pt x="2088565" y="1830062"/>
                        <a:pt x="2082479" y="1847530"/>
                        <a:pt x="2097741" y="1916205"/>
                      </a:cubicBezTo>
                      <a:cubicBezTo>
                        <a:pt x="2099992" y="1926333"/>
                        <a:pt x="2130084" y="1944491"/>
                        <a:pt x="2138082" y="1949823"/>
                      </a:cubicBezTo>
                      <a:cubicBezTo>
                        <a:pt x="2168907" y="1996061"/>
                        <a:pt x="2149644" y="1985053"/>
                        <a:pt x="2185147" y="1996888"/>
                      </a:cubicBezTo>
                      <a:cubicBezTo>
                        <a:pt x="2191870" y="2003611"/>
                        <a:pt x="2198013" y="2010971"/>
                        <a:pt x="2205317" y="2017058"/>
                      </a:cubicBezTo>
                      <a:cubicBezTo>
                        <a:pt x="2211525" y="2022231"/>
                        <a:pt x="2219774" y="2024791"/>
                        <a:pt x="2225488" y="2030505"/>
                      </a:cubicBezTo>
                      <a:cubicBezTo>
                        <a:pt x="2231202" y="2036219"/>
                        <a:pt x="2233221" y="2044962"/>
                        <a:pt x="2238935" y="2050676"/>
                      </a:cubicBezTo>
                      <a:cubicBezTo>
                        <a:pt x="2271388" y="2083129"/>
                        <a:pt x="2250461" y="2046832"/>
                        <a:pt x="2265829" y="2077570"/>
                      </a:cubicBezTo>
                      <a:lnTo>
                        <a:pt x="2265829" y="2077570"/>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40" name="Freeform 39">
                  <a:extLst>
                    <a:ext uri="{FF2B5EF4-FFF2-40B4-BE49-F238E27FC236}">
                      <a16:creationId xmlns:a16="http://schemas.microsoft.com/office/drawing/2014/main" id="{1059C12F-0B9F-3AC8-14C3-4711A0704336}"/>
                    </a:ext>
                  </a:extLst>
                </p:cNvPr>
                <p:cNvSpPr/>
                <p:nvPr/>
              </p:nvSpPr>
              <p:spPr>
                <a:xfrm>
                  <a:off x="6615953" y="4141694"/>
                  <a:ext cx="1512794" cy="235870"/>
                </a:xfrm>
                <a:custGeom>
                  <a:avLst/>
                  <a:gdLst>
                    <a:gd name="connsiteX0" fmla="*/ 1512794 w 1512794"/>
                    <a:gd name="connsiteY0" fmla="*/ 194982 h 235870"/>
                    <a:gd name="connsiteX1" fmla="*/ 1512794 w 1512794"/>
                    <a:gd name="connsiteY1" fmla="*/ 194982 h 235870"/>
                    <a:gd name="connsiteX2" fmla="*/ 1452282 w 1512794"/>
                    <a:gd name="connsiteY2" fmla="*/ 181535 h 235870"/>
                    <a:gd name="connsiteX3" fmla="*/ 1432112 w 1512794"/>
                    <a:gd name="connsiteY3" fmla="*/ 174812 h 235870"/>
                    <a:gd name="connsiteX4" fmla="*/ 1418665 w 1512794"/>
                    <a:gd name="connsiteY4" fmla="*/ 154641 h 235870"/>
                    <a:gd name="connsiteX5" fmla="*/ 1398494 w 1512794"/>
                    <a:gd name="connsiteY5" fmla="*/ 141194 h 235870"/>
                    <a:gd name="connsiteX6" fmla="*/ 1364876 w 1512794"/>
                    <a:gd name="connsiteY6" fmla="*/ 100853 h 235870"/>
                    <a:gd name="connsiteX7" fmla="*/ 1344706 w 1512794"/>
                    <a:gd name="connsiteY7" fmla="*/ 73959 h 235870"/>
                    <a:gd name="connsiteX8" fmla="*/ 1311088 w 1512794"/>
                    <a:gd name="connsiteY8" fmla="*/ 33618 h 235870"/>
                    <a:gd name="connsiteX9" fmla="*/ 1297641 w 1512794"/>
                    <a:gd name="connsiteY9" fmla="*/ 13447 h 235870"/>
                    <a:gd name="connsiteX10" fmla="*/ 1257300 w 1512794"/>
                    <a:gd name="connsiteY10" fmla="*/ 0 h 235870"/>
                    <a:gd name="connsiteX11" fmla="*/ 1176618 w 1512794"/>
                    <a:gd name="connsiteY11" fmla="*/ 26894 h 235870"/>
                    <a:gd name="connsiteX12" fmla="*/ 1156447 w 1512794"/>
                    <a:gd name="connsiteY12" fmla="*/ 33618 h 235870"/>
                    <a:gd name="connsiteX13" fmla="*/ 1028700 w 1512794"/>
                    <a:gd name="connsiteY13" fmla="*/ 40341 h 235870"/>
                    <a:gd name="connsiteX14" fmla="*/ 968188 w 1512794"/>
                    <a:gd name="connsiteY14" fmla="*/ 53788 h 235870"/>
                    <a:gd name="connsiteX15" fmla="*/ 894229 w 1512794"/>
                    <a:gd name="connsiteY15" fmla="*/ 33618 h 235870"/>
                    <a:gd name="connsiteX16" fmla="*/ 853888 w 1512794"/>
                    <a:gd name="connsiteY16" fmla="*/ 26894 h 235870"/>
                    <a:gd name="connsiteX17" fmla="*/ 813547 w 1512794"/>
                    <a:gd name="connsiteY17" fmla="*/ 47065 h 235870"/>
                    <a:gd name="connsiteX18" fmla="*/ 746312 w 1512794"/>
                    <a:gd name="connsiteY18" fmla="*/ 60512 h 235870"/>
                    <a:gd name="connsiteX19" fmla="*/ 679076 w 1512794"/>
                    <a:gd name="connsiteY19" fmla="*/ 53788 h 235870"/>
                    <a:gd name="connsiteX20" fmla="*/ 638735 w 1512794"/>
                    <a:gd name="connsiteY20" fmla="*/ 40341 h 235870"/>
                    <a:gd name="connsiteX21" fmla="*/ 605118 w 1512794"/>
                    <a:gd name="connsiteY21" fmla="*/ 47065 h 235870"/>
                    <a:gd name="connsiteX22" fmla="*/ 564776 w 1512794"/>
                    <a:gd name="connsiteY22" fmla="*/ 73959 h 235870"/>
                    <a:gd name="connsiteX23" fmla="*/ 510988 w 1512794"/>
                    <a:gd name="connsiteY23" fmla="*/ 87406 h 235870"/>
                    <a:gd name="connsiteX24" fmla="*/ 490818 w 1512794"/>
                    <a:gd name="connsiteY24" fmla="*/ 94130 h 235870"/>
                    <a:gd name="connsiteX25" fmla="*/ 477371 w 1512794"/>
                    <a:gd name="connsiteY25" fmla="*/ 114300 h 235870"/>
                    <a:gd name="connsiteX26" fmla="*/ 443753 w 1512794"/>
                    <a:gd name="connsiteY26" fmla="*/ 141194 h 235870"/>
                    <a:gd name="connsiteX27" fmla="*/ 389965 w 1512794"/>
                    <a:gd name="connsiteY27" fmla="*/ 154641 h 235870"/>
                    <a:gd name="connsiteX28" fmla="*/ 369794 w 1512794"/>
                    <a:gd name="connsiteY28" fmla="*/ 168088 h 235870"/>
                    <a:gd name="connsiteX29" fmla="*/ 329453 w 1512794"/>
                    <a:gd name="connsiteY29" fmla="*/ 181535 h 235870"/>
                    <a:gd name="connsiteX30" fmla="*/ 309282 w 1512794"/>
                    <a:gd name="connsiteY30" fmla="*/ 194982 h 235870"/>
                    <a:gd name="connsiteX31" fmla="*/ 295835 w 1512794"/>
                    <a:gd name="connsiteY31" fmla="*/ 208430 h 235870"/>
                    <a:gd name="connsiteX32" fmla="*/ 275665 w 1512794"/>
                    <a:gd name="connsiteY32" fmla="*/ 215153 h 235870"/>
                    <a:gd name="connsiteX33" fmla="*/ 255494 w 1512794"/>
                    <a:gd name="connsiteY33" fmla="*/ 235324 h 235870"/>
                    <a:gd name="connsiteX34" fmla="*/ 194982 w 1512794"/>
                    <a:gd name="connsiteY34" fmla="*/ 221877 h 235870"/>
                    <a:gd name="connsiteX35" fmla="*/ 134471 w 1512794"/>
                    <a:gd name="connsiteY35" fmla="*/ 174812 h 235870"/>
                    <a:gd name="connsiteX36" fmla="*/ 94129 w 1512794"/>
                    <a:gd name="connsiteY36" fmla="*/ 161365 h 235870"/>
                    <a:gd name="connsiteX37" fmla="*/ 73959 w 1512794"/>
                    <a:gd name="connsiteY37" fmla="*/ 154641 h 235870"/>
                    <a:gd name="connsiteX38" fmla="*/ 53788 w 1512794"/>
                    <a:gd name="connsiteY38" fmla="*/ 141194 h 235870"/>
                    <a:gd name="connsiteX39" fmla="*/ 33618 w 1512794"/>
                    <a:gd name="connsiteY39" fmla="*/ 134471 h 235870"/>
                    <a:gd name="connsiteX40" fmla="*/ 0 w 1512794"/>
                    <a:gd name="connsiteY40" fmla="*/ 127747 h 235870"/>
                    <a:gd name="connsiteX41" fmla="*/ 0 w 1512794"/>
                    <a:gd name="connsiteY41" fmla="*/ 127747 h 23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12794" h="235870">
                      <a:moveTo>
                        <a:pt x="1512794" y="194982"/>
                      </a:moveTo>
                      <a:lnTo>
                        <a:pt x="1512794" y="194982"/>
                      </a:lnTo>
                      <a:cubicBezTo>
                        <a:pt x="1492623" y="190500"/>
                        <a:pt x="1472328" y="186546"/>
                        <a:pt x="1452282" y="181535"/>
                      </a:cubicBezTo>
                      <a:cubicBezTo>
                        <a:pt x="1445407" y="179816"/>
                        <a:pt x="1437646" y="179239"/>
                        <a:pt x="1432112" y="174812"/>
                      </a:cubicBezTo>
                      <a:cubicBezTo>
                        <a:pt x="1425802" y="169764"/>
                        <a:pt x="1424379" y="160355"/>
                        <a:pt x="1418665" y="154641"/>
                      </a:cubicBezTo>
                      <a:cubicBezTo>
                        <a:pt x="1412951" y="148927"/>
                        <a:pt x="1404702" y="146367"/>
                        <a:pt x="1398494" y="141194"/>
                      </a:cubicBezTo>
                      <a:cubicBezTo>
                        <a:pt x="1376333" y="122728"/>
                        <a:pt x="1380432" y="122632"/>
                        <a:pt x="1364876" y="100853"/>
                      </a:cubicBezTo>
                      <a:cubicBezTo>
                        <a:pt x="1358363" y="91734"/>
                        <a:pt x="1350645" y="83461"/>
                        <a:pt x="1344706" y="73959"/>
                      </a:cubicBezTo>
                      <a:cubicBezTo>
                        <a:pt x="1320334" y="34963"/>
                        <a:pt x="1345493" y="56554"/>
                        <a:pt x="1311088" y="33618"/>
                      </a:cubicBezTo>
                      <a:cubicBezTo>
                        <a:pt x="1306606" y="26894"/>
                        <a:pt x="1304493" y="17730"/>
                        <a:pt x="1297641" y="13447"/>
                      </a:cubicBezTo>
                      <a:cubicBezTo>
                        <a:pt x="1285621" y="5935"/>
                        <a:pt x="1257300" y="0"/>
                        <a:pt x="1257300" y="0"/>
                      </a:cubicBezTo>
                      <a:lnTo>
                        <a:pt x="1176618" y="26894"/>
                      </a:lnTo>
                      <a:cubicBezTo>
                        <a:pt x="1169894" y="29135"/>
                        <a:pt x="1163525" y="33246"/>
                        <a:pt x="1156447" y="33618"/>
                      </a:cubicBezTo>
                      <a:lnTo>
                        <a:pt x="1028700" y="40341"/>
                      </a:lnTo>
                      <a:cubicBezTo>
                        <a:pt x="1018323" y="42935"/>
                        <a:pt x="976729" y="53788"/>
                        <a:pt x="968188" y="53788"/>
                      </a:cubicBezTo>
                      <a:cubicBezTo>
                        <a:pt x="936428" y="53788"/>
                        <a:pt x="925868" y="38891"/>
                        <a:pt x="894229" y="33618"/>
                      </a:cubicBezTo>
                      <a:lnTo>
                        <a:pt x="853888" y="26894"/>
                      </a:lnTo>
                      <a:cubicBezTo>
                        <a:pt x="803181" y="43798"/>
                        <a:pt x="865693" y="20993"/>
                        <a:pt x="813547" y="47065"/>
                      </a:cubicBezTo>
                      <a:cubicBezTo>
                        <a:pt x="794773" y="56451"/>
                        <a:pt x="763651" y="58035"/>
                        <a:pt x="746312" y="60512"/>
                      </a:cubicBezTo>
                      <a:cubicBezTo>
                        <a:pt x="723900" y="58271"/>
                        <a:pt x="701214" y="57939"/>
                        <a:pt x="679076" y="53788"/>
                      </a:cubicBezTo>
                      <a:cubicBezTo>
                        <a:pt x="665144" y="51176"/>
                        <a:pt x="638735" y="40341"/>
                        <a:pt x="638735" y="40341"/>
                      </a:cubicBezTo>
                      <a:cubicBezTo>
                        <a:pt x="627529" y="42582"/>
                        <a:pt x="615521" y="42336"/>
                        <a:pt x="605118" y="47065"/>
                      </a:cubicBezTo>
                      <a:cubicBezTo>
                        <a:pt x="590405" y="53753"/>
                        <a:pt x="580108" y="68848"/>
                        <a:pt x="564776" y="73959"/>
                      </a:cubicBezTo>
                      <a:cubicBezTo>
                        <a:pt x="518661" y="89330"/>
                        <a:pt x="575909" y="71174"/>
                        <a:pt x="510988" y="87406"/>
                      </a:cubicBezTo>
                      <a:cubicBezTo>
                        <a:pt x="504113" y="89125"/>
                        <a:pt x="497541" y="91889"/>
                        <a:pt x="490818" y="94130"/>
                      </a:cubicBezTo>
                      <a:cubicBezTo>
                        <a:pt x="486336" y="100853"/>
                        <a:pt x="482419" y="107990"/>
                        <a:pt x="477371" y="114300"/>
                      </a:cubicBezTo>
                      <a:cubicBezTo>
                        <a:pt x="469034" y="124721"/>
                        <a:pt x="455399" y="135371"/>
                        <a:pt x="443753" y="141194"/>
                      </a:cubicBezTo>
                      <a:cubicBezTo>
                        <a:pt x="429968" y="148087"/>
                        <a:pt x="402755" y="152083"/>
                        <a:pt x="389965" y="154641"/>
                      </a:cubicBezTo>
                      <a:cubicBezTo>
                        <a:pt x="383241" y="159123"/>
                        <a:pt x="377178" y="164806"/>
                        <a:pt x="369794" y="168088"/>
                      </a:cubicBezTo>
                      <a:cubicBezTo>
                        <a:pt x="356841" y="173845"/>
                        <a:pt x="329453" y="181535"/>
                        <a:pt x="329453" y="181535"/>
                      </a:cubicBezTo>
                      <a:cubicBezTo>
                        <a:pt x="322729" y="186017"/>
                        <a:pt x="315592" y="189934"/>
                        <a:pt x="309282" y="194982"/>
                      </a:cubicBezTo>
                      <a:cubicBezTo>
                        <a:pt x="304332" y="198942"/>
                        <a:pt x="301271" y="205168"/>
                        <a:pt x="295835" y="208430"/>
                      </a:cubicBezTo>
                      <a:cubicBezTo>
                        <a:pt x="289758" y="212076"/>
                        <a:pt x="282388" y="212912"/>
                        <a:pt x="275665" y="215153"/>
                      </a:cubicBezTo>
                      <a:cubicBezTo>
                        <a:pt x="268941" y="221877"/>
                        <a:pt x="264776" y="233261"/>
                        <a:pt x="255494" y="235324"/>
                      </a:cubicBezTo>
                      <a:cubicBezTo>
                        <a:pt x="241297" y="238479"/>
                        <a:pt x="210860" y="227169"/>
                        <a:pt x="194982" y="221877"/>
                      </a:cubicBezTo>
                      <a:cubicBezTo>
                        <a:pt x="177578" y="204472"/>
                        <a:pt x="158599" y="182854"/>
                        <a:pt x="134471" y="174812"/>
                      </a:cubicBezTo>
                      <a:lnTo>
                        <a:pt x="94129" y="161365"/>
                      </a:lnTo>
                      <a:cubicBezTo>
                        <a:pt x="87406" y="159124"/>
                        <a:pt x="79856" y="158572"/>
                        <a:pt x="73959" y="154641"/>
                      </a:cubicBezTo>
                      <a:cubicBezTo>
                        <a:pt x="67235" y="150159"/>
                        <a:pt x="61016" y="144808"/>
                        <a:pt x="53788" y="141194"/>
                      </a:cubicBezTo>
                      <a:cubicBezTo>
                        <a:pt x="47449" y="138025"/>
                        <a:pt x="40432" y="136418"/>
                        <a:pt x="33618" y="134471"/>
                      </a:cubicBezTo>
                      <a:cubicBezTo>
                        <a:pt x="8181" y="127203"/>
                        <a:pt x="15083" y="127747"/>
                        <a:pt x="0" y="127747"/>
                      </a:cubicBezTo>
                      <a:lnTo>
                        <a:pt x="0" y="127747"/>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grpSp>
        <p:sp>
          <p:nvSpPr>
            <p:cNvPr id="31" name="Freeform 14">
              <a:extLst>
                <a:ext uri="{FF2B5EF4-FFF2-40B4-BE49-F238E27FC236}">
                  <a16:creationId xmlns:a16="http://schemas.microsoft.com/office/drawing/2014/main" id="{72315F89-0B9B-1BEC-BEE6-AE3C51CC33F6}"/>
                </a:ext>
              </a:extLst>
            </p:cNvPr>
            <p:cNvSpPr/>
            <p:nvPr/>
          </p:nvSpPr>
          <p:spPr>
            <a:xfrm>
              <a:off x="3657600" y="3213100"/>
              <a:ext cx="3302000" cy="736600"/>
            </a:xfrm>
            <a:custGeom>
              <a:avLst/>
              <a:gdLst>
                <a:gd name="connsiteX0" fmla="*/ 0 w 3302000"/>
                <a:gd name="connsiteY0" fmla="*/ 107950 h 736600"/>
                <a:gd name="connsiteX1" fmla="*/ 0 w 3302000"/>
                <a:gd name="connsiteY1" fmla="*/ 107950 h 736600"/>
                <a:gd name="connsiteX2" fmla="*/ 101600 w 3302000"/>
                <a:gd name="connsiteY2" fmla="*/ 120650 h 736600"/>
                <a:gd name="connsiteX3" fmla="*/ 127000 w 3302000"/>
                <a:gd name="connsiteY3" fmla="*/ 127000 h 736600"/>
                <a:gd name="connsiteX4" fmla="*/ 165100 w 3302000"/>
                <a:gd name="connsiteY4" fmla="*/ 133350 h 736600"/>
                <a:gd name="connsiteX5" fmla="*/ 203200 w 3302000"/>
                <a:gd name="connsiteY5" fmla="*/ 146050 h 736600"/>
                <a:gd name="connsiteX6" fmla="*/ 222250 w 3302000"/>
                <a:gd name="connsiteY6" fmla="*/ 152400 h 736600"/>
                <a:gd name="connsiteX7" fmla="*/ 234950 w 3302000"/>
                <a:gd name="connsiteY7" fmla="*/ 171450 h 736600"/>
                <a:gd name="connsiteX8" fmla="*/ 254000 w 3302000"/>
                <a:gd name="connsiteY8" fmla="*/ 190500 h 736600"/>
                <a:gd name="connsiteX9" fmla="*/ 273050 w 3302000"/>
                <a:gd name="connsiteY9" fmla="*/ 228600 h 736600"/>
                <a:gd name="connsiteX10" fmla="*/ 292100 w 3302000"/>
                <a:gd name="connsiteY10" fmla="*/ 234950 h 736600"/>
                <a:gd name="connsiteX11" fmla="*/ 311150 w 3302000"/>
                <a:gd name="connsiteY11" fmla="*/ 247650 h 736600"/>
                <a:gd name="connsiteX12" fmla="*/ 355600 w 3302000"/>
                <a:gd name="connsiteY12" fmla="*/ 298450 h 736600"/>
                <a:gd name="connsiteX13" fmla="*/ 400050 w 3302000"/>
                <a:gd name="connsiteY13" fmla="*/ 342900 h 736600"/>
                <a:gd name="connsiteX14" fmla="*/ 444500 w 3302000"/>
                <a:gd name="connsiteY14" fmla="*/ 349250 h 736600"/>
                <a:gd name="connsiteX15" fmla="*/ 609600 w 3302000"/>
                <a:gd name="connsiteY15" fmla="*/ 336550 h 736600"/>
                <a:gd name="connsiteX16" fmla="*/ 628650 w 3302000"/>
                <a:gd name="connsiteY16" fmla="*/ 330200 h 736600"/>
                <a:gd name="connsiteX17" fmla="*/ 654050 w 3302000"/>
                <a:gd name="connsiteY17" fmla="*/ 323850 h 736600"/>
                <a:gd name="connsiteX18" fmla="*/ 781050 w 3302000"/>
                <a:gd name="connsiteY18" fmla="*/ 330200 h 736600"/>
                <a:gd name="connsiteX19" fmla="*/ 882650 w 3302000"/>
                <a:gd name="connsiteY19" fmla="*/ 317500 h 736600"/>
                <a:gd name="connsiteX20" fmla="*/ 901700 w 3302000"/>
                <a:gd name="connsiteY20" fmla="*/ 311150 h 736600"/>
                <a:gd name="connsiteX21" fmla="*/ 927100 w 3302000"/>
                <a:gd name="connsiteY21" fmla="*/ 304800 h 736600"/>
                <a:gd name="connsiteX22" fmla="*/ 1079500 w 3302000"/>
                <a:gd name="connsiteY22" fmla="*/ 311150 h 736600"/>
                <a:gd name="connsiteX23" fmla="*/ 1143000 w 3302000"/>
                <a:gd name="connsiteY23" fmla="*/ 323850 h 736600"/>
                <a:gd name="connsiteX24" fmla="*/ 1174750 w 3302000"/>
                <a:gd name="connsiteY24" fmla="*/ 330200 h 736600"/>
                <a:gd name="connsiteX25" fmla="*/ 1206500 w 3302000"/>
                <a:gd name="connsiteY25" fmla="*/ 336550 h 736600"/>
                <a:gd name="connsiteX26" fmla="*/ 1238250 w 3302000"/>
                <a:gd name="connsiteY26" fmla="*/ 342900 h 736600"/>
                <a:gd name="connsiteX27" fmla="*/ 1301750 w 3302000"/>
                <a:gd name="connsiteY27" fmla="*/ 349250 h 736600"/>
                <a:gd name="connsiteX28" fmla="*/ 1327150 w 3302000"/>
                <a:gd name="connsiteY28" fmla="*/ 361950 h 736600"/>
                <a:gd name="connsiteX29" fmla="*/ 1352550 w 3302000"/>
                <a:gd name="connsiteY29" fmla="*/ 381000 h 736600"/>
                <a:gd name="connsiteX30" fmla="*/ 1441450 w 3302000"/>
                <a:gd name="connsiteY30" fmla="*/ 400050 h 736600"/>
                <a:gd name="connsiteX31" fmla="*/ 1504950 w 3302000"/>
                <a:gd name="connsiteY31" fmla="*/ 425450 h 736600"/>
                <a:gd name="connsiteX32" fmla="*/ 1524000 w 3302000"/>
                <a:gd name="connsiteY32" fmla="*/ 431800 h 736600"/>
                <a:gd name="connsiteX33" fmla="*/ 1555750 w 3302000"/>
                <a:gd name="connsiteY33" fmla="*/ 438150 h 736600"/>
                <a:gd name="connsiteX34" fmla="*/ 1593850 w 3302000"/>
                <a:gd name="connsiteY34" fmla="*/ 450850 h 736600"/>
                <a:gd name="connsiteX35" fmla="*/ 1612900 w 3302000"/>
                <a:gd name="connsiteY35" fmla="*/ 457200 h 736600"/>
                <a:gd name="connsiteX36" fmla="*/ 1631950 w 3302000"/>
                <a:gd name="connsiteY36" fmla="*/ 469900 h 736600"/>
                <a:gd name="connsiteX37" fmla="*/ 1670050 w 3302000"/>
                <a:gd name="connsiteY37" fmla="*/ 482600 h 736600"/>
                <a:gd name="connsiteX38" fmla="*/ 1689100 w 3302000"/>
                <a:gd name="connsiteY38" fmla="*/ 488950 h 736600"/>
                <a:gd name="connsiteX39" fmla="*/ 1708150 w 3302000"/>
                <a:gd name="connsiteY39" fmla="*/ 495300 h 736600"/>
                <a:gd name="connsiteX40" fmla="*/ 1727200 w 3302000"/>
                <a:gd name="connsiteY40" fmla="*/ 508000 h 736600"/>
                <a:gd name="connsiteX41" fmla="*/ 1765300 w 3302000"/>
                <a:gd name="connsiteY41" fmla="*/ 520700 h 736600"/>
                <a:gd name="connsiteX42" fmla="*/ 1784350 w 3302000"/>
                <a:gd name="connsiteY42" fmla="*/ 527050 h 736600"/>
                <a:gd name="connsiteX43" fmla="*/ 1822450 w 3302000"/>
                <a:gd name="connsiteY43" fmla="*/ 558800 h 736600"/>
                <a:gd name="connsiteX44" fmla="*/ 1860550 w 3302000"/>
                <a:gd name="connsiteY44" fmla="*/ 565150 h 736600"/>
                <a:gd name="connsiteX45" fmla="*/ 1879600 w 3302000"/>
                <a:gd name="connsiteY45" fmla="*/ 571500 h 736600"/>
                <a:gd name="connsiteX46" fmla="*/ 1898650 w 3302000"/>
                <a:gd name="connsiteY46" fmla="*/ 590550 h 736600"/>
                <a:gd name="connsiteX47" fmla="*/ 1930400 w 3302000"/>
                <a:gd name="connsiteY47" fmla="*/ 596900 h 736600"/>
                <a:gd name="connsiteX48" fmla="*/ 1949450 w 3302000"/>
                <a:gd name="connsiteY48" fmla="*/ 603250 h 736600"/>
                <a:gd name="connsiteX49" fmla="*/ 1974850 w 3302000"/>
                <a:gd name="connsiteY49" fmla="*/ 641350 h 736600"/>
                <a:gd name="connsiteX50" fmla="*/ 1993900 w 3302000"/>
                <a:gd name="connsiteY50" fmla="*/ 660400 h 736600"/>
                <a:gd name="connsiteX51" fmla="*/ 2019300 w 3302000"/>
                <a:gd name="connsiteY51" fmla="*/ 698500 h 736600"/>
                <a:gd name="connsiteX52" fmla="*/ 2076450 w 3302000"/>
                <a:gd name="connsiteY52" fmla="*/ 711200 h 736600"/>
                <a:gd name="connsiteX53" fmla="*/ 2114550 w 3302000"/>
                <a:gd name="connsiteY53" fmla="*/ 723900 h 736600"/>
                <a:gd name="connsiteX54" fmla="*/ 2133600 w 3302000"/>
                <a:gd name="connsiteY54" fmla="*/ 736600 h 736600"/>
                <a:gd name="connsiteX55" fmla="*/ 2222500 w 3302000"/>
                <a:gd name="connsiteY55" fmla="*/ 717550 h 736600"/>
                <a:gd name="connsiteX56" fmla="*/ 2260600 w 3302000"/>
                <a:gd name="connsiteY56" fmla="*/ 692150 h 736600"/>
                <a:gd name="connsiteX57" fmla="*/ 2273300 w 3302000"/>
                <a:gd name="connsiteY57" fmla="*/ 673100 h 736600"/>
                <a:gd name="connsiteX58" fmla="*/ 2311400 w 3302000"/>
                <a:gd name="connsiteY58" fmla="*/ 647700 h 736600"/>
                <a:gd name="connsiteX59" fmla="*/ 2317750 w 3302000"/>
                <a:gd name="connsiteY59" fmla="*/ 628650 h 736600"/>
                <a:gd name="connsiteX60" fmla="*/ 2336800 w 3302000"/>
                <a:gd name="connsiteY60" fmla="*/ 615950 h 736600"/>
                <a:gd name="connsiteX61" fmla="*/ 2349500 w 3302000"/>
                <a:gd name="connsiteY61" fmla="*/ 596900 h 736600"/>
                <a:gd name="connsiteX62" fmla="*/ 2355850 w 3302000"/>
                <a:gd name="connsiteY62" fmla="*/ 501650 h 736600"/>
                <a:gd name="connsiteX63" fmla="*/ 2362200 w 3302000"/>
                <a:gd name="connsiteY63" fmla="*/ 482600 h 736600"/>
                <a:gd name="connsiteX64" fmla="*/ 2374900 w 3302000"/>
                <a:gd name="connsiteY64" fmla="*/ 431800 h 736600"/>
                <a:gd name="connsiteX65" fmla="*/ 2381250 w 3302000"/>
                <a:gd name="connsiteY65" fmla="*/ 406400 h 736600"/>
                <a:gd name="connsiteX66" fmla="*/ 2393950 w 3302000"/>
                <a:gd name="connsiteY66" fmla="*/ 368300 h 736600"/>
                <a:gd name="connsiteX67" fmla="*/ 2419350 w 3302000"/>
                <a:gd name="connsiteY67" fmla="*/ 330200 h 736600"/>
                <a:gd name="connsiteX68" fmla="*/ 2425700 w 3302000"/>
                <a:gd name="connsiteY68" fmla="*/ 292100 h 736600"/>
                <a:gd name="connsiteX69" fmla="*/ 2432050 w 3302000"/>
                <a:gd name="connsiteY69" fmla="*/ 273050 h 736600"/>
                <a:gd name="connsiteX70" fmla="*/ 2489200 w 3302000"/>
                <a:gd name="connsiteY70" fmla="*/ 241300 h 736600"/>
                <a:gd name="connsiteX71" fmla="*/ 2520950 w 3302000"/>
                <a:gd name="connsiteY71" fmla="*/ 234950 h 736600"/>
                <a:gd name="connsiteX72" fmla="*/ 2546350 w 3302000"/>
                <a:gd name="connsiteY72" fmla="*/ 228600 h 736600"/>
                <a:gd name="connsiteX73" fmla="*/ 2584450 w 3302000"/>
                <a:gd name="connsiteY73" fmla="*/ 215900 h 736600"/>
                <a:gd name="connsiteX74" fmla="*/ 2609850 w 3302000"/>
                <a:gd name="connsiteY74" fmla="*/ 196850 h 736600"/>
                <a:gd name="connsiteX75" fmla="*/ 2762250 w 3302000"/>
                <a:gd name="connsiteY75" fmla="*/ 190500 h 736600"/>
                <a:gd name="connsiteX76" fmla="*/ 2901950 w 3302000"/>
                <a:gd name="connsiteY76" fmla="*/ 190500 h 736600"/>
                <a:gd name="connsiteX77" fmla="*/ 2940050 w 3302000"/>
                <a:gd name="connsiteY77" fmla="*/ 165100 h 736600"/>
                <a:gd name="connsiteX78" fmla="*/ 2978150 w 3302000"/>
                <a:gd name="connsiteY78" fmla="*/ 146050 h 736600"/>
                <a:gd name="connsiteX79" fmla="*/ 3016250 w 3302000"/>
                <a:gd name="connsiteY79" fmla="*/ 114300 h 736600"/>
                <a:gd name="connsiteX80" fmla="*/ 3035300 w 3302000"/>
                <a:gd name="connsiteY80" fmla="*/ 95250 h 736600"/>
                <a:gd name="connsiteX81" fmla="*/ 3136900 w 3302000"/>
                <a:gd name="connsiteY81" fmla="*/ 76200 h 736600"/>
                <a:gd name="connsiteX82" fmla="*/ 3219450 w 3302000"/>
                <a:gd name="connsiteY82" fmla="*/ 69850 h 736600"/>
                <a:gd name="connsiteX83" fmla="*/ 3238500 w 3302000"/>
                <a:gd name="connsiteY83" fmla="*/ 63500 h 736600"/>
                <a:gd name="connsiteX84" fmla="*/ 3276600 w 3302000"/>
                <a:gd name="connsiteY84" fmla="*/ 38100 h 736600"/>
                <a:gd name="connsiteX85" fmla="*/ 3302000 w 3302000"/>
                <a:gd name="connsiteY85" fmla="*/ 0 h 736600"/>
                <a:gd name="connsiteX86" fmla="*/ 3302000 w 3302000"/>
                <a:gd name="connsiteY86" fmla="*/ 0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02000" h="736600">
                  <a:moveTo>
                    <a:pt x="0" y="107950"/>
                  </a:moveTo>
                  <a:lnTo>
                    <a:pt x="0" y="107950"/>
                  </a:lnTo>
                  <a:cubicBezTo>
                    <a:pt x="27270" y="110980"/>
                    <a:pt x="73124" y="115472"/>
                    <a:pt x="101600" y="120650"/>
                  </a:cubicBezTo>
                  <a:cubicBezTo>
                    <a:pt x="110186" y="122211"/>
                    <a:pt x="118442" y="125288"/>
                    <a:pt x="127000" y="127000"/>
                  </a:cubicBezTo>
                  <a:cubicBezTo>
                    <a:pt x="139625" y="129525"/>
                    <a:pt x="152609" y="130227"/>
                    <a:pt x="165100" y="133350"/>
                  </a:cubicBezTo>
                  <a:cubicBezTo>
                    <a:pt x="178087" y="136597"/>
                    <a:pt x="190500" y="141817"/>
                    <a:pt x="203200" y="146050"/>
                  </a:cubicBezTo>
                  <a:lnTo>
                    <a:pt x="222250" y="152400"/>
                  </a:lnTo>
                  <a:cubicBezTo>
                    <a:pt x="226483" y="158750"/>
                    <a:pt x="230064" y="165587"/>
                    <a:pt x="234950" y="171450"/>
                  </a:cubicBezTo>
                  <a:cubicBezTo>
                    <a:pt x="240699" y="178349"/>
                    <a:pt x="249019" y="183028"/>
                    <a:pt x="254000" y="190500"/>
                  </a:cubicBezTo>
                  <a:cubicBezTo>
                    <a:pt x="267147" y="210220"/>
                    <a:pt x="251639" y="211471"/>
                    <a:pt x="273050" y="228600"/>
                  </a:cubicBezTo>
                  <a:cubicBezTo>
                    <a:pt x="278277" y="232781"/>
                    <a:pt x="286113" y="231957"/>
                    <a:pt x="292100" y="234950"/>
                  </a:cubicBezTo>
                  <a:cubicBezTo>
                    <a:pt x="298926" y="238363"/>
                    <a:pt x="304800" y="243417"/>
                    <a:pt x="311150" y="247650"/>
                  </a:cubicBezTo>
                  <a:cubicBezTo>
                    <a:pt x="340783" y="292100"/>
                    <a:pt x="323850" y="277283"/>
                    <a:pt x="355600" y="298450"/>
                  </a:cubicBezTo>
                  <a:cubicBezTo>
                    <a:pt x="376871" y="330356"/>
                    <a:pt x="369959" y="336882"/>
                    <a:pt x="400050" y="342900"/>
                  </a:cubicBezTo>
                  <a:cubicBezTo>
                    <a:pt x="414726" y="345835"/>
                    <a:pt x="429683" y="347133"/>
                    <a:pt x="444500" y="349250"/>
                  </a:cubicBezTo>
                  <a:cubicBezTo>
                    <a:pt x="565950" y="331900"/>
                    <a:pt x="374090" y="357960"/>
                    <a:pt x="609600" y="336550"/>
                  </a:cubicBezTo>
                  <a:cubicBezTo>
                    <a:pt x="616266" y="335944"/>
                    <a:pt x="622214" y="332039"/>
                    <a:pt x="628650" y="330200"/>
                  </a:cubicBezTo>
                  <a:cubicBezTo>
                    <a:pt x="637041" y="327802"/>
                    <a:pt x="645583" y="325967"/>
                    <a:pt x="654050" y="323850"/>
                  </a:cubicBezTo>
                  <a:cubicBezTo>
                    <a:pt x="696383" y="325967"/>
                    <a:pt x="738664" y="330200"/>
                    <a:pt x="781050" y="330200"/>
                  </a:cubicBezTo>
                  <a:cubicBezTo>
                    <a:pt x="808653" y="330200"/>
                    <a:pt x="852440" y="325053"/>
                    <a:pt x="882650" y="317500"/>
                  </a:cubicBezTo>
                  <a:cubicBezTo>
                    <a:pt x="889144" y="315877"/>
                    <a:pt x="895264" y="312989"/>
                    <a:pt x="901700" y="311150"/>
                  </a:cubicBezTo>
                  <a:cubicBezTo>
                    <a:pt x="910091" y="308752"/>
                    <a:pt x="918633" y="306917"/>
                    <a:pt x="927100" y="304800"/>
                  </a:cubicBezTo>
                  <a:cubicBezTo>
                    <a:pt x="977900" y="306917"/>
                    <a:pt x="1028853" y="306681"/>
                    <a:pt x="1079500" y="311150"/>
                  </a:cubicBezTo>
                  <a:cubicBezTo>
                    <a:pt x="1101002" y="313047"/>
                    <a:pt x="1121833" y="319617"/>
                    <a:pt x="1143000" y="323850"/>
                  </a:cubicBezTo>
                  <a:lnTo>
                    <a:pt x="1174750" y="330200"/>
                  </a:lnTo>
                  <a:lnTo>
                    <a:pt x="1206500" y="336550"/>
                  </a:lnTo>
                  <a:cubicBezTo>
                    <a:pt x="1217083" y="338667"/>
                    <a:pt x="1227511" y="341826"/>
                    <a:pt x="1238250" y="342900"/>
                  </a:cubicBezTo>
                  <a:lnTo>
                    <a:pt x="1301750" y="349250"/>
                  </a:lnTo>
                  <a:cubicBezTo>
                    <a:pt x="1310217" y="353483"/>
                    <a:pt x="1319123" y="356933"/>
                    <a:pt x="1327150" y="361950"/>
                  </a:cubicBezTo>
                  <a:cubicBezTo>
                    <a:pt x="1336125" y="367559"/>
                    <a:pt x="1343084" y="376267"/>
                    <a:pt x="1352550" y="381000"/>
                  </a:cubicBezTo>
                  <a:cubicBezTo>
                    <a:pt x="1382711" y="396080"/>
                    <a:pt x="1408124" y="395884"/>
                    <a:pt x="1441450" y="400050"/>
                  </a:cubicBezTo>
                  <a:cubicBezTo>
                    <a:pt x="1478824" y="418737"/>
                    <a:pt x="1457870" y="409757"/>
                    <a:pt x="1504950" y="425450"/>
                  </a:cubicBezTo>
                  <a:cubicBezTo>
                    <a:pt x="1511300" y="427567"/>
                    <a:pt x="1517436" y="430487"/>
                    <a:pt x="1524000" y="431800"/>
                  </a:cubicBezTo>
                  <a:cubicBezTo>
                    <a:pt x="1534583" y="433917"/>
                    <a:pt x="1545337" y="435310"/>
                    <a:pt x="1555750" y="438150"/>
                  </a:cubicBezTo>
                  <a:cubicBezTo>
                    <a:pt x="1568665" y="441672"/>
                    <a:pt x="1581150" y="446617"/>
                    <a:pt x="1593850" y="450850"/>
                  </a:cubicBezTo>
                  <a:cubicBezTo>
                    <a:pt x="1600200" y="452967"/>
                    <a:pt x="1607331" y="453487"/>
                    <a:pt x="1612900" y="457200"/>
                  </a:cubicBezTo>
                  <a:cubicBezTo>
                    <a:pt x="1619250" y="461433"/>
                    <a:pt x="1624976" y="466800"/>
                    <a:pt x="1631950" y="469900"/>
                  </a:cubicBezTo>
                  <a:cubicBezTo>
                    <a:pt x="1644183" y="475337"/>
                    <a:pt x="1657350" y="478367"/>
                    <a:pt x="1670050" y="482600"/>
                  </a:cubicBezTo>
                  <a:lnTo>
                    <a:pt x="1689100" y="488950"/>
                  </a:lnTo>
                  <a:cubicBezTo>
                    <a:pt x="1695450" y="491067"/>
                    <a:pt x="1702581" y="491587"/>
                    <a:pt x="1708150" y="495300"/>
                  </a:cubicBezTo>
                  <a:cubicBezTo>
                    <a:pt x="1714500" y="499533"/>
                    <a:pt x="1720226" y="504900"/>
                    <a:pt x="1727200" y="508000"/>
                  </a:cubicBezTo>
                  <a:cubicBezTo>
                    <a:pt x="1739433" y="513437"/>
                    <a:pt x="1752600" y="516467"/>
                    <a:pt x="1765300" y="520700"/>
                  </a:cubicBezTo>
                  <a:lnTo>
                    <a:pt x="1784350" y="527050"/>
                  </a:lnTo>
                  <a:cubicBezTo>
                    <a:pt x="1793192" y="535892"/>
                    <a:pt x="1809189" y="554380"/>
                    <a:pt x="1822450" y="558800"/>
                  </a:cubicBezTo>
                  <a:cubicBezTo>
                    <a:pt x="1834664" y="562871"/>
                    <a:pt x="1847981" y="562357"/>
                    <a:pt x="1860550" y="565150"/>
                  </a:cubicBezTo>
                  <a:cubicBezTo>
                    <a:pt x="1867084" y="566602"/>
                    <a:pt x="1873250" y="569383"/>
                    <a:pt x="1879600" y="571500"/>
                  </a:cubicBezTo>
                  <a:cubicBezTo>
                    <a:pt x="1885950" y="577850"/>
                    <a:pt x="1890618" y="586534"/>
                    <a:pt x="1898650" y="590550"/>
                  </a:cubicBezTo>
                  <a:cubicBezTo>
                    <a:pt x="1908303" y="595377"/>
                    <a:pt x="1919929" y="594282"/>
                    <a:pt x="1930400" y="596900"/>
                  </a:cubicBezTo>
                  <a:cubicBezTo>
                    <a:pt x="1936894" y="598523"/>
                    <a:pt x="1943100" y="601133"/>
                    <a:pt x="1949450" y="603250"/>
                  </a:cubicBezTo>
                  <a:cubicBezTo>
                    <a:pt x="2010221" y="664021"/>
                    <a:pt x="1938091" y="586211"/>
                    <a:pt x="1974850" y="641350"/>
                  </a:cubicBezTo>
                  <a:cubicBezTo>
                    <a:pt x="1979831" y="648822"/>
                    <a:pt x="1988387" y="653311"/>
                    <a:pt x="1993900" y="660400"/>
                  </a:cubicBezTo>
                  <a:cubicBezTo>
                    <a:pt x="2003271" y="672448"/>
                    <a:pt x="2004820" y="693673"/>
                    <a:pt x="2019300" y="698500"/>
                  </a:cubicBezTo>
                  <a:cubicBezTo>
                    <a:pt x="2073804" y="716668"/>
                    <a:pt x="1987045" y="688849"/>
                    <a:pt x="2076450" y="711200"/>
                  </a:cubicBezTo>
                  <a:cubicBezTo>
                    <a:pt x="2089437" y="714447"/>
                    <a:pt x="2103411" y="716474"/>
                    <a:pt x="2114550" y="723900"/>
                  </a:cubicBezTo>
                  <a:lnTo>
                    <a:pt x="2133600" y="736600"/>
                  </a:lnTo>
                  <a:cubicBezTo>
                    <a:pt x="2155096" y="733913"/>
                    <a:pt x="2201619" y="731470"/>
                    <a:pt x="2222500" y="717550"/>
                  </a:cubicBezTo>
                  <a:lnTo>
                    <a:pt x="2260600" y="692150"/>
                  </a:lnTo>
                  <a:cubicBezTo>
                    <a:pt x="2264833" y="685800"/>
                    <a:pt x="2267557" y="678126"/>
                    <a:pt x="2273300" y="673100"/>
                  </a:cubicBezTo>
                  <a:cubicBezTo>
                    <a:pt x="2284787" y="663049"/>
                    <a:pt x="2311400" y="647700"/>
                    <a:pt x="2311400" y="647700"/>
                  </a:cubicBezTo>
                  <a:cubicBezTo>
                    <a:pt x="2313517" y="641350"/>
                    <a:pt x="2313569" y="633877"/>
                    <a:pt x="2317750" y="628650"/>
                  </a:cubicBezTo>
                  <a:cubicBezTo>
                    <a:pt x="2322518" y="622691"/>
                    <a:pt x="2331404" y="621346"/>
                    <a:pt x="2336800" y="615950"/>
                  </a:cubicBezTo>
                  <a:cubicBezTo>
                    <a:pt x="2342196" y="610554"/>
                    <a:pt x="2345267" y="603250"/>
                    <a:pt x="2349500" y="596900"/>
                  </a:cubicBezTo>
                  <a:cubicBezTo>
                    <a:pt x="2351617" y="565150"/>
                    <a:pt x="2352336" y="533276"/>
                    <a:pt x="2355850" y="501650"/>
                  </a:cubicBezTo>
                  <a:cubicBezTo>
                    <a:pt x="2356589" y="494997"/>
                    <a:pt x="2360439" y="489058"/>
                    <a:pt x="2362200" y="482600"/>
                  </a:cubicBezTo>
                  <a:cubicBezTo>
                    <a:pt x="2366793" y="465761"/>
                    <a:pt x="2370667" y="448733"/>
                    <a:pt x="2374900" y="431800"/>
                  </a:cubicBezTo>
                  <a:cubicBezTo>
                    <a:pt x="2377017" y="423333"/>
                    <a:pt x="2378490" y="414679"/>
                    <a:pt x="2381250" y="406400"/>
                  </a:cubicBezTo>
                  <a:cubicBezTo>
                    <a:pt x="2385483" y="393700"/>
                    <a:pt x="2386524" y="379439"/>
                    <a:pt x="2393950" y="368300"/>
                  </a:cubicBezTo>
                  <a:lnTo>
                    <a:pt x="2419350" y="330200"/>
                  </a:lnTo>
                  <a:cubicBezTo>
                    <a:pt x="2421467" y="317500"/>
                    <a:pt x="2422907" y="304669"/>
                    <a:pt x="2425700" y="292100"/>
                  </a:cubicBezTo>
                  <a:cubicBezTo>
                    <a:pt x="2427152" y="285566"/>
                    <a:pt x="2427317" y="277783"/>
                    <a:pt x="2432050" y="273050"/>
                  </a:cubicBezTo>
                  <a:cubicBezTo>
                    <a:pt x="2447815" y="257285"/>
                    <a:pt x="2467907" y="246623"/>
                    <a:pt x="2489200" y="241300"/>
                  </a:cubicBezTo>
                  <a:cubicBezTo>
                    <a:pt x="2499671" y="238682"/>
                    <a:pt x="2510414" y="237291"/>
                    <a:pt x="2520950" y="234950"/>
                  </a:cubicBezTo>
                  <a:cubicBezTo>
                    <a:pt x="2529469" y="233057"/>
                    <a:pt x="2537991" y="231108"/>
                    <a:pt x="2546350" y="228600"/>
                  </a:cubicBezTo>
                  <a:cubicBezTo>
                    <a:pt x="2559172" y="224753"/>
                    <a:pt x="2584450" y="215900"/>
                    <a:pt x="2584450" y="215900"/>
                  </a:cubicBezTo>
                  <a:cubicBezTo>
                    <a:pt x="2592917" y="209550"/>
                    <a:pt x="2601238" y="203001"/>
                    <a:pt x="2609850" y="196850"/>
                  </a:cubicBezTo>
                  <a:cubicBezTo>
                    <a:pt x="2662422" y="159299"/>
                    <a:pt x="2641713" y="184760"/>
                    <a:pt x="2762250" y="190500"/>
                  </a:cubicBezTo>
                  <a:cubicBezTo>
                    <a:pt x="2815840" y="201218"/>
                    <a:pt x="2828329" y="206505"/>
                    <a:pt x="2901950" y="190500"/>
                  </a:cubicBezTo>
                  <a:cubicBezTo>
                    <a:pt x="2916865" y="187258"/>
                    <a:pt x="2927350" y="173567"/>
                    <a:pt x="2940050" y="165100"/>
                  </a:cubicBezTo>
                  <a:cubicBezTo>
                    <a:pt x="2964669" y="148687"/>
                    <a:pt x="2951860" y="154813"/>
                    <a:pt x="2978150" y="146050"/>
                  </a:cubicBezTo>
                  <a:cubicBezTo>
                    <a:pt x="3033805" y="90395"/>
                    <a:pt x="2963206" y="158503"/>
                    <a:pt x="3016250" y="114300"/>
                  </a:cubicBezTo>
                  <a:cubicBezTo>
                    <a:pt x="3023149" y="108551"/>
                    <a:pt x="3027450" y="99611"/>
                    <a:pt x="3035300" y="95250"/>
                  </a:cubicBezTo>
                  <a:cubicBezTo>
                    <a:pt x="3064597" y="78974"/>
                    <a:pt x="3106136" y="78875"/>
                    <a:pt x="3136900" y="76200"/>
                  </a:cubicBezTo>
                  <a:cubicBezTo>
                    <a:pt x="3164394" y="73809"/>
                    <a:pt x="3191933" y="71967"/>
                    <a:pt x="3219450" y="69850"/>
                  </a:cubicBezTo>
                  <a:cubicBezTo>
                    <a:pt x="3225800" y="67733"/>
                    <a:pt x="3232649" y="66751"/>
                    <a:pt x="3238500" y="63500"/>
                  </a:cubicBezTo>
                  <a:cubicBezTo>
                    <a:pt x="3251843" y="56087"/>
                    <a:pt x="3276600" y="38100"/>
                    <a:pt x="3276600" y="38100"/>
                  </a:cubicBezTo>
                  <a:lnTo>
                    <a:pt x="3302000" y="0"/>
                  </a:lnTo>
                  <a:lnTo>
                    <a:pt x="3302000" y="0"/>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Freeform 16">
              <a:extLst>
                <a:ext uri="{FF2B5EF4-FFF2-40B4-BE49-F238E27FC236}">
                  <a16:creationId xmlns:a16="http://schemas.microsoft.com/office/drawing/2014/main" id="{0F9083B9-90F7-3012-6E94-0F956261E7DF}"/>
                </a:ext>
              </a:extLst>
            </p:cNvPr>
            <p:cNvSpPr/>
            <p:nvPr/>
          </p:nvSpPr>
          <p:spPr>
            <a:xfrm>
              <a:off x="3162300" y="2190750"/>
              <a:ext cx="3117850" cy="1219200"/>
            </a:xfrm>
            <a:custGeom>
              <a:avLst/>
              <a:gdLst>
                <a:gd name="connsiteX0" fmla="*/ 0 w 3117850"/>
                <a:gd name="connsiteY0" fmla="*/ 88900 h 1219200"/>
                <a:gd name="connsiteX1" fmla="*/ 0 w 3117850"/>
                <a:gd name="connsiteY1" fmla="*/ 88900 h 1219200"/>
                <a:gd name="connsiteX2" fmla="*/ 101600 w 3117850"/>
                <a:gd name="connsiteY2" fmla="*/ 82550 h 1219200"/>
                <a:gd name="connsiteX3" fmla="*/ 139700 w 3117850"/>
                <a:gd name="connsiteY3" fmla="*/ 76200 h 1219200"/>
                <a:gd name="connsiteX4" fmla="*/ 190500 w 3117850"/>
                <a:gd name="connsiteY4" fmla="*/ 63500 h 1219200"/>
                <a:gd name="connsiteX5" fmla="*/ 508000 w 3117850"/>
                <a:gd name="connsiteY5" fmla="*/ 57150 h 1219200"/>
                <a:gd name="connsiteX6" fmla="*/ 603250 w 3117850"/>
                <a:gd name="connsiteY6" fmla="*/ 25400 h 1219200"/>
                <a:gd name="connsiteX7" fmla="*/ 641350 w 3117850"/>
                <a:gd name="connsiteY7" fmla="*/ 12700 h 1219200"/>
                <a:gd name="connsiteX8" fmla="*/ 660400 w 3117850"/>
                <a:gd name="connsiteY8" fmla="*/ 6350 h 1219200"/>
                <a:gd name="connsiteX9" fmla="*/ 704850 w 3117850"/>
                <a:gd name="connsiteY9" fmla="*/ 0 h 1219200"/>
                <a:gd name="connsiteX10" fmla="*/ 914400 w 3117850"/>
                <a:gd name="connsiteY10" fmla="*/ 12700 h 1219200"/>
                <a:gd name="connsiteX11" fmla="*/ 1003300 w 3117850"/>
                <a:gd name="connsiteY11" fmla="*/ 19050 h 1219200"/>
                <a:gd name="connsiteX12" fmla="*/ 1162050 w 3117850"/>
                <a:gd name="connsiteY12" fmla="*/ 25400 h 1219200"/>
                <a:gd name="connsiteX13" fmla="*/ 1257300 w 3117850"/>
                <a:gd name="connsiteY13" fmla="*/ 38100 h 1219200"/>
                <a:gd name="connsiteX14" fmla="*/ 1295400 w 3117850"/>
                <a:gd name="connsiteY14" fmla="*/ 50800 h 1219200"/>
                <a:gd name="connsiteX15" fmla="*/ 1314450 w 3117850"/>
                <a:gd name="connsiteY15" fmla="*/ 57150 h 1219200"/>
                <a:gd name="connsiteX16" fmla="*/ 1365250 w 3117850"/>
                <a:gd name="connsiteY16" fmla="*/ 69850 h 1219200"/>
                <a:gd name="connsiteX17" fmla="*/ 1403350 w 3117850"/>
                <a:gd name="connsiteY17" fmla="*/ 101600 h 1219200"/>
                <a:gd name="connsiteX18" fmla="*/ 1422400 w 3117850"/>
                <a:gd name="connsiteY18" fmla="*/ 114300 h 1219200"/>
                <a:gd name="connsiteX19" fmla="*/ 1460500 w 3117850"/>
                <a:gd name="connsiteY19" fmla="*/ 146050 h 1219200"/>
                <a:gd name="connsiteX20" fmla="*/ 1511300 w 3117850"/>
                <a:gd name="connsiteY20" fmla="*/ 158750 h 1219200"/>
                <a:gd name="connsiteX21" fmla="*/ 1530350 w 3117850"/>
                <a:gd name="connsiteY21" fmla="*/ 165100 h 1219200"/>
                <a:gd name="connsiteX22" fmla="*/ 1581150 w 3117850"/>
                <a:gd name="connsiteY22" fmla="*/ 177800 h 1219200"/>
                <a:gd name="connsiteX23" fmla="*/ 1619250 w 3117850"/>
                <a:gd name="connsiteY23" fmla="*/ 203200 h 1219200"/>
                <a:gd name="connsiteX24" fmla="*/ 1638300 w 3117850"/>
                <a:gd name="connsiteY24" fmla="*/ 215900 h 1219200"/>
                <a:gd name="connsiteX25" fmla="*/ 1689100 w 3117850"/>
                <a:gd name="connsiteY25" fmla="*/ 228600 h 1219200"/>
                <a:gd name="connsiteX26" fmla="*/ 1701800 w 3117850"/>
                <a:gd name="connsiteY26" fmla="*/ 247650 h 1219200"/>
                <a:gd name="connsiteX27" fmla="*/ 1739900 w 3117850"/>
                <a:gd name="connsiteY27" fmla="*/ 273050 h 1219200"/>
                <a:gd name="connsiteX28" fmla="*/ 1752600 w 3117850"/>
                <a:gd name="connsiteY28" fmla="*/ 292100 h 1219200"/>
                <a:gd name="connsiteX29" fmla="*/ 1790700 w 3117850"/>
                <a:gd name="connsiteY29" fmla="*/ 304800 h 1219200"/>
                <a:gd name="connsiteX30" fmla="*/ 1873250 w 3117850"/>
                <a:gd name="connsiteY30" fmla="*/ 298450 h 1219200"/>
                <a:gd name="connsiteX31" fmla="*/ 1911350 w 3117850"/>
                <a:gd name="connsiteY31" fmla="*/ 285750 h 1219200"/>
                <a:gd name="connsiteX32" fmla="*/ 1943100 w 3117850"/>
                <a:gd name="connsiteY32" fmla="*/ 292100 h 1219200"/>
                <a:gd name="connsiteX33" fmla="*/ 1981200 w 3117850"/>
                <a:gd name="connsiteY33" fmla="*/ 304800 h 1219200"/>
                <a:gd name="connsiteX34" fmla="*/ 2006600 w 3117850"/>
                <a:gd name="connsiteY34" fmla="*/ 311150 h 1219200"/>
                <a:gd name="connsiteX35" fmla="*/ 2044700 w 3117850"/>
                <a:gd name="connsiteY35" fmla="*/ 317500 h 1219200"/>
                <a:gd name="connsiteX36" fmla="*/ 2063750 w 3117850"/>
                <a:gd name="connsiteY36" fmla="*/ 323850 h 1219200"/>
                <a:gd name="connsiteX37" fmla="*/ 2165350 w 3117850"/>
                <a:gd name="connsiteY37" fmla="*/ 349250 h 1219200"/>
                <a:gd name="connsiteX38" fmla="*/ 2184400 w 3117850"/>
                <a:gd name="connsiteY38" fmla="*/ 355600 h 1219200"/>
                <a:gd name="connsiteX39" fmla="*/ 2222500 w 3117850"/>
                <a:gd name="connsiteY39" fmla="*/ 374650 h 1219200"/>
                <a:gd name="connsiteX40" fmla="*/ 2241550 w 3117850"/>
                <a:gd name="connsiteY40" fmla="*/ 387350 h 1219200"/>
                <a:gd name="connsiteX41" fmla="*/ 2279650 w 3117850"/>
                <a:gd name="connsiteY41" fmla="*/ 400050 h 1219200"/>
                <a:gd name="connsiteX42" fmla="*/ 2298700 w 3117850"/>
                <a:gd name="connsiteY42" fmla="*/ 412750 h 1219200"/>
                <a:gd name="connsiteX43" fmla="*/ 2336800 w 3117850"/>
                <a:gd name="connsiteY43" fmla="*/ 425450 h 1219200"/>
                <a:gd name="connsiteX44" fmla="*/ 2374900 w 3117850"/>
                <a:gd name="connsiteY44" fmla="*/ 438150 h 1219200"/>
                <a:gd name="connsiteX45" fmla="*/ 2393950 w 3117850"/>
                <a:gd name="connsiteY45" fmla="*/ 444500 h 1219200"/>
                <a:gd name="connsiteX46" fmla="*/ 2413000 w 3117850"/>
                <a:gd name="connsiteY46" fmla="*/ 457200 h 1219200"/>
                <a:gd name="connsiteX47" fmla="*/ 2432050 w 3117850"/>
                <a:gd name="connsiteY47" fmla="*/ 463550 h 1219200"/>
                <a:gd name="connsiteX48" fmla="*/ 2470150 w 3117850"/>
                <a:gd name="connsiteY48" fmla="*/ 488950 h 1219200"/>
                <a:gd name="connsiteX49" fmla="*/ 2489200 w 3117850"/>
                <a:gd name="connsiteY49" fmla="*/ 501650 h 1219200"/>
                <a:gd name="connsiteX50" fmla="*/ 2527300 w 3117850"/>
                <a:gd name="connsiteY50" fmla="*/ 514350 h 1219200"/>
                <a:gd name="connsiteX51" fmla="*/ 2546350 w 3117850"/>
                <a:gd name="connsiteY51" fmla="*/ 520700 h 1219200"/>
                <a:gd name="connsiteX52" fmla="*/ 2565400 w 3117850"/>
                <a:gd name="connsiteY52" fmla="*/ 533400 h 1219200"/>
                <a:gd name="connsiteX53" fmla="*/ 2571750 w 3117850"/>
                <a:gd name="connsiteY53" fmla="*/ 552450 h 1219200"/>
                <a:gd name="connsiteX54" fmla="*/ 2609850 w 3117850"/>
                <a:gd name="connsiteY54" fmla="*/ 577850 h 1219200"/>
                <a:gd name="connsiteX55" fmla="*/ 2622550 w 3117850"/>
                <a:gd name="connsiteY55" fmla="*/ 596900 h 1219200"/>
                <a:gd name="connsiteX56" fmla="*/ 2641600 w 3117850"/>
                <a:gd name="connsiteY56" fmla="*/ 615950 h 1219200"/>
                <a:gd name="connsiteX57" fmla="*/ 2654300 w 3117850"/>
                <a:gd name="connsiteY57" fmla="*/ 654050 h 1219200"/>
                <a:gd name="connsiteX58" fmla="*/ 2686050 w 3117850"/>
                <a:gd name="connsiteY58" fmla="*/ 749300 h 1219200"/>
                <a:gd name="connsiteX59" fmla="*/ 2692400 w 3117850"/>
                <a:gd name="connsiteY59" fmla="*/ 768350 h 1219200"/>
                <a:gd name="connsiteX60" fmla="*/ 2698750 w 3117850"/>
                <a:gd name="connsiteY60" fmla="*/ 787400 h 1219200"/>
                <a:gd name="connsiteX61" fmla="*/ 2711450 w 3117850"/>
                <a:gd name="connsiteY61" fmla="*/ 831850 h 1219200"/>
                <a:gd name="connsiteX62" fmla="*/ 2730500 w 3117850"/>
                <a:gd name="connsiteY62" fmla="*/ 850900 h 1219200"/>
                <a:gd name="connsiteX63" fmla="*/ 2749550 w 3117850"/>
                <a:gd name="connsiteY63" fmla="*/ 889000 h 1219200"/>
                <a:gd name="connsiteX64" fmla="*/ 2755900 w 3117850"/>
                <a:gd name="connsiteY64" fmla="*/ 908050 h 1219200"/>
                <a:gd name="connsiteX65" fmla="*/ 2774950 w 3117850"/>
                <a:gd name="connsiteY65" fmla="*/ 927100 h 1219200"/>
                <a:gd name="connsiteX66" fmla="*/ 2787650 w 3117850"/>
                <a:gd name="connsiteY66" fmla="*/ 946150 h 1219200"/>
                <a:gd name="connsiteX67" fmla="*/ 2806700 w 3117850"/>
                <a:gd name="connsiteY67" fmla="*/ 952500 h 1219200"/>
                <a:gd name="connsiteX68" fmla="*/ 2838450 w 3117850"/>
                <a:gd name="connsiteY68" fmla="*/ 984250 h 1219200"/>
                <a:gd name="connsiteX69" fmla="*/ 2876550 w 3117850"/>
                <a:gd name="connsiteY69" fmla="*/ 1009650 h 1219200"/>
                <a:gd name="connsiteX70" fmla="*/ 2895600 w 3117850"/>
                <a:gd name="connsiteY70" fmla="*/ 1028700 h 1219200"/>
                <a:gd name="connsiteX71" fmla="*/ 2927350 w 3117850"/>
                <a:gd name="connsiteY71" fmla="*/ 1066800 h 1219200"/>
                <a:gd name="connsiteX72" fmla="*/ 2946400 w 3117850"/>
                <a:gd name="connsiteY72" fmla="*/ 1073150 h 1219200"/>
                <a:gd name="connsiteX73" fmla="*/ 2965450 w 3117850"/>
                <a:gd name="connsiteY73" fmla="*/ 1085850 h 1219200"/>
                <a:gd name="connsiteX74" fmla="*/ 2984500 w 3117850"/>
                <a:gd name="connsiteY74" fmla="*/ 1092200 h 1219200"/>
                <a:gd name="connsiteX75" fmla="*/ 3022600 w 3117850"/>
                <a:gd name="connsiteY75" fmla="*/ 1117600 h 1219200"/>
                <a:gd name="connsiteX76" fmla="*/ 3041650 w 3117850"/>
                <a:gd name="connsiteY76" fmla="*/ 1130300 h 1219200"/>
                <a:gd name="connsiteX77" fmla="*/ 3067050 w 3117850"/>
                <a:gd name="connsiteY77" fmla="*/ 1168400 h 1219200"/>
                <a:gd name="connsiteX78" fmla="*/ 3073400 w 3117850"/>
                <a:gd name="connsiteY78" fmla="*/ 1187450 h 1219200"/>
                <a:gd name="connsiteX79" fmla="*/ 3086100 w 3117850"/>
                <a:gd name="connsiteY79" fmla="*/ 1206500 h 1219200"/>
                <a:gd name="connsiteX80" fmla="*/ 3105150 w 3117850"/>
                <a:gd name="connsiteY80" fmla="*/ 1212850 h 1219200"/>
                <a:gd name="connsiteX81" fmla="*/ 3117850 w 3117850"/>
                <a:gd name="connsiteY81" fmla="*/ 1219200 h 1219200"/>
                <a:gd name="connsiteX82" fmla="*/ 3117850 w 3117850"/>
                <a:gd name="connsiteY82"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117850" h="1219200">
                  <a:moveTo>
                    <a:pt x="0" y="88900"/>
                  </a:moveTo>
                  <a:lnTo>
                    <a:pt x="0" y="88900"/>
                  </a:lnTo>
                  <a:cubicBezTo>
                    <a:pt x="33867" y="86783"/>
                    <a:pt x="67807" y="85622"/>
                    <a:pt x="101600" y="82550"/>
                  </a:cubicBezTo>
                  <a:cubicBezTo>
                    <a:pt x="114422" y="81384"/>
                    <a:pt x="127131" y="78993"/>
                    <a:pt x="139700" y="76200"/>
                  </a:cubicBezTo>
                  <a:cubicBezTo>
                    <a:pt x="165579" y="70449"/>
                    <a:pt x="157685" y="64693"/>
                    <a:pt x="190500" y="63500"/>
                  </a:cubicBezTo>
                  <a:cubicBezTo>
                    <a:pt x="296285" y="59653"/>
                    <a:pt x="402167" y="59267"/>
                    <a:pt x="508000" y="57150"/>
                  </a:cubicBezTo>
                  <a:lnTo>
                    <a:pt x="603250" y="25400"/>
                  </a:lnTo>
                  <a:lnTo>
                    <a:pt x="641350" y="12700"/>
                  </a:lnTo>
                  <a:cubicBezTo>
                    <a:pt x="647700" y="10583"/>
                    <a:pt x="653774" y="7297"/>
                    <a:pt x="660400" y="6350"/>
                  </a:cubicBezTo>
                  <a:lnTo>
                    <a:pt x="704850" y="0"/>
                  </a:lnTo>
                  <a:cubicBezTo>
                    <a:pt x="791456" y="21652"/>
                    <a:pt x="710127" y="3199"/>
                    <a:pt x="914400" y="12700"/>
                  </a:cubicBezTo>
                  <a:cubicBezTo>
                    <a:pt x="944077" y="14080"/>
                    <a:pt x="973630" y="17528"/>
                    <a:pt x="1003300" y="19050"/>
                  </a:cubicBezTo>
                  <a:cubicBezTo>
                    <a:pt x="1056189" y="21762"/>
                    <a:pt x="1109133" y="23283"/>
                    <a:pt x="1162050" y="25400"/>
                  </a:cubicBezTo>
                  <a:cubicBezTo>
                    <a:pt x="1181077" y="27514"/>
                    <a:pt x="1234497" y="32399"/>
                    <a:pt x="1257300" y="38100"/>
                  </a:cubicBezTo>
                  <a:cubicBezTo>
                    <a:pt x="1270287" y="41347"/>
                    <a:pt x="1282700" y="46567"/>
                    <a:pt x="1295400" y="50800"/>
                  </a:cubicBezTo>
                  <a:cubicBezTo>
                    <a:pt x="1301750" y="52917"/>
                    <a:pt x="1307956" y="55527"/>
                    <a:pt x="1314450" y="57150"/>
                  </a:cubicBezTo>
                  <a:lnTo>
                    <a:pt x="1365250" y="69850"/>
                  </a:lnTo>
                  <a:cubicBezTo>
                    <a:pt x="1412548" y="101382"/>
                    <a:pt x="1354457" y="60856"/>
                    <a:pt x="1403350" y="101600"/>
                  </a:cubicBezTo>
                  <a:cubicBezTo>
                    <a:pt x="1409213" y="106486"/>
                    <a:pt x="1416537" y="109414"/>
                    <a:pt x="1422400" y="114300"/>
                  </a:cubicBezTo>
                  <a:cubicBezTo>
                    <a:pt x="1443466" y="131855"/>
                    <a:pt x="1436851" y="134226"/>
                    <a:pt x="1460500" y="146050"/>
                  </a:cubicBezTo>
                  <a:cubicBezTo>
                    <a:pt x="1475015" y="153308"/>
                    <a:pt x="1496809" y="155127"/>
                    <a:pt x="1511300" y="158750"/>
                  </a:cubicBezTo>
                  <a:cubicBezTo>
                    <a:pt x="1517794" y="160373"/>
                    <a:pt x="1523856" y="163477"/>
                    <a:pt x="1530350" y="165100"/>
                  </a:cubicBezTo>
                  <a:cubicBezTo>
                    <a:pt x="1540586" y="167659"/>
                    <a:pt x="1569274" y="171202"/>
                    <a:pt x="1581150" y="177800"/>
                  </a:cubicBezTo>
                  <a:cubicBezTo>
                    <a:pt x="1594493" y="185213"/>
                    <a:pt x="1606550" y="194733"/>
                    <a:pt x="1619250" y="203200"/>
                  </a:cubicBezTo>
                  <a:cubicBezTo>
                    <a:pt x="1625600" y="207433"/>
                    <a:pt x="1630816" y="214403"/>
                    <a:pt x="1638300" y="215900"/>
                  </a:cubicBezTo>
                  <a:cubicBezTo>
                    <a:pt x="1676614" y="223563"/>
                    <a:pt x="1659811" y="218837"/>
                    <a:pt x="1689100" y="228600"/>
                  </a:cubicBezTo>
                  <a:cubicBezTo>
                    <a:pt x="1693333" y="234950"/>
                    <a:pt x="1696057" y="242624"/>
                    <a:pt x="1701800" y="247650"/>
                  </a:cubicBezTo>
                  <a:cubicBezTo>
                    <a:pt x="1713287" y="257701"/>
                    <a:pt x="1739900" y="273050"/>
                    <a:pt x="1739900" y="273050"/>
                  </a:cubicBezTo>
                  <a:cubicBezTo>
                    <a:pt x="1744133" y="279400"/>
                    <a:pt x="1746128" y="288055"/>
                    <a:pt x="1752600" y="292100"/>
                  </a:cubicBezTo>
                  <a:cubicBezTo>
                    <a:pt x="1763952" y="299195"/>
                    <a:pt x="1790700" y="304800"/>
                    <a:pt x="1790700" y="304800"/>
                  </a:cubicBezTo>
                  <a:cubicBezTo>
                    <a:pt x="1818217" y="302683"/>
                    <a:pt x="1845990" y="302754"/>
                    <a:pt x="1873250" y="298450"/>
                  </a:cubicBezTo>
                  <a:cubicBezTo>
                    <a:pt x="1886473" y="296362"/>
                    <a:pt x="1911350" y="285750"/>
                    <a:pt x="1911350" y="285750"/>
                  </a:cubicBezTo>
                  <a:cubicBezTo>
                    <a:pt x="1921933" y="287867"/>
                    <a:pt x="1932687" y="289260"/>
                    <a:pt x="1943100" y="292100"/>
                  </a:cubicBezTo>
                  <a:cubicBezTo>
                    <a:pt x="1956015" y="295622"/>
                    <a:pt x="1968213" y="301553"/>
                    <a:pt x="1981200" y="304800"/>
                  </a:cubicBezTo>
                  <a:cubicBezTo>
                    <a:pt x="1989667" y="306917"/>
                    <a:pt x="1998042" y="309438"/>
                    <a:pt x="2006600" y="311150"/>
                  </a:cubicBezTo>
                  <a:cubicBezTo>
                    <a:pt x="2019225" y="313675"/>
                    <a:pt x="2032131" y="314707"/>
                    <a:pt x="2044700" y="317500"/>
                  </a:cubicBezTo>
                  <a:cubicBezTo>
                    <a:pt x="2051234" y="318952"/>
                    <a:pt x="2057228" y="322345"/>
                    <a:pt x="2063750" y="323850"/>
                  </a:cubicBezTo>
                  <a:cubicBezTo>
                    <a:pt x="2163365" y="346838"/>
                    <a:pt x="2092515" y="324972"/>
                    <a:pt x="2165350" y="349250"/>
                  </a:cubicBezTo>
                  <a:cubicBezTo>
                    <a:pt x="2171700" y="351367"/>
                    <a:pt x="2178831" y="351887"/>
                    <a:pt x="2184400" y="355600"/>
                  </a:cubicBezTo>
                  <a:cubicBezTo>
                    <a:pt x="2238995" y="391996"/>
                    <a:pt x="2169920" y="348360"/>
                    <a:pt x="2222500" y="374650"/>
                  </a:cubicBezTo>
                  <a:cubicBezTo>
                    <a:pt x="2229326" y="378063"/>
                    <a:pt x="2234576" y="384250"/>
                    <a:pt x="2241550" y="387350"/>
                  </a:cubicBezTo>
                  <a:cubicBezTo>
                    <a:pt x="2253783" y="392787"/>
                    <a:pt x="2268511" y="392624"/>
                    <a:pt x="2279650" y="400050"/>
                  </a:cubicBezTo>
                  <a:cubicBezTo>
                    <a:pt x="2286000" y="404283"/>
                    <a:pt x="2291726" y="409650"/>
                    <a:pt x="2298700" y="412750"/>
                  </a:cubicBezTo>
                  <a:cubicBezTo>
                    <a:pt x="2310933" y="418187"/>
                    <a:pt x="2324100" y="421217"/>
                    <a:pt x="2336800" y="425450"/>
                  </a:cubicBezTo>
                  <a:lnTo>
                    <a:pt x="2374900" y="438150"/>
                  </a:lnTo>
                  <a:cubicBezTo>
                    <a:pt x="2381250" y="440267"/>
                    <a:pt x="2388381" y="440787"/>
                    <a:pt x="2393950" y="444500"/>
                  </a:cubicBezTo>
                  <a:cubicBezTo>
                    <a:pt x="2400300" y="448733"/>
                    <a:pt x="2406174" y="453787"/>
                    <a:pt x="2413000" y="457200"/>
                  </a:cubicBezTo>
                  <a:cubicBezTo>
                    <a:pt x="2418987" y="460193"/>
                    <a:pt x="2426199" y="460299"/>
                    <a:pt x="2432050" y="463550"/>
                  </a:cubicBezTo>
                  <a:cubicBezTo>
                    <a:pt x="2445393" y="470963"/>
                    <a:pt x="2457450" y="480483"/>
                    <a:pt x="2470150" y="488950"/>
                  </a:cubicBezTo>
                  <a:cubicBezTo>
                    <a:pt x="2476500" y="493183"/>
                    <a:pt x="2481960" y="499237"/>
                    <a:pt x="2489200" y="501650"/>
                  </a:cubicBezTo>
                  <a:lnTo>
                    <a:pt x="2527300" y="514350"/>
                  </a:lnTo>
                  <a:cubicBezTo>
                    <a:pt x="2533650" y="516467"/>
                    <a:pt x="2540781" y="516987"/>
                    <a:pt x="2546350" y="520700"/>
                  </a:cubicBezTo>
                  <a:lnTo>
                    <a:pt x="2565400" y="533400"/>
                  </a:lnTo>
                  <a:cubicBezTo>
                    <a:pt x="2567517" y="539750"/>
                    <a:pt x="2567017" y="547717"/>
                    <a:pt x="2571750" y="552450"/>
                  </a:cubicBezTo>
                  <a:cubicBezTo>
                    <a:pt x="2582543" y="563243"/>
                    <a:pt x="2609850" y="577850"/>
                    <a:pt x="2609850" y="577850"/>
                  </a:cubicBezTo>
                  <a:cubicBezTo>
                    <a:pt x="2614083" y="584200"/>
                    <a:pt x="2617664" y="591037"/>
                    <a:pt x="2622550" y="596900"/>
                  </a:cubicBezTo>
                  <a:cubicBezTo>
                    <a:pt x="2628299" y="603799"/>
                    <a:pt x="2637239" y="608100"/>
                    <a:pt x="2641600" y="615950"/>
                  </a:cubicBezTo>
                  <a:cubicBezTo>
                    <a:pt x="2648101" y="627652"/>
                    <a:pt x="2650067" y="641350"/>
                    <a:pt x="2654300" y="654050"/>
                  </a:cubicBezTo>
                  <a:lnTo>
                    <a:pt x="2686050" y="749300"/>
                  </a:lnTo>
                  <a:lnTo>
                    <a:pt x="2692400" y="768350"/>
                  </a:lnTo>
                  <a:cubicBezTo>
                    <a:pt x="2694517" y="774700"/>
                    <a:pt x="2697127" y="780906"/>
                    <a:pt x="2698750" y="787400"/>
                  </a:cubicBezTo>
                  <a:cubicBezTo>
                    <a:pt x="2699597" y="790787"/>
                    <a:pt x="2707806" y="826384"/>
                    <a:pt x="2711450" y="831850"/>
                  </a:cubicBezTo>
                  <a:cubicBezTo>
                    <a:pt x="2716431" y="839322"/>
                    <a:pt x="2724150" y="844550"/>
                    <a:pt x="2730500" y="850900"/>
                  </a:cubicBezTo>
                  <a:cubicBezTo>
                    <a:pt x="2746461" y="898783"/>
                    <a:pt x="2724931" y="839761"/>
                    <a:pt x="2749550" y="889000"/>
                  </a:cubicBezTo>
                  <a:cubicBezTo>
                    <a:pt x="2752543" y="894987"/>
                    <a:pt x="2752187" y="902481"/>
                    <a:pt x="2755900" y="908050"/>
                  </a:cubicBezTo>
                  <a:cubicBezTo>
                    <a:pt x="2760881" y="915522"/>
                    <a:pt x="2769201" y="920201"/>
                    <a:pt x="2774950" y="927100"/>
                  </a:cubicBezTo>
                  <a:cubicBezTo>
                    <a:pt x="2779836" y="932963"/>
                    <a:pt x="2781691" y="941382"/>
                    <a:pt x="2787650" y="946150"/>
                  </a:cubicBezTo>
                  <a:cubicBezTo>
                    <a:pt x="2792877" y="950331"/>
                    <a:pt x="2800350" y="950383"/>
                    <a:pt x="2806700" y="952500"/>
                  </a:cubicBezTo>
                  <a:cubicBezTo>
                    <a:pt x="2829983" y="987425"/>
                    <a:pt x="2806700" y="957792"/>
                    <a:pt x="2838450" y="984250"/>
                  </a:cubicBezTo>
                  <a:cubicBezTo>
                    <a:pt x="2870161" y="1010676"/>
                    <a:pt x="2843072" y="998491"/>
                    <a:pt x="2876550" y="1009650"/>
                  </a:cubicBezTo>
                  <a:cubicBezTo>
                    <a:pt x="2882900" y="1016000"/>
                    <a:pt x="2889851" y="1021801"/>
                    <a:pt x="2895600" y="1028700"/>
                  </a:cubicBezTo>
                  <a:cubicBezTo>
                    <a:pt x="2910242" y="1046271"/>
                    <a:pt x="2906479" y="1052886"/>
                    <a:pt x="2927350" y="1066800"/>
                  </a:cubicBezTo>
                  <a:cubicBezTo>
                    <a:pt x="2932919" y="1070513"/>
                    <a:pt x="2940413" y="1070157"/>
                    <a:pt x="2946400" y="1073150"/>
                  </a:cubicBezTo>
                  <a:cubicBezTo>
                    <a:pt x="2953226" y="1076563"/>
                    <a:pt x="2958624" y="1082437"/>
                    <a:pt x="2965450" y="1085850"/>
                  </a:cubicBezTo>
                  <a:cubicBezTo>
                    <a:pt x="2971437" y="1088843"/>
                    <a:pt x="2978649" y="1088949"/>
                    <a:pt x="2984500" y="1092200"/>
                  </a:cubicBezTo>
                  <a:cubicBezTo>
                    <a:pt x="2997843" y="1099613"/>
                    <a:pt x="3009900" y="1109133"/>
                    <a:pt x="3022600" y="1117600"/>
                  </a:cubicBezTo>
                  <a:lnTo>
                    <a:pt x="3041650" y="1130300"/>
                  </a:lnTo>
                  <a:cubicBezTo>
                    <a:pt x="3050117" y="1143000"/>
                    <a:pt x="3062223" y="1153920"/>
                    <a:pt x="3067050" y="1168400"/>
                  </a:cubicBezTo>
                  <a:cubicBezTo>
                    <a:pt x="3069167" y="1174750"/>
                    <a:pt x="3070407" y="1181463"/>
                    <a:pt x="3073400" y="1187450"/>
                  </a:cubicBezTo>
                  <a:cubicBezTo>
                    <a:pt x="3076813" y="1194276"/>
                    <a:pt x="3080141" y="1201732"/>
                    <a:pt x="3086100" y="1206500"/>
                  </a:cubicBezTo>
                  <a:cubicBezTo>
                    <a:pt x="3091327" y="1210681"/>
                    <a:pt x="3098935" y="1210364"/>
                    <a:pt x="3105150" y="1212850"/>
                  </a:cubicBezTo>
                  <a:cubicBezTo>
                    <a:pt x="3109544" y="1214608"/>
                    <a:pt x="3113617" y="1217083"/>
                    <a:pt x="3117850" y="1219200"/>
                  </a:cubicBezTo>
                  <a:lnTo>
                    <a:pt x="3117850" y="1219200"/>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3" name="Freeform 22">
              <a:extLst>
                <a:ext uri="{FF2B5EF4-FFF2-40B4-BE49-F238E27FC236}">
                  <a16:creationId xmlns:a16="http://schemas.microsoft.com/office/drawing/2014/main" id="{6C88EE79-0468-9842-E4AA-1CEC1F185B32}"/>
                </a:ext>
              </a:extLst>
            </p:cNvPr>
            <p:cNvSpPr/>
            <p:nvPr/>
          </p:nvSpPr>
          <p:spPr>
            <a:xfrm>
              <a:off x="5657850" y="1739900"/>
              <a:ext cx="1009650" cy="1041400"/>
            </a:xfrm>
            <a:custGeom>
              <a:avLst/>
              <a:gdLst>
                <a:gd name="connsiteX0" fmla="*/ 0 w 1009650"/>
                <a:gd name="connsiteY0" fmla="*/ 0 h 1041400"/>
                <a:gd name="connsiteX1" fmla="*/ 0 w 1009650"/>
                <a:gd name="connsiteY1" fmla="*/ 0 h 1041400"/>
                <a:gd name="connsiteX2" fmla="*/ 31750 w 1009650"/>
                <a:gd name="connsiteY2" fmla="*/ 44450 h 1041400"/>
                <a:gd name="connsiteX3" fmla="*/ 63500 w 1009650"/>
                <a:gd name="connsiteY3" fmla="*/ 82550 h 1041400"/>
                <a:gd name="connsiteX4" fmla="*/ 69850 w 1009650"/>
                <a:gd name="connsiteY4" fmla="*/ 101600 h 1041400"/>
                <a:gd name="connsiteX5" fmla="*/ 95250 w 1009650"/>
                <a:gd name="connsiteY5" fmla="*/ 139700 h 1041400"/>
                <a:gd name="connsiteX6" fmla="*/ 107950 w 1009650"/>
                <a:gd name="connsiteY6" fmla="*/ 177800 h 1041400"/>
                <a:gd name="connsiteX7" fmla="*/ 114300 w 1009650"/>
                <a:gd name="connsiteY7" fmla="*/ 260350 h 1041400"/>
                <a:gd name="connsiteX8" fmla="*/ 127000 w 1009650"/>
                <a:gd name="connsiteY8" fmla="*/ 298450 h 1041400"/>
                <a:gd name="connsiteX9" fmla="*/ 139700 w 1009650"/>
                <a:gd name="connsiteY9" fmla="*/ 349250 h 1041400"/>
                <a:gd name="connsiteX10" fmla="*/ 158750 w 1009650"/>
                <a:gd name="connsiteY10" fmla="*/ 463550 h 1041400"/>
                <a:gd name="connsiteX11" fmla="*/ 177800 w 1009650"/>
                <a:gd name="connsiteY11" fmla="*/ 501650 h 1041400"/>
                <a:gd name="connsiteX12" fmla="*/ 196850 w 1009650"/>
                <a:gd name="connsiteY12" fmla="*/ 514350 h 1041400"/>
                <a:gd name="connsiteX13" fmla="*/ 209550 w 1009650"/>
                <a:gd name="connsiteY13" fmla="*/ 533400 h 1041400"/>
                <a:gd name="connsiteX14" fmla="*/ 222250 w 1009650"/>
                <a:gd name="connsiteY14" fmla="*/ 571500 h 1041400"/>
                <a:gd name="connsiteX15" fmla="*/ 260350 w 1009650"/>
                <a:gd name="connsiteY15" fmla="*/ 603250 h 1041400"/>
                <a:gd name="connsiteX16" fmla="*/ 317500 w 1009650"/>
                <a:gd name="connsiteY16" fmla="*/ 622300 h 1041400"/>
                <a:gd name="connsiteX17" fmla="*/ 336550 w 1009650"/>
                <a:gd name="connsiteY17" fmla="*/ 628650 h 1041400"/>
                <a:gd name="connsiteX18" fmla="*/ 355600 w 1009650"/>
                <a:gd name="connsiteY18" fmla="*/ 635000 h 1041400"/>
                <a:gd name="connsiteX19" fmla="*/ 596900 w 1009650"/>
                <a:gd name="connsiteY19" fmla="*/ 635000 h 1041400"/>
                <a:gd name="connsiteX20" fmla="*/ 635000 w 1009650"/>
                <a:gd name="connsiteY20" fmla="*/ 641350 h 1041400"/>
                <a:gd name="connsiteX21" fmla="*/ 673100 w 1009650"/>
                <a:gd name="connsiteY21" fmla="*/ 654050 h 1041400"/>
                <a:gd name="connsiteX22" fmla="*/ 736600 w 1009650"/>
                <a:gd name="connsiteY22" fmla="*/ 698500 h 1041400"/>
                <a:gd name="connsiteX23" fmla="*/ 755650 w 1009650"/>
                <a:gd name="connsiteY23" fmla="*/ 711200 h 1041400"/>
                <a:gd name="connsiteX24" fmla="*/ 781050 w 1009650"/>
                <a:gd name="connsiteY24" fmla="*/ 749300 h 1041400"/>
                <a:gd name="connsiteX25" fmla="*/ 793750 w 1009650"/>
                <a:gd name="connsiteY25" fmla="*/ 787400 h 1041400"/>
                <a:gd name="connsiteX26" fmla="*/ 800100 w 1009650"/>
                <a:gd name="connsiteY26" fmla="*/ 806450 h 1041400"/>
                <a:gd name="connsiteX27" fmla="*/ 812800 w 1009650"/>
                <a:gd name="connsiteY27" fmla="*/ 825500 h 1041400"/>
                <a:gd name="connsiteX28" fmla="*/ 819150 w 1009650"/>
                <a:gd name="connsiteY28" fmla="*/ 844550 h 1041400"/>
                <a:gd name="connsiteX29" fmla="*/ 857250 w 1009650"/>
                <a:gd name="connsiteY29" fmla="*/ 882650 h 1041400"/>
                <a:gd name="connsiteX30" fmla="*/ 908050 w 1009650"/>
                <a:gd name="connsiteY30" fmla="*/ 927100 h 1041400"/>
                <a:gd name="connsiteX31" fmla="*/ 927100 w 1009650"/>
                <a:gd name="connsiteY31" fmla="*/ 939800 h 1041400"/>
                <a:gd name="connsiteX32" fmla="*/ 958850 w 1009650"/>
                <a:gd name="connsiteY32" fmla="*/ 971550 h 1041400"/>
                <a:gd name="connsiteX33" fmla="*/ 990600 w 1009650"/>
                <a:gd name="connsiteY33" fmla="*/ 1003300 h 1041400"/>
                <a:gd name="connsiteX34" fmla="*/ 1009650 w 1009650"/>
                <a:gd name="connsiteY34" fmla="*/ 1035050 h 1041400"/>
                <a:gd name="connsiteX35" fmla="*/ 1009650 w 1009650"/>
                <a:gd name="connsiteY35" fmla="*/ 1041400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9650" h="1041400">
                  <a:moveTo>
                    <a:pt x="0" y="0"/>
                  </a:moveTo>
                  <a:lnTo>
                    <a:pt x="0" y="0"/>
                  </a:lnTo>
                  <a:cubicBezTo>
                    <a:pt x="10583" y="14817"/>
                    <a:pt x="20375" y="30232"/>
                    <a:pt x="31750" y="44450"/>
                  </a:cubicBezTo>
                  <a:cubicBezTo>
                    <a:pt x="50475" y="67856"/>
                    <a:pt x="50681" y="56912"/>
                    <a:pt x="63500" y="82550"/>
                  </a:cubicBezTo>
                  <a:cubicBezTo>
                    <a:pt x="66493" y="88537"/>
                    <a:pt x="66599" y="95749"/>
                    <a:pt x="69850" y="101600"/>
                  </a:cubicBezTo>
                  <a:cubicBezTo>
                    <a:pt x="77263" y="114943"/>
                    <a:pt x="90423" y="125220"/>
                    <a:pt x="95250" y="139700"/>
                  </a:cubicBezTo>
                  <a:lnTo>
                    <a:pt x="107950" y="177800"/>
                  </a:lnTo>
                  <a:cubicBezTo>
                    <a:pt x="110067" y="205317"/>
                    <a:pt x="109996" y="233090"/>
                    <a:pt x="114300" y="260350"/>
                  </a:cubicBezTo>
                  <a:cubicBezTo>
                    <a:pt x="116388" y="273573"/>
                    <a:pt x="122767" y="285750"/>
                    <a:pt x="127000" y="298450"/>
                  </a:cubicBezTo>
                  <a:cubicBezTo>
                    <a:pt x="136763" y="327739"/>
                    <a:pt x="132037" y="310936"/>
                    <a:pt x="139700" y="349250"/>
                  </a:cubicBezTo>
                  <a:cubicBezTo>
                    <a:pt x="147162" y="438791"/>
                    <a:pt x="137990" y="401270"/>
                    <a:pt x="158750" y="463550"/>
                  </a:cubicBezTo>
                  <a:cubicBezTo>
                    <a:pt x="163915" y="479044"/>
                    <a:pt x="165490" y="489340"/>
                    <a:pt x="177800" y="501650"/>
                  </a:cubicBezTo>
                  <a:cubicBezTo>
                    <a:pt x="183196" y="507046"/>
                    <a:pt x="190500" y="510117"/>
                    <a:pt x="196850" y="514350"/>
                  </a:cubicBezTo>
                  <a:cubicBezTo>
                    <a:pt x="201083" y="520700"/>
                    <a:pt x="206450" y="526426"/>
                    <a:pt x="209550" y="533400"/>
                  </a:cubicBezTo>
                  <a:cubicBezTo>
                    <a:pt x="214987" y="545633"/>
                    <a:pt x="212784" y="562034"/>
                    <a:pt x="222250" y="571500"/>
                  </a:cubicBezTo>
                  <a:cubicBezTo>
                    <a:pt x="234213" y="583463"/>
                    <a:pt x="244437" y="596177"/>
                    <a:pt x="260350" y="603250"/>
                  </a:cubicBezTo>
                  <a:lnTo>
                    <a:pt x="317500" y="622300"/>
                  </a:lnTo>
                  <a:lnTo>
                    <a:pt x="336550" y="628650"/>
                  </a:lnTo>
                  <a:lnTo>
                    <a:pt x="355600" y="635000"/>
                  </a:lnTo>
                  <a:cubicBezTo>
                    <a:pt x="474123" y="625883"/>
                    <a:pt x="442871" y="625063"/>
                    <a:pt x="596900" y="635000"/>
                  </a:cubicBezTo>
                  <a:cubicBezTo>
                    <a:pt x="609748" y="635829"/>
                    <a:pt x="622509" y="638227"/>
                    <a:pt x="635000" y="641350"/>
                  </a:cubicBezTo>
                  <a:cubicBezTo>
                    <a:pt x="647987" y="644597"/>
                    <a:pt x="673100" y="654050"/>
                    <a:pt x="673100" y="654050"/>
                  </a:cubicBezTo>
                  <a:cubicBezTo>
                    <a:pt x="710711" y="682258"/>
                    <a:pt x="689694" y="667229"/>
                    <a:pt x="736600" y="698500"/>
                  </a:cubicBezTo>
                  <a:lnTo>
                    <a:pt x="755650" y="711200"/>
                  </a:lnTo>
                  <a:cubicBezTo>
                    <a:pt x="764117" y="723900"/>
                    <a:pt x="776223" y="734820"/>
                    <a:pt x="781050" y="749300"/>
                  </a:cubicBezTo>
                  <a:lnTo>
                    <a:pt x="793750" y="787400"/>
                  </a:lnTo>
                  <a:cubicBezTo>
                    <a:pt x="795867" y="793750"/>
                    <a:pt x="796387" y="800881"/>
                    <a:pt x="800100" y="806450"/>
                  </a:cubicBezTo>
                  <a:cubicBezTo>
                    <a:pt x="804333" y="812800"/>
                    <a:pt x="809387" y="818674"/>
                    <a:pt x="812800" y="825500"/>
                  </a:cubicBezTo>
                  <a:cubicBezTo>
                    <a:pt x="815793" y="831487"/>
                    <a:pt x="815041" y="839266"/>
                    <a:pt x="819150" y="844550"/>
                  </a:cubicBezTo>
                  <a:cubicBezTo>
                    <a:pt x="830177" y="858727"/>
                    <a:pt x="847287" y="867706"/>
                    <a:pt x="857250" y="882650"/>
                  </a:cubicBezTo>
                  <a:cubicBezTo>
                    <a:pt x="878417" y="914400"/>
                    <a:pt x="863600" y="897467"/>
                    <a:pt x="908050" y="927100"/>
                  </a:cubicBezTo>
                  <a:lnTo>
                    <a:pt x="927100" y="939800"/>
                  </a:lnTo>
                  <a:cubicBezTo>
                    <a:pt x="960967" y="990600"/>
                    <a:pt x="916517" y="929217"/>
                    <a:pt x="958850" y="971550"/>
                  </a:cubicBezTo>
                  <a:cubicBezTo>
                    <a:pt x="1001183" y="1013883"/>
                    <a:pt x="939800" y="969433"/>
                    <a:pt x="990600" y="1003300"/>
                  </a:cubicBezTo>
                  <a:cubicBezTo>
                    <a:pt x="1005925" y="1026288"/>
                    <a:pt x="999887" y="1015524"/>
                    <a:pt x="1009650" y="1035050"/>
                  </a:cubicBezTo>
                  <a:lnTo>
                    <a:pt x="1009650" y="1041400"/>
                  </a:lnTo>
                </a:path>
              </a:pathLst>
            </a:custGeom>
            <a:noFill/>
            <a:ln w="28575">
              <a:solidFill>
                <a:srgbClr val="0150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2" name="Title 1">
            <a:extLst>
              <a:ext uri="{FF2B5EF4-FFF2-40B4-BE49-F238E27FC236}">
                <a16:creationId xmlns:a16="http://schemas.microsoft.com/office/drawing/2014/main" id="{8862BE6F-680A-4AA3-9EEF-41E102F81A11}"/>
              </a:ext>
            </a:extLst>
          </p:cNvPr>
          <p:cNvSpPr txBox="1">
            <a:spLocks/>
          </p:cNvSpPr>
          <p:nvPr/>
        </p:nvSpPr>
        <p:spPr>
          <a:xfrm>
            <a:off x="554038" y="379819"/>
            <a:ext cx="7790758" cy="5127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F2D52"/>
                </a:solidFill>
                <a:effectLst/>
                <a:uLnTx/>
                <a:uFillTx/>
                <a:latin typeface="Gotham"/>
                <a:ea typeface="+mj-ea"/>
                <a:cs typeface="+mj-cs"/>
              </a:rPr>
              <a:t>Water Sources for Our State</a:t>
            </a:r>
            <a:endParaRPr kumimoji="0" lang="en-US" sz="3600" b="0" i="0" u="none" strike="noStrike" kern="1200" cap="none" spc="0" normalizeH="0" baseline="0" noProof="0" dirty="0">
              <a:ln>
                <a:noFill/>
              </a:ln>
              <a:solidFill>
                <a:srgbClr val="0F2D52"/>
              </a:solidFill>
              <a:effectLst/>
              <a:uLnTx/>
              <a:uFillTx/>
              <a:latin typeface="Gotham"/>
              <a:ea typeface="+mj-ea"/>
              <a:cs typeface="+mj-cs"/>
            </a:endParaRPr>
          </a:p>
        </p:txBody>
      </p:sp>
    </p:spTree>
    <p:extLst>
      <p:ext uri="{BB962C8B-B14F-4D97-AF65-F5344CB8AC3E}">
        <p14:creationId xmlns:p14="http://schemas.microsoft.com/office/powerpoint/2010/main" val="140262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6">
      <a:dk1>
        <a:srgbClr val="0F2D52"/>
      </a:dk1>
      <a:lt1>
        <a:sysClr val="window" lastClr="FFFFFF"/>
      </a:lt1>
      <a:dk2>
        <a:srgbClr val="1D5B8A"/>
      </a:dk2>
      <a:lt2>
        <a:srgbClr val="C1E4F5"/>
      </a:lt2>
      <a:accent1>
        <a:srgbClr val="FCB31C"/>
      </a:accent1>
      <a:accent2>
        <a:srgbClr val="8DC63F"/>
      </a:accent2>
      <a:accent3>
        <a:srgbClr val="27AAE1"/>
      </a:accent3>
      <a:accent4>
        <a:srgbClr val="1D5B8A"/>
      </a:accent4>
      <a:accent5>
        <a:srgbClr val="0F2D52"/>
      </a:accent5>
      <a:accent6>
        <a:srgbClr val="8DC63F"/>
      </a:accent6>
      <a:hlink>
        <a:srgbClr val="1D5B8A"/>
      </a:hlink>
      <a:folHlink>
        <a:srgbClr val="0F2D52"/>
      </a:folHlink>
    </a:clrScheme>
    <a:fontScheme name="Custom 5">
      <a:majorFont>
        <a:latin typeface="Gotha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8880</Words>
  <Application>Microsoft Office PowerPoint</Application>
  <PresentationFormat>Widescreen</PresentationFormat>
  <Paragraphs>1118</Paragraphs>
  <Slides>85</Slides>
  <Notes>56</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85</vt:i4>
      </vt:variant>
    </vt:vector>
  </HeadingPairs>
  <TitlesOfParts>
    <vt:vector size="103" baseType="lpstr">
      <vt:lpstr>Abadi</vt:lpstr>
      <vt:lpstr>Aptos</vt:lpstr>
      <vt:lpstr>Aptos Display</vt:lpstr>
      <vt:lpstr>Arial</vt:lpstr>
      <vt:lpstr>Avenir Next</vt:lpstr>
      <vt:lpstr>Calibri</vt:lpstr>
      <vt:lpstr>Calibri Light</vt:lpstr>
      <vt:lpstr>DM Sans Bold</vt:lpstr>
      <vt:lpstr>Georgia Pro</vt:lpstr>
      <vt:lpstr>Gotham</vt:lpstr>
      <vt:lpstr>Open Sans</vt:lpstr>
      <vt:lpstr>Oswald</vt:lpstr>
      <vt:lpstr>Roboto</vt:lpstr>
      <vt:lpstr>Times New Roman</vt:lpstr>
      <vt:lpstr>Wingdings</vt:lpstr>
      <vt:lpstr>Office Theme</vt:lpstr>
      <vt:lpstr>1_Office Theme</vt:lpstr>
      <vt:lpstr>2_Office Theme</vt:lpstr>
      <vt:lpstr>PowerPoint Presentation</vt:lpstr>
      <vt:lpstr>Kansas Water Plan Implementation Workshops</vt:lpstr>
      <vt:lpstr>Stakeholder Input Update</vt:lpstr>
      <vt:lpstr>RSVP Totals for Local Consult Meetings</vt:lpstr>
      <vt:lpstr>Local Consult Presentation Overview</vt:lpstr>
      <vt:lpstr>PowerPoint Presentation</vt:lpstr>
      <vt:lpstr>PowerPoint Presentation</vt:lpstr>
      <vt:lpstr>Where we are today</vt:lpstr>
      <vt:lpstr>PowerPoint Presentation</vt:lpstr>
      <vt:lpstr>Kansas Water Plan Vision: 5 Guiding Principles</vt:lpstr>
      <vt:lpstr>PowerPoint Presentation</vt:lpstr>
      <vt:lpstr>PowerPoint Presentation</vt:lpstr>
      <vt:lpstr>Water Quality Challenge: Reacting to water contaminants is more costly than protecting waters from contamination</vt:lpstr>
      <vt:lpstr>PowerPoint Presentation</vt:lpstr>
      <vt:lpstr>Seeking Your Input Today in 3 Key Areas</vt:lpstr>
      <vt:lpstr>Breakout Session: Regional Goals Alignment Input Session</vt:lpstr>
      <vt:lpstr>PowerPoint Presentation</vt:lpstr>
      <vt:lpstr>Today we’re asking you to broaden out</vt:lpstr>
      <vt:lpstr>Today we’re asking you to broaden out</vt:lpstr>
      <vt:lpstr>PowerPoint Presentation</vt:lpstr>
      <vt:lpstr>Discussion framework</vt:lpstr>
      <vt:lpstr>PowerPoint Presentation</vt:lpstr>
      <vt:lpstr>PowerPoint Presentation</vt:lpstr>
      <vt:lpstr>Three Key State Goals:  Plentiful water, clean water, and economic prosperity  </vt:lpstr>
      <vt:lpstr>Investment Scenario Input Session</vt:lpstr>
      <vt:lpstr>PowerPoint Presentation</vt:lpstr>
      <vt:lpstr>Investment Scenario Prioritization Exercise</vt:lpstr>
      <vt:lpstr>PowerPoint Presentation</vt:lpstr>
      <vt:lpstr>PowerPoint Presentation</vt:lpstr>
      <vt:lpstr>PowerPoint Presentation</vt:lpstr>
      <vt:lpstr>PowerPoint Presentation</vt:lpstr>
      <vt:lpstr>For Today</vt:lpstr>
      <vt:lpstr>Aquifer Scenario Highlights</vt:lpstr>
      <vt:lpstr>PowerPoint Presentation</vt:lpstr>
      <vt:lpstr>Reservoir Scenario Highlights</vt:lpstr>
      <vt:lpstr>Water Quality Scenario Highlights</vt:lpstr>
      <vt:lpstr>New Challenges Demand Nimble Approaches</vt:lpstr>
      <vt:lpstr>Programs Evaluation Input Session</vt:lpstr>
      <vt:lpstr>       Program Effectiveness by Principle</vt:lpstr>
      <vt:lpstr>PowerPoint Presentation</vt:lpstr>
      <vt:lpstr>Breakout Group Assignments &amp; Locations</vt:lpstr>
      <vt:lpstr>Facilitator Summary for Each Group</vt:lpstr>
      <vt:lpstr>PowerPoint Presentation</vt:lpstr>
      <vt:lpstr>Kansas Water Plan Implementation Workshops</vt:lpstr>
      <vt:lpstr>Stakeholder Input Update</vt:lpstr>
      <vt:lpstr>RSVP Totals for Local Consult Meetings</vt:lpstr>
      <vt:lpstr>Local Consult Presentation Overview</vt:lpstr>
      <vt:lpstr>PowerPoint Presentation</vt:lpstr>
      <vt:lpstr>PowerPoint Presentation</vt:lpstr>
      <vt:lpstr>Where we are today</vt:lpstr>
      <vt:lpstr>PowerPoint Presentation</vt:lpstr>
      <vt:lpstr>Kansas Water Plan Vision: 5 Guiding Principles</vt:lpstr>
      <vt:lpstr>PowerPoint Presentation</vt:lpstr>
      <vt:lpstr>PowerPoint Presentation</vt:lpstr>
      <vt:lpstr>Water Quality Challenge: Reacting to water contaminants is more costly than protecting waters from contamination</vt:lpstr>
      <vt:lpstr>PowerPoint Presentation</vt:lpstr>
      <vt:lpstr>Seeking Your Input Today in 3 Key Areas</vt:lpstr>
      <vt:lpstr>Breakout Session: Regional Goals Alignment Input Session</vt:lpstr>
      <vt:lpstr>PowerPoint Presentation</vt:lpstr>
      <vt:lpstr>Today we’re asking you to broaden out</vt:lpstr>
      <vt:lpstr>Today we’re asking you to broaden out</vt:lpstr>
      <vt:lpstr>PowerPoint Presentation</vt:lpstr>
      <vt:lpstr>Discussion framework</vt:lpstr>
      <vt:lpstr>PowerPoint Presentation</vt:lpstr>
      <vt:lpstr>PowerPoint Presentation</vt:lpstr>
      <vt:lpstr>Three Key State Goals:  Plentiful water, clean water, and economic prosperity  </vt:lpstr>
      <vt:lpstr>Investment Scenario Input Session</vt:lpstr>
      <vt:lpstr>PowerPoint Presentation</vt:lpstr>
      <vt:lpstr>Investment Scenario Prioritization Exercise</vt:lpstr>
      <vt:lpstr>PowerPoint Presentation</vt:lpstr>
      <vt:lpstr>PowerPoint Presentation</vt:lpstr>
      <vt:lpstr>PowerPoint Presentation</vt:lpstr>
      <vt:lpstr>PowerPoint Presentation</vt:lpstr>
      <vt:lpstr>For Today</vt:lpstr>
      <vt:lpstr>Aquifer Scenario Highlights</vt:lpstr>
      <vt:lpstr>PowerPoint Presentation</vt:lpstr>
      <vt:lpstr>Reservoir Scenario Highlights</vt:lpstr>
      <vt:lpstr>Water Quality Scenario Highlights</vt:lpstr>
      <vt:lpstr>New Challenges Demand Nimble Approaches</vt:lpstr>
      <vt:lpstr>Programs Evaluation Input Session</vt:lpstr>
      <vt:lpstr>       Program Effectiveness by Principle</vt:lpstr>
      <vt:lpstr>PowerPoint Presentation</vt:lpstr>
      <vt:lpstr>Breakout Group Assignments &amp; Locations</vt:lpstr>
      <vt:lpstr>Facilitator Summary for Each Group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Potts, Victoria</dc:creator>
  <cp:lastModifiedBy>Potts, Victoria</cp:lastModifiedBy>
  <cp:revision>1</cp:revision>
  <dcterms:created xsi:type="dcterms:W3CDTF">2024-08-22T20:41:23Z</dcterms:created>
  <dcterms:modified xsi:type="dcterms:W3CDTF">2024-08-22T20:41:47Z</dcterms:modified>
</cp:coreProperties>
</file>