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134806368" r:id="rId5"/>
    <p:sldId id="2134806369" r:id="rId6"/>
    <p:sldId id="2134806370" r:id="rId7"/>
    <p:sldId id="259" r:id="rId8"/>
    <p:sldId id="2134806380" r:id="rId9"/>
    <p:sldId id="2134806420" r:id="rId10"/>
    <p:sldId id="2134806431" r:id="rId11"/>
    <p:sldId id="2134806421" r:id="rId12"/>
    <p:sldId id="2134806415" r:id="rId13"/>
    <p:sldId id="2134806376" r:id="rId14"/>
    <p:sldId id="2134806385" r:id="rId15"/>
    <p:sldId id="2134806437" r:id="rId16"/>
    <p:sldId id="2134806387" r:id="rId17"/>
    <p:sldId id="2134806388" r:id="rId18"/>
    <p:sldId id="2134806438" r:id="rId19"/>
    <p:sldId id="2134806436" r:id="rId20"/>
    <p:sldId id="2134806439" r:id="rId21"/>
    <p:sldId id="21348063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8DCD67-ECA6-0100-0063-0E064E423BB8}" name="Amy Link" initials="AL" userId="S::link@highstreetconsulting.com::eafbd6cb-67b1-4c91-870c-e9f18fc54acc" providerId="AD"/>
  <p188:author id="{46FAE590-98A4-50ED-E74A-21B4D829AA0A}" name="Isaac Gonzalez" initials="IG" userId="S::gonzalez@highstreetconsulting.com::b7731e89-1153-4481-8e7c-8ed2b3bf14f2" providerId="AD"/>
  <p188:author id="{085867D0-0234-4B6C-5BAF-4C1074DDF95F}" name="Sydney Joseph" initials="SJ" userId="S::joseph@highstreetconsulting.com::d05b89bd-471e-471b-b650-a1ada7a520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D5D"/>
    <a:srgbClr val="FF8F8F"/>
    <a:srgbClr val="CC0000"/>
    <a:srgbClr val="0E2D52"/>
    <a:srgbClr val="0F2D52"/>
    <a:srgbClr val="7E6F4D"/>
    <a:srgbClr val="85807A"/>
    <a:srgbClr val="25AAE1"/>
    <a:srgbClr val="7797B2"/>
    <a:srgbClr val="FCB2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Link" userId="eafbd6cb-67b1-4c91-870c-e9f18fc54acc" providerId="ADAL" clId="{C1070D53-6097-44DA-A232-F0849F609CEE}"/>
    <pc:docChg chg="modSld">
      <pc:chgData name="Amy Link" userId="eafbd6cb-67b1-4c91-870c-e9f18fc54acc" providerId="ADAL" clId="{C1070D53-6097-44DA-A232-F0849F609CEE}" dt="2024-07-12T17:37:24.440" v="3" actId="207"/>
      <pc:docMkLst>
        <pc:docMk/>
      </pc:docMkLst>
      <pc:sldChg chg="modSp mod">
        <pc:chgData name="Amy Link" userId="eafbd6cb-67b1-4c91-870c-e9f18fc54acc" providerId="ADAL" clId="{C1070D53-6097-44DA-A232-F0849F609CEE}" dt="2024-07-12T17:37:24.440" v="3" actId="207"/>
        <pc:sldMkLst>
          <pc:docMk/>
          <pc:sldMk cId="579357313" sldId="2134806438"/>
        </pc:sldMkLst>
        <pc:spChg chg="mod">
          <ac:chgData name="Amy Link" userId="eafbd6cb-67b1-4c91-870c-e9f18fc54acc" providerId="ADAL" clId="{C1070D53-6097-44DA-A232-F0849F609CEE}" dt="2024-07-12T17:37:24.440" v="3" actId="207"/>
          <ac:spMkLst>
            <pc:docMk/>
            <pc:sldMk cId="579357313" sldId="2134806438"/>
            <ac:spMk id="3" creationId="{8BF5D896-90E6-6C8A-506C-CC60D178FF2C}"/>
          </ac:spMkLst>
        </pc:spChg>
        <pc:spChg chg="mod">
          <ac:chgData name="Amy Link" userId="eafbd6cb-67b1-4c91-870c-e9f18fc54acc" providerId="ADAL" clId="{C1070D53-6097-44DA-A232-F0849F609CEE}" dt="2024-07-12T17:37:20.493" v="1" actId="1076"/>
          <ac:spMkLst>
            <pc:docMk/>
            <pc:sldMk cId="579357313" sldId="2134806438"/>
            <ac:spMk id="6" creationId="{319E1AB8-D49A-5D44-6268-536181164086}"/>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0795424620967646"/>
          <c:y val="3.5584067639988982E-2"/>
          <c:w val="0.55361191836685708"/>
          <c:h val="0.87171355217815116"/>
        </c:manualLayout>
      </c:layout>
      <c:barChart>
        <c:barDir val="bar"/>
        <c:grouping val="clustered"/>
        <c:varyColors val="0"/>
        <c:ser>
          <c:idx val="0"/>
          <c:order val="0"/>
          <c:tx>
            <c:strRef>
              <c:f>Sheet1!$B$1</c:f>
              <c:strCache>
                <c:ptCount val="1"/>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DD29-4E29-80C3-1A4430050E28}"/>
              </c:ext>
            </c:extLst>
          </c:dPt>
          <c:dPt>
            <c:idx val="1"/>
            <c:invertIfNegative val="0"/>
            <c:bubble3D val="0"/>
            <c:spPr>
              <a:solidFill>
                <a:srgbClr val="507CB6"/>
              </a:solidFill>
              <a:ln w="0">
                <a:noFill/>
              </a:ln>
            </c:spPr>
            <c:extLst>
              <c:ext xmlns:c16="http://schemas.microsoft.com/office/drawing/2014/chart" uri="{C3380CC4-5D6E-409C-BE32-E72D297353CC}">
                <c16:uniqueId val="{00000003-DD29-4E29-80C3-1A4430050E28}"/>
              </c:ext>
            </c:extLst>
          </c:dPt>
          <c:dPt>
            <c:idx val="2"/>
            <c:invertIfNegative val="0"/>
            <c:bubble3D val="0"/>
            <c:spPr>
              <a:solidFill>
                <a:srgbClr val="F9BE00"/>
              </a:solidFill>
              <a:ln w="0">
                <a:noFill/>
              </a:ln>
            </c:spPr>
            <c:extLst>
              <c:ext xmlns:c16="http://schemas.microsoft.com/office/drawing/2014/chart" uri="{C3380CC4-5D6E-409C-BE32-E72D297353CC}">
                <c16:uniqueId val="{00000005-DD29-4E29-80C3-1A4430050E28}"/>
              </c:ext>
            </c:extLst>
          </c:dPt>
          <c:dPt>
            <c:idx val="3"/>
            <c:invertIfNegative val="0"/>
            <c:bubble3D val="0"/>
            <c:spPr>
              <a:solidFill>
                <a:srgbClr val="6BC8CD"/>
              </a:solidFill>
              <a:ln w="0">
                <a:noFill/>
              </a:ln>
            </c:spPr>
            <c:extLst>
              <c:ext xmlns:c16="http://schemas.microsoft.com/office/drawing/2014/chart" uri="{C3380CC4-5D6E-409C-BE32-E72D297353CC}">
                <c16:uniqueId val="{00000007-DD29-4E29-80C3-1A4430050E28}"/>
              </c:ext>
            </c:extLst>
          </c:dPt>
          <c:dPt>
            <c:idx val="4"/>
            <c:invertIfNegative val="0"/>
            <c:bubble3D val="0"/>
            <c:spPr>
              <a:solidFill>
                <a:srgbClr val="FF8B4F"/>
              </a:solidFill>
              <a:ln w="0">
                <a:noFill/>
              </a:ln>
            </c:spPr>
            <c:extLst>
              <c:ext xmlns:c16="http://schemas.microsoft.com/office/drawing/2014/chart" uri="{C3380CC4-5D6E-409C-BE32-E72D297353CC}">
                <c16:uniqueId val="{00000009-DD29-4E29-80C3-1A4430050E28}"/>
              </c:ext>
            </c:extLst>
          </c:dPt>
          <c:dPt>
            <c:idx val="5"/>
            <c:invertIfNegative val="0"/>
            <c:bubble3D val="0"/>
            <c:spPr>
              <a:solidFill>
                <a:srgbClr val="7D5E90"/>
              </a:solidFill>
              <a:ln w="0">
                <a:noFill/>
              </a:ln>
            </c:spPr>
            <c:extLst>
              <c:ext xmlns:c16="http://schemas.microsoft.com/office/drawing/2014/chart" uri="{C3380CC4-5D6E-409C-BE32-E72D297353CC}">
                <c16:uniqueId val="{0000000B-DD29-4E29-80C3-1A4430050E28}"/>
              </c:ext>
            </c:extLst>
          </c:dPt>
          <c:dPt>
            <c:idx val="6"/>
            <c:invertIfNegative val="0"/>
            <c:bubble3D val="0"/>
            <c:spPr>
              <a:solidFill>
                <a:srgbClr val="D25F90"/>
              </a:solidFill>
              <a:ln w="0">
                <a:noFill/>
              </a:ln>
            </c:spPr>
            <c:extLst>
              <c:ext xmlns:c16="http://schemas.microsoft.com/office/drawing/2014/chart" uri="{C3380CC4-5D6E-409C-BE32-E72D297353CC}">
                <c16:uniqueId val="{0000000D-DD29-4E29-80C3-1A4430050E28}"/>
              </c:ext>
            </c:extLst>
          </c:dPt>
          <c:dPt>
            <c:idx val="7"/>
            <c:invertIfNegative val="0"/>
            <c:bubble3D val="0"/>
            <c:spPr>
              <a:solidFill>
                <a:srgbClr val="C7B879"/>
              </a:solidFill>
              <a:ln w="0">
                <a:noFill/>
              </a:ln>
            </c:spPr>
            <c:extLst>
              <c:ext xmlns:c16="http://schemas.microsoft.com/office/drawing/2014/chart" uri="{C3380CC4-5D6E-409C-BE32-E72D297353CC}">
                <c16:uniqueId val="{0000000F-DD29-4E29-80C3-1A4430050E28}"/>
              </c:ext>
            </c:extLst>
          </c:dPt>
          <c:dPt>
            <c:idx val="8"/>
            <c:invertIfNegative val="0"/>
            <c:bubble3D val="0"/>
            <c:spPr>
              <a:solidFill>
                <a:srgbClr val="DB4D5C"/>
              </a:solidFill>
              <a:ln w="0">
                <a:noFill/>
              </a:ln>
            </c:spPr>
            <c:extLst>
              <c:ext xmlns:c16="http://schemas.microsoft.com/office/drawing/2014/chart" uri="{C3380CC4-5D6E-409C-BE32-E72D297353CC}">
                <c16:uniqueId val="{00000011-DD29-4E29-80C3-1A4430050E28}"/>
              </c:ext>
            </c:extLst>
          </c:dPt>
          <c:dPt>
            <c:idx val="9"/>
            <c:invertIfNegative val="0"/>
            <c:bubble3D val="0"/>
            <c:spPr>
              <a:solidFill>
                <a:srgbClr val="768086"/>
              </a:solidFill>
              <a:ln w="0">
                <a:noFill/>
              </a:ln>
            </c:spPr>
            <c:extLst>
              <c:ext xmlns:c16="http://schemas.microsoft.com/office/drawing/2014/chart" uri="{C3380CC4-5D6E-409C-BE32-E72D297353CC}">
                <c16:uniqueId val="{00000013-DD29-4E29-80C3-1A4430050E28}"/>
              </c:ext>
            </c:extLst>
          </c:dPt>
          <c:dPt>
            <c:idx val="10"/>
            <c:invertIfNegative val="0"/>
            <c:bubble3D val="0"/>
            <c:spPr>
              <a:solidFill>
                <a:srgbClr val="00BF6F"/>
              </a:solidFill>
              <a:ln w="0">
                <a:noFill/>
              </a:ln>
            </c:spPr>
            <c:extLst>
              <c:ext xmlns:c16="http://schemas.microsoft.com/office/drawing/2014/chart" uri="{C3380CC4-5D6E-409C-BE32-E72D297353CC}">
                <c16:uniqueId val="{00000015-DD29-4E29-80C3-1A4430050E28}"/>
              </c:ext>
            </c:extLst>
          </c:dPt>
          <c:dLbls>
            <c:spPr>
              <a:noFill/>
              <a:ln>
                <a:noFill/>
              </a:ln>
              <a:effectLst/>
            </c:spPr>
            <c:txPr>
              <a:bodyPr wrap="square" lIns="38100" tIns="19050" rIns="38100" bIns="19050" anchor="ctr">
                <a:spAutoFit/>
              </a:bodyPr>
              <a:lstStyle/>
              <a:p>
                <a:pPr>
                  <a:defRPr sz="2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Conservation</c:v>
                </c:pt>
                <c:pt idx="1">
                  <c:v>Economic Development</c:v>
                </c:pt>
                <c:pt idx="2">
                  <c:v>Environmentalist</c:v>
                </c:pt>
                <c:pt idx="3">
                  <c:v>Federal Government</c:v>
                </c:pt>
                <c:pt idx="4">
                  <c:v>Food Processing and Manufacturing</c:v>
                </c:pt>
                <c:pt idx="5">
                  <c:v>Grain Producer</c:v>
                </c:pt>
                <c:pt idx="6">
                  <c:v>Healthcare/Public Health Advocate</c:v>
                </c:pt>
                <c:pt idx="7">
                  <c:v>Livestock Producer</c:v>
                </c:pt>
                <c:pt idx="8">
                  <c:v>Local Government (City or County)</c:v>
                </c:pt>
                <c:pt idx="9">
                  <c:v>Research</c:v>
                </c:pt>
                <c:pt idx="10">
                  <c:v>State Government</c:v>
                </c:pt>
              </c:strCache>
            </c:strRef>
          </c:cat>
          <c:val>
            <c:numRef>
              <c:f>Sheet1!$B$2:$B$12</c:f>
              <c:numCache>
                <c:formatCode>0%</c:formatCode>
                <c:ptCount val="11"/>
                <c:pt idx="0">
                  <c:v>0.182</c:v>
                </c:pt>
                <c:pt idx="1">
                  <c:v>8.2699999999999996E-2</c:v>
                </c:pt>
                <c:pt idx="2">
                  <c:v>4.4900000000000002E-2</c:v>
                </c:pt>
                <c:pt idx="3">
                  <c:v>2.8400000000000002E-2</c:v>
                </c:pt>
                <c:pt idx="4">
                  <c:v>1.4200000000000001E-2</c:v>
                </c:pt>
                <c:pt idx="5">
                  <c:v>6.3799999999999996E-2</c:v>
                </c:pt>
                <c:pt idx="6">
                  <c:v>9.4999999999999998E-3</c:v>
                </c:pt>
                <c:pt idx="7">
                  <c:v>5.91E-2</c:v>
                </c:pt>
                <c:pt idx="8">
                  <c:v>0.34749999999999998</c:v>
                </c:pt>
                <c:pt idx="9">
                  <c:v>9.4600000000000004E-2</c:v>
                </c:pt>
                <c:pt idx="10">
                  <c:v>7.3300000000000004E-2</c:v>
                </c:pt>
              </c:numCache>
            </c:numRef>
          </c:val>
          <c:extLst>
            <c:ext xmlns:c16="http://schemas.microsoft.com/office/drawing/2014/chart" uri="{C3380CC4-5D6E-409C-BE32-E72D297353CC}">
              <c16:uniqueId val="{00000016-DD29-4E29-80C3-1A4430050E28}"/>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2000" b="0">
                <a:solidFill>
                  <a:schemeClr val="tx1"/>
                </a:solidFill>
              </a:defRPr>
            </a:pPr>
            <a:endParaRPr lang="en-US"/>
          </a:p>
        </c:txPr>
        <c:crossAx val="2113994440"/>
        <c:crosses val="autoZero"/>
        <c:auto val="1"/>
        <c:lblAlgn val="ctr"/>
        <c:lblOffset val="100"/>
        <c:noMultiLvlLbl val="0"/>
      </c:catAx>
      <c:valAx>
        <c:axId val="2113994440"/>
        <c:scaling>
          <c:orientation val="minMax"/>
          <c:max val="1"/>
          <c:min val="0"/>
        </c:scaling>
        <c:delete val="1"/>
        <c:axPos val="b"/>
        <c:numFmt formatCode="0%" sourceLinked="0"/>
        <c:majorTickMark val="out"/>
        <c:minorTickMark val="none"/>
        <c:tickLblPos val="nextTo"/>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45862F-2CE9-4994-BAAC-80307A9C3A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85E05D4-05C1-B2CB-352C-8FD374213B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43FC51-F5FC-4E5E-B776-F3E3CE6452D6}" type="datetimeFigureOut">
              <a:rPr lang="en-US" smtClean="0"/>
              <a:t>7/12/2024</a:t>
            </a:fld>
            <a:endParaRPr lang="en-US"/>
          </a:p>
        </p:txBody>
      </p:sp>
      <p:sp>
        <p:nvSpPr>
          <p:cNvPr id="4" name="Footer Placeholder 3">
            <a:extLst>
              <a:ext uri="{FF2B5EF4-FFF2-40B4-BE49-F238E27FC236}">
                <a16:creationId xmlns:a16="http://schemas.microsoft.com/office/drawing/2014/main" id="{9D463384-F72D-BD12-BBBC-EB18EDC65E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0C4434-7199-6C70-012D-CF5E551AE9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B5642A-1BC6-4B7F-904C-CF0E9D2344F6}" type="slidenum">
              <a:rPr lang="en-US" smtClean="0"/>
              <a:t>‹#›</a:t>
            </a:fld>
            <a:endParaRPr lang="en-US"/>
          </a:p>
        </p:txBody>
      </p:sp>
    </p:spTree>
    <p:extLst>
      <p:ext uri="{BB962C8B-B14F-4D97-AF65-F5344CB8AC3E}">
        <p14:creationId xmlns:p14="http://schemas.microsoft.com/office/powerpoint/2010/main" val="3645363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7E4FB-17C2-4480-9FC2-E26708ECD4D7}" type="datetimeFigureOut">
              <a:rPr lang="en-US" smtClean="0"/>
              <a:t>7/12/2024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252C2-C8EC-4197-A622-67F207EB06EF}" type="slidenum">
              <a:rPr lang="en-US" smtClean="0"/>
              <a:t>‹#›</a:t>
            </a:fld>
            <a:endParaRPr lang="en-US"/>
          </a:p>
        </p:txBody>
      </p:sp>
    </p:spTree>
    <p:extLst>
      <p:ext uri="{BB962C8B-B14F-4D97-AF65-F5344CB8AC3E}">
        <p14:creationId xmlns:p14="http://schemas.microsoft.com/office/powerpoint/2010/main" val="405375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sure to introduce yourself and why you are presenting today (if this is not covered in the agency welcome).</a:t>
            </a:r>
          </a:p>
        </p:txBody>
      </p:sp>
      <p:sp>
        <p:nvSpPr>
          <p:cNvPr id="4" name="Slide Number Placeholder 3"/>
          <p:cNvSpPr>
            <a:spLocks noGrp="1"/>
          </p:cNvSpPr>
          <p:nvPr>
            <p:ph type="sldNum" sz="quarter" idx="5"/>
          </p:nvPr>
        </p:nvSpPr>
        <p:spPr/>
        <p:txBody>
          <a:bodyPr/>
          <a:lstStyle/>
          <a:p>
            <a:fld id="{FAC252C2-C8EC-4197-A622-67F207EB06EF}" type="slidenum">
              <a:rPr lang="en-US" smtClean="0"/>
              <a:t>1</a:t>
            </a:fld>
            <a:endParaRPr lang="en-US"/>
          </a:p>
        </p:txBody>
      </p:sp>
    </p:spTree>
    <p:extLst>
      <p:ext uri="{BB962C8B-B14F-4D97-AF65-F5344CB8AC3E}">
        <p14:creationId xmlns:p14="http://schemas.microsoft.com/office/powerpoint/2010/main" val="14962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C252C2-C8EC-4197-A622-67F207EB06EF}" type="slidenum">
              <a:rPr lang="en-US" smtClean="0"/>
              <a:t>5</a:t>
            </a:fld>
            <a:endParaRPr lang="en-US"/>
          </a:p>
        </p:txBody>
      </p:sp>
    </p:spTree>
    <p:extLst>
      <p:ext uri="{BB962C8B-B14F-4D97-AF65-F5344CB8AC3E}">
        <p14:creationId xmlns:p14="http://schemas.microsoft.com/office/powerpoint/2010/main" val="1599535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C252C2-C8EC-4197-A622-67F207EB06EF}" type="slidenum">
              <a:rPr lang="en-US" smtClean="0"/>
              <a:t>6</a:t>
            </a:fld>
            <a:endParaRPr lang="en-US"/>
          </a:p>
        </p:txBody>
      </p:sp>
    </p:spTree>
    <p:extLst>
      <p:ext uri="{BB962C8B-B14F-4D97-AF65-F5344CB8AC3E}">
        <p14:creationId xmlns:p14="http://schemas.microsoft.com/office/powerpoint/2010/main" val="1200283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C252C2-C8EC-4197-A622-67F207EB06EF}" type="slidenum">
              <a:rPr lang="en-US" smtClean="0"/>
              <a:t>10</a:t>
            </a:fld>
            <a:endParaRPr lang="en-US"/>
          </a:p>
        </p:txBody>
      </p:sp>
    </p:spTree>
    <p:extLst>
      <p:ext uri="{BB962C8B-B14F-4D97-AF65-F5344CB8AC3E}">
        <p14:creationId xmlns:p14="http://schemas.microsoft.com/office/powerpoint/2010/main" val="525079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CE090E-0B47-222E-3FE4-9E31EE785E4D}"/>
              </a:ext>
            </a:extLst>
          </p:cNvPr>
          <p:cNvSpPr/>
          <p:nvPr userDrawn="1"/>
        </p:nvSpPr>
        <p:spPr>
          <a:xfrm>
            <a:off x="-184299" y="6156251"/>
            <a:ext cx="9060710" cy="2729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34DF03-2468-9321-290F-DC8B69678305}"/>
              </a:ext>
            </a:extLst>
          </p:cNvPr>
          <p:cNvSpPr>
            <a:spLocks noGrp="1"/>
          </p:cNvSpPr>
          <p:nvPr>
            <p:ph type="ctrTitle" hasCustomPrompt="1"/>
          </p:nvPr>
        </p:nvSpPr>
        <p:spPr>
          <a:xfrm>
            <a:off x="704660" y="1833949"/>
            <a:ext cx="7154826" cy="2387600"/>
          </a:xfrm>
          <a:prstGeom prst="rect">
            <a:avLst/>
          </a:prstGeom>
        </p:spPr>
        <p:txBody>
          <a:bodyPr anchor="b"/>
          <a:lstStyle>
            <a:lvl1pPr algn="l">
              <a:lnSpc>
                <a:spcPts val="6100"/>
              </a:lnSpc>
              <a:defRPr sz="6000" b="1">
                <a:solidFill>
                  <a:schemeClr val="accent5"/>
                </a:solidFill>
              </a:defRPr>
            </a:lvl1pPr>
          </a:lstStyle>
          <a:p>
            <a:r>
              <a:rPr lang="en-US"/>
              <a:t>CLICK TO EDIT </a:t>
            </a:r>
            <a:br>
              <a:rPr lang="en-US"/>
            </a:br>
            <a:r>
              <a:rPr lang="en-US"/>
              <a:t>TITLE STYLE</a:t>
            </a:r>
          </a:p>
        </p:txBody>
      </p:sp>
      <p:sp>
        <p:nvSpPr>
          <p:cNvPr id="3" name="Subtitle 2">
            <a:extLst>
              <a:ext uri="{FF2B5EF4-FFF2-40B4-BE49-F238E27FC236}">
                <a16:creationId xmlns:a16="http://schemas.microsoft.com/office/drawing/2014/main" id="{42D1FF1C-9143-1E88-79A2-332FE6BE5E7E}"/>
              </a:ext>
            </a:extLst>
          </p:cNvPr>
          <p:cNvSpPr>
            <a:spLocks noGrp="1"/>
          </p:cNvSpPr>
          <p:nvPr>
            <p:ph type="subTitle" idx="1"/>
          </p:nvPr>
        </p:nvSpPr>
        <p:spPr>
          <a:xfrm>
            <a:off x="704659" y="4564989"/>
            <a:ext cx="5444251" cy="1655762"/>
          </a:xfrm>
          <a:prstGeom prst="rect">
            <a:avLst/>
          </a:prstGeom>
        </p:spPr>
        <p:txBody>
          <a:bodyPr/>
          <a:lstStyle>
            <a:lvl1pPr marL="0" indent="0" algn="l">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2" name="Group 3">
            <a:extLst>
              <a:ext uri="{FF2B5EF4-FFF2-40B4-BE49-F238E27FC236}">
                <a16:creationId xmlns:a16="http://schemas.microsoft.com/office/drawing/2014/main" id="{8AA1DC91-DE8B-4A61-50A2-39EC14E8CA4B}"/>
              </a:ext>
            </a:extLst>
          </p:cNvPr>
          <p:cNvGrpSpPr/>
          <p:nvPr/>
        </p:nvGrpSpPr>
        <p:grpSpPr>
          <a:xfrm rot="1801313" flipH="1">
            <a:off x="8414555" y="1538999"/>
            <a:ext cx="1086379" cy="6367252"/>
            <a:chOff x="0" y="0"/>
            <a:chExt cx="422348" cy="2515808"/>
          </a:xfrm>
          <a:solidFill>
            <a:schemeClr val="accent1"/>
          </a:solidFill>
        </p:grpSpPr>
        <p:sp>
          <p:nvSpPr>
            <p:cNvPr id="33" name="Freeform 4">
              <a:extLst>
                <a:ext uri="{FF2B5EF4-FFF2-40B4-BE49-F238E27FC236}">
                  <a16:creationId xmlns:a16="http://schemas.microsoft.com/office/drawing/2014/main" id="{80F3A73E-D549-8A69-19AC-865E0F66B6CF}"/>
                </a:ext>
              </a:extLst>
            </p:cNvPr>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grpFill/>
          </p:spPr>
          <p:txBody>
            <a:bodyPr/>
            <a:lstStyle/>
            <a:p>
              <a:endParaRPr lang="en-US"/>
            </a:p>
          </p:txBody>
        </p:sp>
        <p:sp>
          <p:nvSpPr>
            <p:cNvPr id="34" name="TextBox 5">
              <a:extLst>
                <a:ext uri="{FF2B5EF4-FFF2-40B4-BE49-F238E27FC236}">
                  <a16:creationId xmlns:a16="http://schemas.microsoft.com/office/drawing/2014/main" id="{DCBBD2CB-C83F-5156-E2D4-E964F3759A60}"/>
                </a:ext>
              </a:extLst>
            </p:cNvPr>
            <p:cNvSpPr txBox="1"/>
            <p:nvPr/>
          </p:nvSpPr>
          <p:spPr>
            <a:xfrm>
              <a:off x="0" y="-57150"/>
              <a:ext cx="422348" cy="2572958"/>
            </a:xfrm>
            <a:prstGeom prst="rect">
              <a:avLst/>
            </a:prstGeom>
            <a:grpFill/>
          </p:spPr>
          <p:txBody>
            <a:bodyPr lIns="50800" tIns="50800" rIns="50800" bIns="50800" rtlCol="0" anchor="ctr"/>
            <a:lstStyle/>
            <a:p>
              <a:pPr algn="ctr">
                <a:lnSpc>
                  <a:spcPts val="2659"/>
                </a:lnSpc>
              </a:pPr>
              <a:endParaRPr/>
            </a:p>
          </p:txBody>
        </p:sp>
      </p:grpSp>
      <p:grpSp>
        <p:nvGrpSpPr>
          <p:cNvPr id="13" name="Group 6">
            <a:extLst>
              <a:ext uri="{FF2B5EF4-FFF2-40B4-BE49-F238E27FC236}">
                <a16:creationId xmlns:a16="http://schemas.microsoft.com/office/drawing/2014/main" id="{374134DC-3FCD-63C4-8884-FAD3917A69A2}"/>
              </a:ext>
            </a:extLst>
          </p:cNvPr>
          <p:cNvGrpSpPr/>
          <p:nvPr/>
        </p:nvGrpSpPr>
        <p:grpSpPr>
          <a:xfrm rot="1801313" flipH="1">
            <a:off x="-225389" y="-1737362"/>
            <a:ext cx="1086379" cy="3878121"/>
            <a:chOff x="0" y="0"/>
            <a:chExt cx="422348" cy="1532310"/>
          </a:xfrm>
          <a:solidFill>
            <a:schemeClr val="accent1"/>
          </a:solidFill>
        </p:grpSpPr>
        <p:sp>
          <p:nvSpPr>
            <p:cNvPr id="31" name="Freeform 7">
              <a:extLst>
                <a:ext uri="{FF2B5EF4-FFF2-40B4-BE49-F238E27FC236}">
                  <a16:creationId xmlns:a16="http://schemas.microsoft.com/office/drawing/2014/main" id="{43DF10D1-7AF3-9CC3-929E-C747FD6853D4}"/>
                </a:ext>
              </a:extLst>
            </p:cNvPr>
            <p:cNvSpPr/>
            <p:nvPr/>
          </p:nvSpPr>
          <p:spPr>
            <a:xfrm>
              <a:off x="0" y="0"/>
              <a:ext cx="422348" cy="1532310"/>
            </a:xfrm>
            <a:custGeom>
              <a:avLst/>
              <a:gdLst/>
              <a:ahLst/>
              <a:cxnLst/>
              <a:rect l="l" t="t" r="r" b="b"/>
              <a:pathLst>
                <a:path w="422348" h="1532310">
                  <a:moveTo>
                    <a:pt x="0" y="0"/>
                  </a:moveTo>
                  <a:lnTo>
                    <a:pt x="422348" y="0"/>
                  </a:lnTo>
                  <a:lnTo>
                    <a:pt x="422348" y="1532310"/>
                  </a:lnTo>
                  <a:lnTo>
                    <a:pt x="0" y="1532310"/>
                  </a:lnTo>
                  <a:close/>
                </a:path>
              </a:pathLst>
            </a:custGeom>
            <a:grpFill/>
          </p:spPr>
          <p:txBody>
            <a:bodyPr/>
            <a:lstStyle/>
            <a:p>
              <a:endParaRPr lang="en-US"/>
            </a:p>
          </p:txBody>
        </p:sp>
        <p:sp>
          <p:nvSpPr>
            <p:cNvPr id="32" name="TextBox 8">
              <a:extLst>
                <a:ext uri="{FF2B5EF4-FFF2-40B4-BE49-F238E27FC236}">
                  <a16:creationId xmlns:a16="http://schemas.microsoft.com/office/drawing/2014/main" id="{3B216B00-A18E-7FC3-C6BA-2CC136B3EBB3}"/>
                </a:ext>
              </a:extLst>
            </p:cNvPr>
            <p:cNvSpPr txBox="1"/>
            <p:nvPr/>
          </p:nvSpPr>
          <p:spPr>
            <a:xfrm>
              <a:off x="0" y="-57150"/>
              <a:ext cx="422348" cy="1589460"/>
            </a:xfrm>
            <a:prstGeom prst="rect">
              <a:avLst/>
            </a:prstGeom>
            <a:grpFill/>
          </p:spPr>
          <p:txBody>
            <a:bodyPr lIns="50800" tIns="50800" rIns="50800" bIns="50800" rtlCol="0" anchor="ctr"/>
            <a:lstStyle/>
            <a:p>
              <a:pPr algn="ctr">
                <a:lnSpc>
                  <a:spcPts val="2659"/>
                </a:lnSpc>
              </a:pPr>
              <a:endParaRPr/>
            </a:p>
          </p:txBody>
        </p:sp>
      </p:grpSp>
      <p:grpSp>
        <p:nvGrpSpPr>
          <p:cNvPr id="14" name="Group 9">
            <a:extLst>
              <a:ext uri="{FF2B5EF4-FFF2-40B4-BE49-F238E27FC236}">
                <a16:creationId xmlns:a16="http://schemas.microsoft.com/office/drawing/2014/main" id="{40A25604-5F90-8FF9-4DE7-5B0B76E4ABB8}"/>
              </a:ext>
            </a:extLst>
          </p:cNvPr>
          <p:cNvGrpSpPr/>
          <p:nvPr/>
        </p:nvGrpSpPr>
        <p:grpSpPr>
          <a:xfrm rot="20276782" flipH="1">
            <a:off x="8976802" y="-1664488"/>
            <a:ext cx="6320249" cy="9265996"/>
            <a:chOff x="0" y="0"/>
            <a:chExt cx="640025" cy="953655"/>
          </a:xfrm>
          <a:solidFill>
            <a:schemeClr val="accent5"/>
          </a:solidFill>
        </p:grpSpPr>
        <p:sp>
          <p:nvSpPr>
            <p:cNvPr id="29" name="Freeform 10">
              <a:extLst>
                <a:ext uri="{FF2B5EF4-FFF2-40B4-BE49-F238E27FC236}">
                  <a16:creationId xmlns:a16="http://schemas.microsoft.com/office/drawing/2014/main" id="{CCC589BC-1457-D898-9FF3-D751E92C0051}"/>
                </a:ext>
              </a:extLst>
            </p:cNvPr>
            <p:cNvSpPr/>
            <p:nvPr/>
          </p:nvSpPr>
          <p:spPr>
            <a:xfrm>
              <a:off x="0" y="0"/>
              <a:ext cx="640025" cy="953655"/>
            </a:xfrm>
            <a:custGeom>
              <a:avLst/>
              <a:gdLst/>
              <a:ahLst/>
              <a:cxnLst/>
              <a:rect l="l" t="t" r="r" b="b"/>
              <a:pathLst>
                <a:path w="640025" h="953655">
                  <a:moveTo>
                    <a:pt x="203200" y="0"/>
                  </a:moveTo>
                  <a:lnTo>
                    <a:pt x="640025" y="0"/>
                  </a:lnTo>
                  <a:lnTo>
                    <a:pt x="436825" y="953655"/>
                  </a:lnTo>
                  <a:lnTo>
                    <a:pt x="0" y="953655"/>
                  </a:lnTo>
                  <a:lnTo>
                    <a:pt x="203200" y="0"/>
                  </a:lnTo>
                  <a:close/>
                </a:path>
              </a:pathLst>
            </a:custGeom>
            <a:grpFill/>
          </p:spPr>
          <p:txBody>
            <a:bodyPr/>
            <a:lstStyle/>
            <a:p>
              <a:endParaRPr lang="en-US"/>
            </a:p>
          </p:txBody>
        </p:sp>
        <p:sp>
          <p:nvSpPr>
            <p:cNvPr id="30" name="TextBox 11">
              <a:extLst>
                <a:ext uri="{FF2B5EF4-FFF2-40B4-BE49-F238E27FC236}">
                  <a16:creationId xmlns:a16="http://schemas.microsoft.com/office/drawing/2014/main" id="{96CBA290-0650-F0A8-27C4-F99A6F8C98AB}"/>
                </a:ext>
              </a:extLst>
            </p:cNvPr>
            <p:cNvSpPr txBox="1"/>
            <p:nvPr/>
          </p:nvSpPr>
          <p:spPr>
            <a:xfrm>
              <a:off x="101600" y="-57150"/>
              <a:ext cx="436825" cy="1010805"/>
            </a:xfrm>
            <a:prstGeom prst="rect">
              <a:avLst/>
            </a:prstGeom>
            <a:grpFill/>
          </p:spPr>
          <p:txBody>
            <a:bodyPr lIns="50800" tIns="50800" rIns="50800" bIns="50800" rtlCol="0" anchor="ctr"/>
            <a:lstStyle/>
            <a:p>
              <a:pPr algn="ctr">
                <a:lnSpc>
                  <a:spcPts val="2659"/>
                </a:lnSpc>
              </a:pPr>
              <a:endParaRPr/>
            </a:p>
          </p:txBody>
        </p:sp>
      </p:grpSp>
      <p:sp>
        <p:nvSpPr>
          <p:cNvPr id="15" name="Freeform 12">
            <a:extLst>
              <a:ext uri="{FF2B5EF4-FFF2-40B4-BE49-F238E27FC236}">
                <a16:creationId xmlns:a16="http://schemas.microsoft.com/office/drawing/2014/main" id="{A05A3B20-CFBE-E66C-6BF9-DF19E6170A40}"/>
              </a:ext>
            </a:extLst>
          </p:cNvPr>
          <p:cNvSpPr/>
          <p:nvPr/>
        </p:nvSpPr>
        <p:spPr>
          <a:xfrm rot="7234808" flipH="1">
            <a:off x="4592276" y="3232776"/>
            <a:ext cx="10818894" cy="522291"/>
          </a:xfrm>
          <a:custGeom>
            <a:avLst/>
            <a:gdLst/>
            <a:ahLst/>
            <a:cxnLst/>
            <a:rect l="l" t="t" r="r" b="b"/>
            <a:pathLst>
              <a:path w="16230600" h="770953">
                <a:moveTo>
                  <a:pt x="0" y="0"/>
                </a:moveTo>
                <a:lnTo>
                  <a:pt x="16230600" y="0"/>
                </a:lnTo>
                <a:lnTo>
                  <a:pt x="16230600" y="770954"/>
                </a:lnTo>
                <a:lnTo>
                  <a:pt x="0" y="770954"/>
                </a:lnTo>
                <a:lnTo>
                  <a:pt x="0" y="0"/>
                </a:lnTo>
                <a:close/>
              </a:path>
            </a:pathLst>
          </a:custGeom>
          <a:blipFill>
            <a:blip r:embed="rId2" cstate="email">
              <a:alphaModFix amt="52000"/>
              <a:extLst>
                <a:ext uri="{28A0092B-C50C-407E-A947-70E740481C1C}">
                  <a14:useLocalDpi xmlns:a14="http://schemas.microsoft.com/office/drawing/2010/main"/>
                </a:ext>
              </a:extLst>
            </a:blip>
            <a:stretch>
              <a:fillRect/>
            </a:stretch>
          </a:blipFill>
        </p:spPr>
        <p:txBody>
          <a:bodyPr/>
          <a:lstStyle/>
          <a:p>
            <a:endParaRPr lang="en-US"/>
          </a:p>
        </p:txBody>
      </p:sp>
      <p:grpSp>
        <p:nvGrpSpPr>
          <p:cNvPr id="16" name="Group 13">
            <a:extLst>
              <a:ext uri="{FF2B5EF4-FFF2-40B4-BE49-F238E27FC236}">
                <a16:creationId xmlns:a16="http://schemas.microsoft.com/office/drawing/2014/main" id="{7A659EE3-AA56-7166-B8A0-2D113B260D07}"/>
              </a:ext>
            </a:extLst>
          </p:cNvPr>
          <p:cNvGrpSpPr>
            <a:grpSpLocks noChangeAspect="1"/>
          </p:cNvGrpSpPr>
          <p:nvPr userDrawn="1"/>
        </p:nvGrpSpPr>
        <p:grpSpPr>
          <a:xfrm flipH="1">
            <a:off x="8123809" y="-71966"/>
            <a:ext cx="7006048" cy="7004793"/>
            <a:chOff x="0" y="0"/>
            <a:chExt cx="5765800" cy="5858929"/>
          </a:xfrm>
          <a:solidFill>
            <a:schemeClr val="accent4"/>
          </a:solidFill>
        </p:grpSpPr>
        <p:sp>
          <p:nvSpPr>
            <p:cNvPr id="28" name="Freeform 14">
              <a:extLst>
                <a:ext uri="{FF2B5EF4-FFF2-40B4-BE49-F238E27FC236}">
                  <a16:creationId xmlns:a16="http://schemas.microsoft.com/office/drawing/2014/main" id="{7C5C7607-E1E9-E4ED-D437-BEEC8A2C8BFB}"/>
                </a:ext>
              </a:extLst>
            </p:cNvPr>
            <p:cNvSpPr/>
            <p:nvPr/>
          </p:nvSpPr>
          <p:spPr>
            <a:xfrm>
              <a:off x="0" y="0"/>
              <a:ext cx="5765800" cy="5858891"/>
            </a:xfrm>
            <a:custGeom>
              <a:avLst/>
              <a:gdLst/>
              <a:ahLst/>
              <a:cxnLst/>
              <a:rect l="l" t="t" r="r" b="b"/>
              <a:pathLst>
                <a:path w="5765800" h="5858891">
                  <a:moveTo>
                    <a:pt x="0" y="0"/>
                  </a:moveTo>
                  <a:lnTo>
                    <a:pt x="0" y="5858891"/>
                  </a:lnTo>
                  <a:lnTo>
                    <a:pt x="5765800" y="5858891"/>
                  </a:lnTo>
                  <a:lnTo>
                    <a:pt x="2235200" y="0"/>
                  </a:lnTo>
                  <a:close/>
                </a:path>
              </a:pathLst>
            </a:custGeom>
            <a:grpFill/>
          </p:spPr>
          <p:txBody>
            <a:bodyPr/>
            <a:lstStyle/>
            <a:p>
              <a:endParaRPr lang="en-US"/>
            </a:p>
          </p:txBody>
        </p:sp>
      </p:grpSp>
      <p:sp>
        <p:nvSpPr>
          <p:cNvPr id="18" name="Freeform 18">
            <a:extLst>
              <a:ext uri="{FF2B5EF4-FFF2-40B4-BE49-F238E27FC236}">
                <a16:creationId xmlns:a16="http://schemas.microsoft.com/office/drawing/2014/main" id="{F9B1AABF-4CBC-2B68-8A95-30156BE4238B}"/>
              </a:ext>
            </a:extLst>
          </p:cNvPr>
          <p:cNvSpPr/>
          <p:nvPr/>
        </p:nvSpPr>
        <p:spPr>
          <a:xfrm rot="3131416" flipH="1">
            <a:off x="6849153" y="1411964"/>
            <a:ext cx="8189387" cy="395350"/>
          </a:xfrm>
          <a:custGeom>
            <a:avLst/>
            <a:gdLst/>
            <a:ahLst/>
            <a:cxnLst/>
            <a:rect l="l" t="t" r="r" b="b"/>
            <a:pathLst>
              <a:path w="12285790" h="583575">
                <a:moveTo>
                  <a:pt x="0" y="0"/>
                </a:moveTo>
                <a:lnTo>
                  <a:pt x="12285790" y="0"/>
                </a:lnTo>
                <a:lnTo>
                  <a:pt x="12285790" y="583575"/>
                </a:lnTo>
                <a:lnTo>
                  <a:pt x="0" y="583575"/>
                </a:lnTo>
                <a:lnTo>
                  <a:pt x="0" y="0"/>
                </a:lnTo>
                <a:close/>
              </a:path>
            </a:pathLst>
          </a:custGeom>
          <a:blipFill>
            <a:blip r:embed="rId3" cstate="email">
              <a:alphaModFix amt="65000"/>
              <a:extLst>
                <a:ext uri="{28A0092B-C50C-407E-A947-70E740481C1C}">
                  <a14:useLocalDpi xmlns:a14="http://schemas.microsoft.com/office/drawing/2010/main"/>
                </a:ext>
              </a:extLst>
            </a:blip>
            <a:stretch>
              <a:fillRect/>
            </a:stretch>
          </a:blipFill>
        </p:spPr>
        <p:txBody>
          <a:bodyPr/>
          <a:lstStyle/>
          <a:p>
            <a:endParaRPr lang="en-US"/>
          </a:p>
        </p:txBody>
      </p:sp>
      <p:grpSp>
        <p:nvGrpSpPr>
          <p:cNvPr id="19" name="Group 19">
            <a:extLst>
              <a:ext uri="{FF2B5EF4-FFF2-40B4-BE49-F238E27FC236}">
                <a16:creationId xmlns:a16="http://schemas.microsoft.com/office/drawing/2014/main" id="{12590D81-FD82-A558-6B26-ADDD462F1B90}"/>
              </a:ext>
            </a:extLst>
          </p:cNvPr>
          <p:cNvGrpSpPr/>
          <p:nvPr/>
        </p:nvGrpSpPr>
        <p:grpSpPr>
          <a:xfrm rot="19347413" flipH="1">
            <a:off x="12196253" y="-1897767"/>
            <a:ext cx="2090715" cy="9159420"/>
            <a:chOff x="0" y="0"/>
            <a:chExt cx="812800" cy="2066395"/>
          </a:xfrm>
          <a:solidFill>
            <a:schemeClr val="accent1"/>
          </a:solidFill>
        </p:grpSpPr>
        <p:sp>
          <p:nvSpPr>
            <p:cNvPr id="24" name="Freeform 20">
              <a:extLst>
                <a:ext uri="{FF2B5EF4-FFF2-40B4-BE49-F238E27FC236}">
                  <a16:creationId xmlns:a16="http://schemas.microsoft.com/office/drawing/2014/main" id="{9152E34C-DED9-91EF-0E14-61737CC1A74A}"/>
                </a:ext>
              </a:extLst>
            </p:cNvPr>
            <p:cNvSpPr/>
            <p:nvPr/>
          </p:nvSpPr>
          <p:spPr>
            <a:xfrm>
              <a:off x="0" y="0"/>
              <a:ext cx="812800" cy="2066395"/>
            </a:xfrm>
            <a:custGeom>
              <a:avLst/>
              <a:gdLst/>
              <a:ahLst/>
              <a:cxnLst/>
              <a:rect l="l" t="t" r="r" b="b"/>
              <a:pathLst>
                <a:path w="812800" h="2066395">
                  <a:moveTo>
                    <a:pt x="0" y="0"/>
                  </a:moveTo>
                  <a:lnTo>
                    <a:pt x="812800" y="0"/>
                  </a:lnTo>
                  <a:lnTo>
                    <a:pt x="812800" y="2066395"/>
                  </a:lnTo>
                  <a:lnTo>
                    <a:pt x="0" y="2066395"/>
                  </a:lnTo>
                  <a:close/>
                </a:path>
              </a:pathLst>
            </a:custGeom>
            <a:grpFill/>
          </p:spPr>
          <p:txBody>
            <a:bodyPr/>
            <a:lstStyle/>
            <a:p>
              <a:endParaRPr lang="en-US"/>
            </a:p>
          </p:txBody>
        </p:sp>
        <p:sp>
          <p:nvSpPr>
            <p:cNvPr id="25" name="TextBox 21">
              <a:extLst>
                <a:ext uri="{FF2B5EF4-FFF2-40B4-BE49-F238E27FC236}">
                  <a16:creationId xmlns:a16="http://schemas.microsoft.com/office/drawing/2014/main" id="{21A7B1C3-4710-4FAD-67CC-4ED647AFB1D2}"/>
                </a:ext>
              </a:extLst>
            </p:cNvPr>
            <p:cNvSpPr txBox="1"/>
            <p:nvPr/>
          </p:nvSpPr>
          <p:spPr>
            <a:xfrm>
              <a:off x="0" y="-57150"/>
              <a:ext cx="812800" cy="2123545"/>
            </a:xfrm>
            <a:prstGeom prst="rect">
              <a:avLst/>
            </a:prstGeom>
            <a:grpFill/>
          </p:spPr>
          <p:txBody>
            <a:bodyPr lIns="50800" tIns="50800" rIns="50800" bIns="50800" rtlCol="0" anchor="ctr"/>
            <a:lstStyle/>
            <a:p>
              <a:pPr algn="ctr">
                <a:lnSpc>
                  <a:spcPts val="2659"/>
                </a:lnSpc>
              </a:pPr>
              <a:endParaRPr/>
            </a:p>
          </p:txBody>
        </p:sp>
      </p:grpSp>
      <p:sp>
        <p:nvSpPr>
          <p:cNvPr id="5" name="Rectangle 4">
            <a:extLst>
              <a:ext uri="{FF2B5EF4-FFF2-40B4-BE49-F238E27FC236}">
                <a16:creationId xmlns:a16="http://schemas.microsoft.com/office/drawing/2014/main" id="{594E26E8-338C-F072-9E8F-5BA748A8BF96}"/>
              </a:ext>
            </a:extLst>
          </p:cNvPr>
          <p:cNvSpPr/>
          <p:nvPr userDrawn="1"/>
        </p:nvSpPr>
        <p:spPr>
          <a:xfrm>
            <a:off x="769976" y="4332518"/>
            <a:ext cx="2833197" cy="10885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80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D28CB8-9E63-F81D-4114-C7284341143F}"/>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9" name="Rectangle 8">
            <a:extLst>
              <a:ext uri="{FF2B5EF4-FFF2-40B4-BE49-F238E27FC236}">
                <a16:creationId xmlns:a16="http://schemas.microsoft.com/office/drawing/2014/main" id="{0F39F7C7-6631-CD64-1DE5-BBE9399FD2DF}"/>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071399-4D6D-E519-9637-150BA889BCD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Tree>
    <p:extLst>
      <p:ext uri="{BB962C8B-B14F-4D97-AF65-F5344CB8AC3E}">
        <p14:creationId xmlns:p14="http://schemas.microsoft.com/office/powerpoint/2010/main" val="63088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D28CB8-9E63-F81D-4114-C7284341143F}"/>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9" name="Rectangle 8">
            <a:extLst>
              <a:ext uri="{FF2B5EF4-FFF2-40B4-BE49-F238E27FC236}">
                <a16:creationId xmlns:a16="http://schemas.microsoft.com/office/drawing/2014/main" id="{0F39F7C7-6631-CD64-1DE5-BBE9399FD2DF}"/>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071399-4D6D-E519-9637-150BA889BCD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
        <p:nvSpPr>
          <p:cNvPr id="3" name="Freeform 3">
            <a:extLst>
              <a:ext uri="{FF2B5EF4-FFF2-40B4-BE49-F238E27FC236}">
                <a16:creationId xmlns:a16="http://schemas.microsoft.com/office/drawing/2014/main" id="{0404E32B-7514-6C71-903B-2BE5B17497FE}"/>
              </a:ext>
            </a:extLst>
          </p:cNvPr>
          <p:cNvSpPr/>
          <p:nvPr userDrawn="1"/>
        </p:nvSpPr>
        <p:spPr>
          <a:xfrm>
            <a:off x="3645942" y="4183463"/>
            <a:ext cx="4748713" cy="4748713"/>
          </a:xfrm>
          <a:custGeom>
            <a:avLst/>
            <a:gdLst>
              <a:gd name="connsiteX0" fmla="*/ 0 w 7673056"/>
              <a:gd name="connsiteY0" fmla="*/ 0 h 7673056"/>
              <a:gd name="connsiteX1" fmla="*/ 7673056 w 7673056"/>
              <a:gd name="connsiteY1" fmla="*/ 0 h 7673056"/>
              <a:gd name="connsiteX2" fmla="*/ 7652535 w 7673056"/>
              <a:gd name="connsiteY2" fmla="*/ 3486795 h 7673056"/>
              <a:gd name="connsiteX3" fmla="*/ 0 w 7673056"/>
              <a:gd name="connsiteY3" fmla="*/ 7673056 h 7673056"/>
              <a:gd name="connsiteX4" fmla="*/ 0 w 7673056"/>
              <a:gd name="connsiteY4" fmla="*/ 0 h 76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3056" h="7673056">
                <a:moveTo>
                  <a:pt x="0" y="0"/>
                </a:moveTo>
                <a:lnTo>
                  <a:pt x="7673056" y="0"/>
                </a:lnTo>
                <a:lnTo>
                  <a:pt x="7652535" y="3486795"/>
                </a:lnTo>
                <a:lnTo>
                  <a:pt x="0" y="7673056"/>
                </a:lnTo>
                <a:lnTo>
                  <a:pt x="0" y="0"/>
                </a:lnTo>
                <a:close/>
              </a:path>
            </a:pathLst>
          </a:custGeom>
          <a:blipFill>
            <a:blip r:embed="rId2">
              <a:extLst>
                <a:ext uri="{96DAC541-7B7A-43D3-8B79-37D633B846F1}">
                  <asvg:svgBlip xmlns:asvg="http://schemas.microsoft.com/office/drawing/2016/SVG/main" r:embed="rId3"/>
                </a:ext>
              </a:extLst>
            </a:blip>
            <a:stretch>
              <a:fillRect/>
            </a:stretch>
          </a:blipFill>
          <a:ln>
            <a:noFill/>
          </a:ln>
        </p:spPr>
        <p:txBody>
          <a:bodyPr/>
          <a:lstStyle/>
          <a:p>
            <a:endParaRPr lang="en-US" sz="1200"/>
          </a:p>
        </p:txBody>
      </p:sp>
      <p:sp>
        <p:nvSpPr>
          <p:cNvPr id="4" name="Freeform 4">
            <a:extLst>
              <a:ext uri="{FF2B5EF4-FFF2-40B4-BE49-F238E27FC236}">
                <a16:creationId xmlns:a16="http://schemas.microsoft.com/office/drawing/2014/main" id="{1D8CEAD3-C5F4-9FB4-DE43-A2B07A7CA7E3}"/>
              </a:ext>
            </a:extLst>
          </p:cNvPr>
          <p:cNvSpPr/>
          <p:nvPr/>
        </p:nvSpPr>
        <p:spPr>
          <a:xfrm>
            <a:off x="5327657" y="3471094"/>
            <a:ext cx="1385284" cy="1385284"/>
          </a:xfrm>
          <a:custGeom>
            <a:avLst/>
            <a:gdLst/>
            <a:ahLst/>
            <a:cxnLst/>
            <a:rect l="l" t="t" r="r" b="b"/>
            <a:pathLst>
              <a:path w="2238367" h="2238367">
                <a:moveTo>
                  <a:pt x="0" y="0"/>
                </a:moveTo>
                <a:lnTo>
                  <a:pt x="2238368" y="0"/>
                </a:lnTo>
                <a:lnTo>
                  <a:pt x="2238368" y="2238367"/>
                </a:lnTo>
                <a:lnTo>
                  <a:pt x="0" y="2238367"/>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8ED9CC7B-FE5A-E1F7-7A87-897DB23E3B27}"/>
              </a:ext>
            </a:extLst>
          </p:cNvPr>
          <p:cNvSpPr/>
          <p:nvPr/>
        </p:nvSpPr>
        <p:spPr>
          <a:xfrm>
            <a:off x="5723025" y="3824385"/>
            <a:ext cx="594548" cy="651398"/>
          </a:xfrm>
          <a:custGeom>
            <a:avLst/>
            <a:gdLst/>
            <a:ahLst/>
            <a:cxnLst/>
            <a:rect l="l" t="t" r="r" b="b"/>
            <a:pathLst>
              <a:path w="960682" h="1052540">
                <a:moveTo>
                  <a:pt x="0" y="0"/>
                </a:moveTo>
                <a:lnTo>
                  <a:pt x="960682" y="0"/>
                </a:lnTo>
                <a:lnTo>
                  <a:pt x="960682" y="1052541"/>
                </a:lnTo>
                <a:lnTo>
                  <a:pt x="0" y="1052541"/>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BB8F9C64-3EB4-2530-F02C-7C3AEF498CEB}"/>
              </a:ext>
            </a:extLst>
          </p:cNvPr>
          <p:cNvSpPr/>
          <p:nvPr/>
        </p:nvSpPr>
        <p:spPr>
          <a:xfrm>
            <a:off x="7502851" y="4632383"/>
            <a:ext cx="1385284" cy="1385284"/>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6468EC4F-AF69-AB61-F351-29751D329186}"/>
              </a:ext>
            </a:extLst>
          </p:cNvPr>
          <p:cNvSpPr/>
          <p:nvPr/>
        </p:nvSpPr>
        <p:spPr>
          <a:xfrm>
            <a:off x="3152463" y="4632383"/>
            <a:ext cx="1385284" cy="1385284"/>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US" sz="1200"/>
          </a:p>
        </p:txBody>
      </p:sp>
      <p:sp>
        <p:nvSpPr>
          <p:cNvPr id="11" name="Freeform 8">
            <a:extLst>
              <a:ext uri="{FF2B5EF4-FFF2-40B4-BE49-F238E27FC236}">
                <a16:creationId xmlns:a16="http://schemas.microsoft.com/office/drawing/2014/main" id="{125F4F1C-A94F-9AB1-CD66-F970770B3887}"/>
              </a:ext>
            </a:extLst>
          </p:cNvPr>
          <p:cNvSpPr/>
          <p:nvPr/>
        </p:nvSpPr>
        <p:spPr>
          <a:xfrm>
            <a:off x="3452519" y="4950285"/>
            <a:ext cx="785171" cy="749481"/>
          </a:xfrm>
          <a:custGeom>
            <a:avLst/>
            <a:gdLst/>
            <a:ahLst/>
            <a:cxnLst/>
            <a:rect l="l" t="t" r="r" b="b"/>
            <a:pathLst>
              <a:path w="1268693" h="1211025">
                <a:moveTo>
                  <a:pt x="0" y="0"/>
                </a:moveTo>
                <a:lnTo>
                  <a:pt x="1268693" y="0"/>
                </a:lnTo>
                <a:lnTo>
                  <a:pt x="1268693" y="1211025"/>
                </a:lnTo>
                <a:lnTo>
                  <a:pt x="0" y="12110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12" name="Freeform 9">
            <a:extLst>
              <a:ext uri="{FF2B5EF4-FFF2-40B4-BE49-F238E27FC236}">
                <a16:creationId xmlns:a16="http://schemas.microsoft.com/office/drawing/2014/main" id="{16046215-0071-2FB1-30B5-540D980C611D}"/>
              </a:ext>
            </a:extLst>
          </p:cNvPr>
          <p:cNvSpPr/>
          <p:nvPr/>
        </p:nvSpPr>
        <p:spPr>
          <a:xfrm>
            <a:off x="7853621" y="4978108"/>
            <a:ext cx="683743" cy="693835"/>
          </a:xfrm>
          <a:custGeom>
            <a:avLst/>
            <a:gdLst/>
            <a:ahLst/>
            <a:cxnLst/>
            <a:rect l="l" t="t" r="r" b="b"/>
            <a:pathLst>
              <a:path w="1104804" h="1121111">
                <a:moveTo>
                  <a:pt x="0" y="0"/>
                </a:moveTo>
                <a:lnTo>
                  <a:pt x="1104805" y="0"/>
                </a:lnTo>
                <a:lnTo>
                  <a:pt x="1104805" y="1121111"/>
                </a:lnTo>
                <a:lnTo>
                  <a:pt x="0" y="11211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grpSp>
        <p:nvGrpSpPr>
          <p:cNvPr id="13" name="Group 10">
            <a:extLst>
              <a:ext uri="{FF2B5EF4-FFF2-40B4-BE49-F238E27FC236}">
                <a16:creationId xmlns:a16="http://schemas.microsoft.com/office/drawing/2014/main" id="{C62BA18E-690E-1348-3765-AFF15C7A2080}"/>
              </a:ext>
            </a:extLst>
          </p:cNvPr>
          <p:cNvGrpSpPr/>
          <p:nvPr/>
        </p:nvGrpSpPr>
        <p:grpSpPr>
          <a:xfrm>
            <a:off x="1459405" y="1517417"/>
            <a:ext cx="2149997" cy="400861"/>
            <a:chOff x="0" y="0"/>
            <a:chExt cx="914964" cy="170593"/>
          </a:xfrm>
        </p:grpSpPr>
        <p:sp>
          <p:nvSpPr>
            <p:cNvPr id="23" name="Freeform 11">
              <a:extLst>
                <a:ext uri="{FF2B5EF4-FFF2-40B4-BE49-F238E27FC236}">
                  <a16:creationId xmlns:a16="http://schemas.microsoft.com/office/drawing/2014/main" id="{0042DB5B-0610-EF66-C737-5476258D993E}"/>
                </a:ext>
              </a:extLst>
            </p:cNvPr>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chemeClr val="accent5"/>
            </a:solidFill>
          </p:spPr>
          <p:txBody>
            <a:bodyPr/>
            <a:lstStyle/>
            <a:p>
              <a:endParaRPr lang="en-US" sz="1200"/>
            </a:p>
          </p:txBody>
        </p:sp>
        <p:sp>
          <p:nvSpPr>
            <p:cNvPr id="24" name="TextBox 12">
              <a:extLst>
                <a:ext uri="{FF2B5EF4-FFF2-40B4-BE49-F238E27FC236}">
                  <a16:creationId xmlns:a16="http://schemas.microsoft.com/office/drawing/2014/main" id="{AFD8D551-2390-BE5F-9DC0-05FCEC1B6E41}"/>
                </a:ext>
              </a:extLst>
            </p:cNvPr>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000" b="1" spc="29">
                  <a:solidFill>
                    <a:srgbClr val="FFFFFF"/>
                  </a:solidFill>
                  <a:latin typeface="+mn-lt"/>
                  <a:ea typeface="DM Sans Bold"/>
                </a:rPr>
                <a:t>OBJECTIVE 1</a:t>
              </a:r>
            </a:p>
          </p:txBody>
        </p:sp>
      </p:grpSp>
      <p:sp>
        <p:nvSpPr>
          <p:cNvPr id="14" name="TextBox 14">
            <a:extLst>
              <a:ext uri="{FF2B5EF4-FFF2-40B4-BE49-F238E27FC236}">
                <a16:creationId xmlns:a16="http://schemas.microsoft.com/office/drawing/2014/main" id="{7EEA451E-A36A-1729-7134-E99F9514B6F9}"/>
              </a:ext>
            </a:extLst>
          </p:cNvPr>
          <p:cNvSpPr txBox="1"/>
          <p:nvPr/>
        </p:nvSpPr>
        <p:spPr>
          <a:xfrm>
            <a:off x="1494402" y="2036690"/>
            <a:ext cx="2080002" cy="2462213"/>
          </a:xfrm>
          <a:prstGeom prst="rect">
            <a:avLst/>
          </a:prstGeom>
        </p:spPr>
        <p:txBody>
          <a:bodyPr lIns="0" tIns="0" rIns="0" bIns="0" rtlCol="0" anchor="t">
            <a:spAutoFit/>
          </a:bodyPr>
          <a:lstStyle/>
          <a:p>
            <a:pPr marL="0" lvl="0" indent="0" algn="ctr">
              <a:lnSpc>
                <a:spcPct val="100000"/>
              </a:lnSpc>
              <a:spcBef>
                <a:spcPct val="0"/>
              </a:spcBef>
            </a:pPr>
            <a:r>
              <a:rPr lang="en-US" sz="1600" spc="197">
                <a:solidFill>
                  <a:schemeClr val="tx1"/>
                </a:solidFill>
                <a:latin typeface="+mn-lt"/>
              </a:rPr>
              <a:t>Lorem ipsum dolor sit </a:t>
            </a:r>
            <a:r>
              <a:rPr lang="en-US" sz="1600" spc="197" err="1">
                <a:solidFill>
                  <a:schemeClr val="tx1"/>
                </a:solidFill>
                <a:latin typeface="+mn-lt"/>
              </a:rPr>
              <a:t>amet</a:t>
            </a:r>
            <a:r>
              <a:rPr lang="en-US" sz="1600" spc="197">
                <a:solidFill>
                  <a:schemeClr val="tx1"/>
                </a:solidFill>
                <a:latin typeface="+mn-lt"/>
              </a:rPr>
              <a:t>, </a:t>
            </a:r>
            <a:r>
              <a:rPr lang="en-US" sz="1600" spc="197" err="1">
                <a:solidFill>
                  <a:schemeClr val="tx1"/>
                </a:solidFill>
                <a:latin typeface="+mn-lt"/>
              </a:rPr>
              <a:t>consectetur</a:t>
            </a:r>
            <a:r>
              <a:rPr lang="en-US" sz="1600" spc="197">
                <a:solidFill>
                  <a:schemeClr val="tx1"/>
                </a:solidFill>
                <a:latin typeface="+mn-lt"/>
              </a:rPr>
              <a:t> </a:t>
            </a:r>
            <a:r>
              <a:rPr lang="en-US" sz="1600" spc="197" err="1">
                <a:solidFill>
                  <a:schemeClr val="tx1"/>
                </a:solidFill>
                <a:latin typeface="+mn-lt"/>
              </a:rPr>
              <a:t>adipiscing</a:t>
            </a:r>
            <a:r>
              <a:rPr lang="en-US" sz="1600" spc="197">
                <a:solidFill>
                  <a:schemeClr val="tx1"/>
                </a:solidFill>
                <a:latin typeface="+mn-lt"/>
              </a:rPr>
              <a:t> </a:t>
            </a:r>
            <a:r>
              <a:rPr lang="en-US" sz="1600" spc="197" err="1">
                <a:solidFill>
                  <a:schemeClr val="tx1"/>
                </a:solidFill>
                <a:latin typeface="+mn-lt"/>
              </a:rPr>
              <a:t>elit</a:t>
            </a:r>
            <a:r>
              <a:rPr lang="en-US" sz="1600" spc="197">
                <a:solidFill>
                  <a:schemeClr val="tx1"/>
                </a:solidFill>
                <a:latin typeface="+mn-lt"/>
              </a:rPr>
              <a:t>. Duis </a:t>
            </a:r>
            <a:r>
              <a:rPr lang="en-US" sz="1600" spc="197" err="1">
                <a:solidFill>
                  <a:schemeClr val="tx1"/>
                </a:solidFill>
                <a:latin typeface="+mn-lt"/>
              </a:rPr>
              <a:t>vulputate</a:t>
            </a:r>
            <a:r>
              <a:rPr lang="en-US" sz="1600" spc="197">
                <a:solidFill>
                  <a:schemeClr val="tx1"/>
                </a:solidFill>
                <a:latin typeface="+mn-lt"/>
              </a:rPr>
              <a:t> </a:t>
            </a:r>
            <a:r>
              <a:rPr lang="en-US" sz="1600" spc="197" err="1">
                <a:solidFill>
                  <a:schemeClr val="tx1"/>
                </a:solidFill>
                <a:latin typeface="+mn-lt"/>
              </a:rPr>
              <a:t>nulla</a:t>
            </a:r>
            <a:r>
              <a:rPr lang="en-US" sz="1600" spc="197">
                <a:solidFill>
                  <a:schemeClr val="tx1"/>
                </a:solidFill>
                <a:latin typeface="+mn-lt"/>
              </a:rPr>
              <a:t> at ante </a:t>
            </a:r>
            <a:r>
              <a:rPr lang="en-US" sz="1600" spc="197" err="1">
                <a:solidFill>
                  <a:schemeClr val="tx1"/>
                </a:solidFill>
                <a:latin typeface="+mn-lt"/>
              </a:rPr>
              <a:t>rhoncus</a:t>
            </a:r>
            <a:r>
              <a:rPr lang="en-US" sz="1600" spc="197">
                <a:solidFill>
                  <a:schemeClr val="tx1"/>
                </a:solidFill>
                <a:latin typeface="+mn-lt"/>
              </a:rPr>
              <a:t>, vel </a:t>
            </a:r>
            <a:r>
              <a:rPr lang="en-US" sz="1600" spc="197" err="1">
                <a:solidFill>
                  <a:schemeClr val="tx1"/>
                </a:solidFill>
                <a:latin typeface="+mn-lt"/>
              </a:rPr>
              <a:t>efficitur</a:t>
            </a:r>
            <a:r>
              <a:rPr lang="en-US" sz="1600" spc="197">
                <a:solidFill>
                  <a:schemeClr val="tx1"/>
                </a:solidFill>
                <a:latin typeface="+mn-lt"/>
              </a:rPr>
              <a:t> </a:t>
            </a:r>
            <a:r>
              <a:rPr lang="en-US" sz="1600" spc="197" err="1">
                <a:solidFill>
                  <a:schemeClr val="tx1"/>
                </a:solidFill>
                <a:latin typeface="+mn-lt"/>
              </a:rPr>
              <a:t>felis</a:t>
            </a:r>
            <a:r>
              <a:rPr lang="en-US" sz="1600" spc="197">
                <a:solidFill>
                  <a:schemeClr val="tx1"/>
                </a:solidFill>
                <a:latin typeface="+mn-lt"/>
              </a:rPr>
              <a:t> </a:t>
            </a:r>
            <a:r>
              <a:rPr lang="en-US" sz="1600" spc="197" err="1">
                <a:solidFill>
                  <a:schemeClr val="tx1"/>
                </a:solidFill>
                <a:latin typeface="+mn-lt"/>
              </a:rPr>
              <a:t>condimentum</a:t>
            </a:r>
            <a:r>
              <a:rPr lang="en-US" sz="1600" spc="197">
                <a:solidFill>
                  <a:schemeClr val="tx1"/>
                </a:solidFill>
                <a:latin typeface="+mn-lt"/>
              </a:rPr>
              <a:t>. Proin </a:t>
            </a:r>
            <a:r>
              <a:rPr lang="en-US" sz="1600" spc="197" err="1">
                <a:solidFill>
                  <a:schemeClr val="tx1"/>
                </a:solidFill>
                <a:latin typeface="+mn-lt"/>
              </a:rPr>
              <a:t>odio</a:t>
            </a:r>
            <a:r>
              <a:rPr lang="en-US" sz="1600" spc="197">
                <a:solidFill>
                  <a:schemeClr val="tx1"/>
                </a:solidFill>
                <a:latin typeface="+mn-lt"/>
              </a:rPr>
              <a:t> </a:t>
            </a:r>
            <a:r>
              <a:rPr lang="en-US" sz="1600" spc="197" err="1">
                <a:solidFill>
                  <a:schemeClr val="tx1"/>
                </a:solidFill>
                <a:latin typeface="+mn-lt"/>
              </a:rPr>
              <a:t>odio</a:t>
            </a:r>
            <a:r>
              <a:rPr lang="en-US" sz="1600" spc="197">
                <a:solidFill>
                  <a:schemeClr val="tx1"/>
                </a:solidFill>
                <a:latin typeface="+mn-lt"/>
              </a:rPr>
              <a:t>.</a:t>
            </a:r>
          </a:p>
        </p:txBody>
      </p:sp>
      <p:grpSp>
        <p:nvGrpSpPr>
          <p:cNvPr id="15" name="Group 15">
            <a:extLst>
              <a:ext uri="{FF2B5EF4-FFF2-40B4-BE49-F238E27FC236}">
                <a16:creationId xmlns:a16="http://schemas.microsoft.com/office/drawing/2014/main" id="{C4EAA72B-C803-0F5B-A8B6-348B85BE6081}"/>
              </a:ext>
            </a:extLst>
          </p:cNvPr>
          <p:cNvGrpSpPr/>
          <p:nvPr/>
        </p:nvGrpSpPr>
        <p:grpSpPr>
          <a:xfrm>
            <a:off x="4828831" y="1517417"/>
            <a:ext cx="2149997" cy="400861"/>
            <a:chOff x="0" y="0"/>
            <a:chExt cx="914964" cy="170593"/>
          </a:xfrm>
        </p:grpSpPr>
        <p:sp>
          <p:nvSpPr>
            <p:cNvPr id="21" name="Freeform 16">
              <a:extLst>
                <a:ext uri="{FF2B5EF4-FFF2-40B4-BE49-F238E27FC236}">
                  <a16:creationId xmlns:a16="http://schemas.microsoft.com/office/drawing/2014/main" id="{6D229C19-D667-29EA-4714-4E59929FE1EA}"/>
                </a:ext>
              </a:extLst>
            </p:cNvPr>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chemeClr val="accent5"/>
            </a:solidFill>
          </p:spPr>
          <p:txBody>
            <a:bodyPr/>
            <a:lstStyle/>
            <a:p>
              <a:endParaRPr lang="en-US" sz="1200"/>
            </a:p>
          </p:txBody>
        </p:sp>
        <p:sp>
          <p:nvSpPr>
            <p:cNvPr id="22" name="TextBox 17">
              <a:extLst>
                <a:ext uri="{FF2B5EF4-FFF2-40B4-BE49-F238E27FC236}">
                  <a16:creationId xmlns:a16="http://schemas.microsoft.com/office/drawing/2014/main" id="{C8E16D52-0E5A-BFD6-5EDB-B31516546AFE}"/>
                </a:ext>
              </a:extLst>
            </p:cNvPr>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000" b="1" spc="29">
                  <a:solidFill>
                    <a:srgbClr val="FFFFFF"/>
                  </a:solidFill>
                  <a:latin typeface="+mn-lt"/>
                  <a:ea typeface="DM Sans Bold"/>
                </a:rPr>
                <a:t>OBJECTIVE 2</a:t>
              </a:r>
            </a:p>
          </p:txBody>
        </p:sp>
      </p:grpSp>
      <p:sp>
        <p:nvSpPr>
          <p:cNvPr id="16" name="TextBox 18">
            <a:extLst>
              <a:ext uri="{FF2B5EF4-FFF2-40B4-BE49-F238E27FC236}">
                <a16:creationId xmlns:a16="http://schemas.microsoft.com/office/drawing/2014/main" id="{540AC094-9175-32D9-DCF9-9A8324A34AD1}"/>
              </a:ext>
            </a:extLst>
          </p:cNvPr>
          <p:cNvSpPr txBox="1"/>
          <p:nvPr/>
        </p:nvSpPr>
        <p:spPr>
          <a:xfrm>
            <a:off x="4160482" y="2035016"/>
            <a:ext cx="3871035" cy="1231106"/>
          </a:xfrm>
          <a:prstGeom prst="rect">
            <a:avLst/>
          </a:prstGeom>
        </p:spPr>
        <p:txBody>
          <a:bodyPr lIns="0" tIns="0" rIns="0" bIns="0" rtlCol="0" anchor="t">
            <a:spAutoFit/>
          </a:bodyPr>
          <a:lstStyle/>
          <a:p>
            <a:pPr marL="0" lvl="0" indent="0" algn="ctr">
              <a:lnSpc>
                <a:spcPct val="100000"/>
              </a:lnSpc>
              <a:spcBef>
                <a:spcPct val="0"/>
              </a:spcBef>
            </a:pPr>
            <a:r>
              <a:rPr lang="en-US" sz="1600" spc="197">
                <a:solidFill>
                  <a:schemeClr val="tx1"/>
                </a:solidFill>
                <a:latin typeface="+mn-lt"/>
              </a:rPr>
              <a:t>Lorem ipsum dolor sit </a:t>
            </a:r>
            <a:r>
              <a:rPr lang="en-US" sz="1600" spc="197" err="1">
                <a:solidFill>
                  <a:schemeClr val="tx1"/>
                </a:solidFill>
                <a:latin typeface="+mn-lt"/>
              </a:rPr>
              <a:t>amet</a:t>
            </a:r>
            <a:r>
              <a:rPr lang="en-US" sz="1600" spc="197">
                <a:solidFill>
                  <a:schemeClr val="tx1"/>
                </a:solidFill>
                <a:latin typeface="+mn-lt"/>
              </a:rPr>
              <a:t>, </a:t>
            </a:r>
            <a:r>
              <a:rPr lang="en-US" sz="1600" spc="197" err="1">
                <a:solidFill>
                  <a:schemeClr val="tx1"/>
                </a:solidFill>
                <a:latin typeface="+mn-lt"/>
              </a:rPr>
              <a:t>consectetur</a:t>
            </a:r>
            <a:r>
              <a:rPr lang="en-US" sz="1600" spc="197">
                <a:solidFill>
                  <a:schemeClr val="tx1"/>
                </a:solidFill>
                <a:latin typeface="+mn-lt"/>
              </a:rPr>
              <a:t> </a:t>
            </a:r>
            <a:r>
              <a:rPr lang="en-US" sz="1600" spc="197" err="1">
                <a:solidFill>
                  <a:schemeClr val="tx1"/>
                </a:solidFill>
                <a:latin typeface="+mn-lt"/>
              </a:rPr>
              <a:t>adipiscing</a:t>
            </a:r>
            <a:r>
              <a:rPr lang="en-US" sz="1600" spc="197">
                <a:solidFill>
                  <a:schemeClr val="tx1"/>
                </a:solidFill>
                <a:latin typeface="+mn-lt"/>
              </a:rPr>
              <a:t> </a:t>
            </a:r>
            <a:r>
              <a:rPr lang="en-US" sz="1600" spc="197" err="1">
                <a:solidFill>
                  <a:schemeClr val="tx1"/>
                </a:solidFill>
                <a:latin typeface="+mn-lt"/>
              </a:rPr>
              <a:t>elit</a:t>
            </a:r>
            <a:r>
              <a:rPr lang="en-US" sz="1600" spc="197">
                <a:solidFill>
                  <a:schemeClr val="tx1"/>
                </a:solidFill>
                <a:latin typeface="+mn-lt"/>
              </a:rPr>
              <a:t>. Duis </a:t>
            </a:r>
            <a:r>
              <a:rPr lang="en-US" sz="1600" spc="197" err="1">
                <a:solidFill>
                  <a:schemeClr val="tx1"/>
                </a:solidFill>
                <a:latin typeface="+mn-lt"/>
              </a:rPr>
              <a:t>vulputate</a:t>
            </a:r>
            <a:r>
              <a:rPr lang="en-US" sz="1600" spc="197">
                <a:solidFill>
                  <a:schemeClr val="tx1"/>
                </a:solidFill>
                <a:latin typeface="+mn-lt"/>
              </a:rPr>
              <a:t> </a:t>
            </a:r>
            <a:r>
              <a:rPr lang="en-US" sz="1600" spc="197" err="1">
                <a:solidFill>
                  <a:schemeClr val="tx1"/>
                </a:solidFill>
                <a:latin typeface="+mn-lt"/>
              </a:rPr>
              <a:t>nulla</a:t>
            </a:r>
            <a:r>
              <a:rPr lang="en-US" sz="1600" spc="197">
                <a:solidFill>
                  <a:schemeClr val="tx1"/>
                </a:solidFill>
                <a:latin typeface="+mn-lt"/>
              </a:rPr>
              <a:t> at ante </a:t>
            </a:r>
            <a:r>
              <a:rPr lang="en-US" sz="1600" spc="197" err="1">
                <a:solidFill>
                  <a:schemeClr val="tx1"/>
                </a:solidFill>
                <a:latin typeface="+mn-lt"/>
              </a:rPr>
              <a:t>rhoncus</a:t>
            </a:r>
            <a:r>
              <a:rPr lang="en-US" sz="1600" spc="197">
                <a:solidFill>
                  <a:schemeClr val="tx1"/>
                </a:solidFill>
                <a:latin typeface="+mn-lt"/>
              </a:rPr>
              <a:t>, vel </a:t>
            </a:r>
            <a:r>
              <a:rPr lang="en-US" sz="1600" spc="197" err="1">
                <a:solidFill>
                  <a:schemeClr val="tx1"/>
                </a:solidFill>
                <a:latin typeface="+mn-lt"/>
              </a:rPr>
              <a:t>efficitur</a:t>
            </a:r>
            <a:r>
              <a:rPr lang="en-US" sz="1600" spc="197">
                <a:solidFill>
                  <a:schemeClr val="tx1"/>
                </a:solidFill>
                <a:latin typeface="+mn-lt"/>
              </a:rPr>
              <a:t> </a:t>
            </a:r>
            <a:r>
              <a:rPr lang="en-US" sz="1600" spc="197" err="1">
                <a:solidFill>
                  <a:schemeClr val="tx1"/>
                </a:solidFill>
                <a:latin typeface="+mn-lt"/>
              </a:rPr>
              <a:t>felis</a:t>
            </a:r>
            <a:r>
              <a:rPr lang="en-US" sz="1600" spc="197">
                <a:solidFill>
                  <a:schemeClr val="tx1"/>
                </a:solidFill>
                <a:latin typeface="+mn-lt"/>
              </a:rPr>
              <a:t> </a:t>
            </a:r>
            <a:r>
              <a:rPr lang="en-US" sz="1600" spc="197" err="1">
                <a:solidFill>
                  <a:schemeClr val="tx1"/>
                </a:solidFill>
                <a:latin typeface="+mn-lt"/>
              </a:rPr>
              <a:t>condimentum</a:t>
            </a:r>
            <a:r>
              <a:rPr lang="en-US" sz="1600" spc="197">
                <a:solidFill>
                  <a:schemeClr val="tx1"/>
                </a:solidFill>
                <a:latin typeface="+mn-lt"/>
              </a:rPr>
              <a:t>. Proin </a:t>
            </a:r>
            <a:r>
              <a:rPr lang="en-US" sz="1600" spc="197" err="1">
                <a:solidFill>
                  <a:schemeClr val="tx1"/>
                </a:solidFill>
                <a:latin typeface="+mn-lt"/>
              </a:rPr>
              <a:t>odio</a:t>
            </a:r>
            <a:r>
              <a:rPr lang="en-US" sz="1600" spc="197">
                <a:solidFill>
                  <a:schemeClr val="tx1"/>
                </a:solidFill>
                <a:latin typeface="+mn-lt"/>
              </a:rPr>
              <a:t> </a:t>
            </a:r>
            <a:r>
              <a:rPr lang="en-US" sz="1600" spc="197" err="1">
                <a:solidFill>
                  <a:schemeClr val="tx1"/>
                </a:solidFill>
                <a:latin typeface="+mn-lt"/>
              </a:rPr>
              <a:t>odio</a:t>
            </a:r>
            <a:r>
              <a:rPr lang="en-US" sz="1600" spc="197">
                <a:solidFill>
                  <a:schemeClr val="tx1"/>
                </a:solidFill>
                <a:latin typeface="+mn-lt"/>
              </a:rPr>
              <a:t>.</a:t>
            </a:r>
          </a:p>
        </p:txBody>
      </p:sp>
      <p:grpSp>
        <p:nvGrpSpPr>
          <p:cNvPr id="17" name="Group 19">
            <a:extLst>
              <a:ext uri="{FF2B5EF4-FFF2-40B4-BE49-F238E27FC236}">
                <a16:creationId xmlns:a16="http://schemas.microsoft.com/office/drawing/2014/main" id="{A3BE26DF-4A4B-1B5D-CBE4-A6B0FE245FA5}"/>
              </a:ext>
            </a:extLst>
          </p:cNvPr>
          <p:cNvGrpSpPr/>
          <p:nvPr/>
        </p:nvGrpSpPr>
        <p:grpSpPr>
          <a:xfrm>
            <a:off x="8582598" y="1517417"/>
            <a:ext cx="2149997" cy="400861"/>
            <a:chOff x="0" y="0"/>
            <a:chExt cx="914964" cy="170593"/>
          </a:xfrm>
        </p:grpSpPr>
        <p:sp>
          <p:nvSpPr>
            <p:cNvPr id="19" name="Freeform 20">
              <a:extLst>
                <a:ext uri="{FF2B5EF4-FFF2-40B4-BE49-F238E27FC236}">
                  <a16:creationId xmlns:a16="http://schemas.microsoft.com/office/drawing/2014/main" id="{95065806-B0CE-7597-ADF2-8E2598FB15BF}"/>
                </a:ext>
              </a:extLst>
            </p:cNvPr>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chemeClr val="accent5"/>
            </a:solidFill>
          </p:spPr>
          <p:txBody>
            <a:bodyPr/>
            <a:lstStyle/>
            <a:p>
              <a:endParaRPr lang="en-US" sz="1200"/>
            </a:p>
          </p:txBody>
        </p:sp>
        <p:sp>
          <p:nvSpPr>
            <p:cNvPr id="20" name="TextBox 21">
              <a:extLst>
                <a:ext uri="{FF2B5EF4-FFF2-40B4-BE49-F238E27FC236}">
                  <a16:creationId xmlns:a16="http://schemas.microsoft.com/office/drawing/2014/main" id="{D7A767EF-C2DC-F562-76AC-6D9F4A7705AF}"/>
                </a:ext>
              </a:extLst>
            </p:cNvPr>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000" b="1" spc="29">
                  <a:solidFill>
                    <a:srgbClr val="FFFFFF"/>
                  </a:solidFill>
                  <a:latin typeface="+mn-lt"/>
                  <a:ea typeface="DM Sans Bold"/>
                </a:rPr>
                <a:t>OBJECTIVE 3</a:t>
              </a:r>
            </a:p>
          </p:txBody>
        </p:sp>
      </p:grpSp>
      <p:sp>
        <p:nvSpPr>
          <p:cNvPr id="18" name="TextBox 22">
            <a:extLst>
              <a:ext uri="{FF2B5EF4-FFF2-40B4-BE49-F238E27FC236}">
                <a16:creationId xmlns:a16="http://schemas.microsoft.com/office/drawing/2014/main" id="{465543AD-EFE0-B720-D56F-8F7E423B4A78}"/>
              </a:ext>
            </a:extLst>
          </p:cNvPr>
          <p:cNvSpPr txBox="1"/>
          <p:nvPr/>
        </p:nvSpPr>
        <p:spPr>
          <a:xfrm>
            <a:off x="8617595" y="2036690"/>
            <a:ext cx="2080002" cy="2462213"/>
          </a:xfrm>
          <a:prstGeom prst="rect">
            <a:avLst/>
          </a:prstGeom>
        </p:spPr>
        <p:txBody>
          <a:bodyPr lIns="0" tIns="0" rIns="0" bIns="0" rtlCol="0" anchor="t">
            <a:spAutoFit/>
          </a:bodyPr>
          <a:lstStyle/>
          <a:p>
            <a:pPr marL="0" lvl="0" indent="0" algn="ctr">
              <a:lnSpc>
                <a:spcPct val="100000"/>
              </a:lnSpc>
              <a:spcBef>
                <a:spcPct val="0"/>
              </a:spcBef>
            </a:pPr>
            <a:r>
              <a:rPr lang="en-US" sz="1600" spc="197">
                <a:solidFill>
                  <a:schemeClr val="tx1"/>
                </a:solidFill>
                <a:latin typeface="+mn-lt"/>
              </a:rPr>
              <a:t>Lorem ipsum dolor sit amet, consectetur adipiscing elit. Duis vulputate nulla at ante rhoncus, vel efficitur felis condimentum. Proin odio odio.</a:t>
            </a:r>
          </a:p>
        </p:txBody>
      </p:sp>
      <p:sp>
        <p:nvSpPr>
          <p:cNvPr id="28" name="Rectangle 27">
            <a:extLst>
              <a:ext uri="{FF2B5EF4-FFF2-40B4-BE49-F238E27FC236}">
                <a16:creationId xmlns:a16="http://schemas.microsoft.com/office/drawing/2014/main" id="{EFE79163-F542-9ECA-23B4-97855D196CEB}"/>
              </a:ext>
            </a:extLst>
          </p:cNvPr>
          <p:cNvSpPr/>
          <p:nvPr userDrawn="1"/>
        </p:nvSpPr>
        <p:spPr>
          <a:xfrm>
            <a:off x="3452519" y="6376898"/>
            <a:ext cx="862484" cy="491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395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D28CB8-9E63-F81D-4114-C7284341143F}"/>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9" name="Rectangle 8">
            <a:extLst>
              <a:ext uri="{FF2B5EF4-FFF2-40B4-BE49-F238E27FC236}">
                <a16:creationId xmlns:a16="http://schemas.microsoft.com/office/drawing/2014/main" id="{0F39F7C7-6631-CD64-1DE5-BBE9399FD2DF}"/>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071399-4D6D-E519-9637-150BA889BCD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grpSp>
        <p:nvGrpSpPr>
          <p:cNvPr id="2" name="Group 1">
            <a:extLst>
              <a:ext uri="{FF2B5EF4-FFF2-40B4-BE49-F238E27FC236}">
                <a16:creationId xmlns:a16="http://schemas.microsoft.com/office/drawing/2014/main" id="{8C79015F-6B7F-8226-882B-3BA810D24666}"/>
              </a:ext>
            </a:extLst>
          </p:cNvPr>
          <p:cNvGrpSpPr/>
          <p:nvPr userDrawn="1"/>
        </p:nvGrpSpPr>
        <p:grpSpPr>
          <a:xfrm>
            <a:off x="1496624" y="1845901"/>
            <a:ext cx="9198751" cy="3715383"/>
            <a:chOff x="2274468" y="3653528"/>
            <a:chExt cx="13739064" cy="5549218"/>
          </a:xfrm>
        </p:grpSpPr>
        <p:sp>
          <p:nvSpPr>
            <p:cNvPr id="3" name="Freeform 4">
              <a:extLst>
                <a:ext uri="{FF2B5EF4-FFF2-40B4-BE49-F238E27FC236}">
                  <a16:creationId xmlns:a16="http://schemas.microsoft.com/office/drawing/2014/main" id="{D93EE4E8-7F5E-44AD-14C4-03672075F5A1}"/>
                </a:ext>
              </a:extLst>
            </p:cNvPr>
            <p:cNvSpPr/>
            <p:nvPr/>
          </p:nvSpPr>
          <p:spPr>
            <a:xfrm>
              <a:off x="11885510" y="8765585"/>
              <a:ext cx="4128022" cy="437161"/>
            </a:xfrm>
            <a:custGeom>
              <a:avLst/>
              <a:gdLst/>
              <a:ahLst/>
              <a:cxnLst/>
              <a:rect l="l" t="t" r="r" b="b"/>
              <a:pathLst>
                <a:path w="4128022" h="437161">
                  <a:moveTo>
                    <a:pt x="0" y="0"/>
                  </a:moveTo>
                  <a:lnTo>
                    <a:pt x="4128022" y="0"/>
                  </a:lnTo>
                  <a:lnTo>
                    <a:pt x="4128022" y="437161"/>
                  </a:lnTo>
                  <a:lnTo>
                    <a:pt x="0" y="43716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a:lnSpc>
                  <a:spcPct val="100000"/>
                </a:lnSpc>
              </a:pPr>
              <a:endParaRPr lang="en-US" sz="1200">
                <a:latin typeface="+mn-lt"/>
              </a:endParaRPr>
            </a:p>
          </p:txBody>
        </p:sp>
        <p:grpSp>
          <p:nvGrpSpPr>
            <p:cNvPr id="4" name="Group 5">
              <a:extLst>
                <a:ext uri="{FF2B5EF4-FFF2-40B4-BE49-F238E27FC236}">
                  <a16:creationId xmlns:a16="http://schemas.microsoft.com/office/drawing/2014/main" id="{025967F2-76B6-8D12-E426-CB8469933B3C}"/>
                </a:ext>
              </a:extLst>
            </p:cNvPr>
            <p:cNvGrpSpPr/>
            <p:nvPr/>
          </p:nvGrpSpPr>
          <p:grpSpPr>
            <a:xfrm>
              <a:off x="11900353" y="4678112"/>
              <a:ext cx="4113179" cy="4087473"/>
              <a:chOff x="0" y="0"/>
              <a:chExt cx="1279723" cy="1271725"/>
            </a:xfrm>
          </p:grpSpPr>
          <p:sp>
            <p:nvSpPr>
              <p:cNvPr id="34" name="Freeform 6">
                <a:extLst>
                  <a:ext uri="{FF2B5EF4-FFF2-40B4-BE49-F238E27FC236}">
                    <a16:creationId xmlns:a16="http://schemas.microsoft.com/office/drawing/2014/main" id="{AC7FAFFD-EFE4-9EA6-94D1-8904747814EC}"/>
                  </a:ext>
                </a:extLst>
              </p:cNvPr>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chemeClr val="accent5"/>
              </a:solidFill>
            </p:spPr>
            <p:txBody>
              <a:bodyPr/>
              <a:lstStyle/>
              <a:p>
                <a:pPr>
                  <a:lnSpc>
                    <a:spcPct val="100000"/>
                  </a:lnSpc>
                </a:pPr>
                <a:endParaRPr lang="en-US" sz="1200">
                  <a:latin typeface="+mn-lt"/>
                </a:endParaRPr>
              </a:p>
            </p:txBody>
          </p:sp>
          <p:sp>
            <p:nvSpPr>
              <p:cNvPr id="35" name="TextBox 7">
                <a:extLst>
                  <a:ext uri="{FF2B5EF4-FFF2-40B4-BE49-F238E27FC236}">
                    <a16:creationId xmlns:a16="http://schemas.microsoft.com/office/drawing/2014/main" id="{A023BE7E-D56F-AAC7-7CEA-B85E2C6A2BFA}"/>
                  </a:ext>
                </a:extLst>
              </p:cNvPr>
              <p:cNvSpPr txBox="1"/>
              <p:nvPr/>
            </p:nvSpPr>
            <p:spPr>
              <a:xfrm>
                <a:off x="0" y="-57150"/>
                <a:ext cx="1279723" cy="1328875"/>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sp>
          <p:nvSpPr>
            <p:cNvPr id="5" name="Freeform 8">
              <a:extLst>
                <a:ext uri="{FF2B5EF4-FFF2-40B4-BE49-F238E27FC236}">
                  <a16:creationId xmlns:a16="http://schemas.microsoft.com/office/drawing/2014/main" id="{581ADB6E-074B-68B2-A08E-2D394B9CAE74}"/>
                </a:ext>
              </a:extLst>
            </p:cNvPr>
            <p:cNvSpPr/>
            <p:nvPr/>
          </p:nvSpPr>
          <p:spPr>
            <a:xfrm>
              <a:off x="7080191" y="8765585"/>
              <a:ext cx="4128022" cy="437161"/>
            </a:xfrm>
            <a:custGeom>
              <a:avLst/>
              <a:gdLst/>
              <a:ahLst/>
              <a:cxnLst/>
              <a:rect l="l" t="t" r="r" b="b"/>
              <a:pathLst>
                <a:path w="4128022" h="437161">
                  <a:moveTo>
                    <a:pt x="0" y="0"/>
                  </a:moveTo>
                  <a:lnTo>
                    <a:pt x="4128021" y="0"/>
                  </a:lnTo>
                  <a:lnTo>
                    <a:pt x="4128021" y="437161"/>
                  </a:lnTo>
                  <a:lnTo>
                    <a:pt x="0" y="43716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a:lnSpc>
                  <a:spcPct val="100000"/>
                </a:lnSpc>
              </a:pPr>
              <a:endParaRPr lang="en-US" sz="1200">
                <a:latin typeface="+mn-lt"/>
              </a:endParaRPr>
            </a:p>
          </p:txBody>
        </p:sp>
        <p:grpSp>
          <p:nvGrpSpPr>
            <p:cNvPr id="6" name="Group 9">
              <a:extLst>
                <a:ext uri="{FF2B5EF4-FFF2-40B4-BE49-F238E27FC236}">
                  <a16:creationId xmlns:a16="http://schemas.microsoft.com/office/drawing/2014/main" id="{4C54C53C-B717-7A4A-76CF-53D07D2D0B22}"/>
                </a:ext>
              </a:extLst>
            </p:cNvPr>
            <p:cNvGrpSpPr/>
            <p:nvPr/>
          </p:nvGrpSpPr>
          <p:grpSpPr>
            <a:xfrm>
              <a:off x="7095033" y="4678112"/>
              <a:ext cx="4113179" cy="4087473"/>
              <a:chOff x="0" y="0"/>
              <a:chExt cx="1279723" cy="1271725"/>
            </a:xfrm>
          </p:grpSpPr>
          <p:sp>
            <p:nvSpPr>
              <p:cNvPr id="32" name="Freeform 10">
                <a:extLst>
                  <a:ext uri="{FF2B5EF4-FFF2-40B4-BE49-F238E27FC236}">
                    <a16:creationId xmlns:a16="http://schemas.microsoft.com/office/drawing/2014/main" id="{BB1D6FF1-B695-0D87-D4BF-27A3FC906A77}"/>
                  </a:ext>
                </a:extLst>
              </p:cNvPr>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chemeClr val="accent5"/>
              </a:solidFill>
            </p:spPr>
            <p:txBody>
              <a:bodyPr/>
              <a:lstStyle/>
              <a:p>
                <a:pPr>
                  <a:lnSpc>
                    <a:spcPct val="100000"/>
                  </a:lnSpc>
                </a:pPr>
                <a:endParaRPr lang="en-US" sz="1200">
                  <a:latin typeface="+mn-lt"/>
                </a:endParaRPr>
              </a:p>
            </p:txBody>
          </p:sp>
          <p:sp>
            <p:nvSpPr>
              <p:cNvPr id="33" name="TextBox 11">
                <a:extLst>
                  <a:ext uri="{FF2B5EF4-FFF2-40B4-BE49-F238E27FC236}">
                    <a16:creationId xmlns:a16="http://schemas.microsoft.com/office/drawing/2014/main" id="{ACB0EFCC-9E1A-0695-0372-D4BDB72158EC}"/>
                  </a:ext>
                </a:extLst>
              </p:cNvPr>
              <p:cNvSpPr txBox="1"/>
              <p:nvPr/>
            </p:nvSpPr>
            <p:spPr>
              <a:xfrm>
                <a:off x="0" y="-57150"/>
                <a:ext cx="1279723" cy="1328875"/>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sp>
          <p:nvSpPr>
            <p:cNvPr id="7" name="Freeform 12">
              <a:extLst>
                <a:ext uri="{FF2B5EF4-FFF2-40B4-BE49-F238E27FC236}">
                  <a16:creationId xmlns:a16="http://schemas.microsoft.com/office/drawing/2014/main" id="{2BD15EAC-39B8-7D1E-5840-9764B14592B1}"/>
                </a:ext>
              </a:extLst>
            </p:cNvPr>
            <p:cNvSpPr/>
            <p:nvPr/>
          </p:nvSpPr>
          <p:spPr>
            <a:xfrm>
              <a:off x="2274468" y="8765585"/>
              <a:ext cx="4128022" cy="437161"/>
            </a:xfrm>
            <a:custGeom>
              <a:avLst/>
              <a:gdLst/>
              <a:ahLst/>
              <a:cxnLst/>
              <a:rect l="l" t="t" r="r" b="b"/>
              <a:pathLst>
                <a:path w="4128022" h="437161">
                  <a:moveTo>
                    <a:pt x="0" y="0"/>
                  </a:moveTo>
                  <a:lnTo>
                    <a:pt x="4128022" y="0"/>
                  </a:lnTo>
                  <a:lnTo>
                    <a:pt x="4128022" y="437161"/>
                  </a:lnTo>
                  <a:lnTo>
                    <a:pt x="0" y="43716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a:lnSpc>
                  <a:spcPct val="100000"/>
                </a:lnSpc>
              </a:pPr>
              <a:endParaRPr lang="en-US" sz="1200">
                <a:latin typeface="+mn-lt"/>
              </a:endParaRPr>
            </a:p>
          </p:txBody>
        </p:sp>
        <p:grpSp>
          <p:nvGrpSpPr>
            <p:cNvPr id="11" name="Group 13">
              <a:extLst>
                <a:ext uri="{FF2B5EF4-FFF2-40B4-BE49-F238E27FC236}">
                  <a16:creationId xmlns:a16="http://schemas.microsoft.com/office/drawing/2014/main" id="{C9BC93CC-4722-31F4-2ACF-7354D153FFDE}"/>
                </a:ext>
              </a:extLst>
            </p:cNvPr>
            <p:cNvGrpSpPr/>
            <p:nvPr/>
          </p:nvGrpSpPr>
          <p:grpSpPr>
            <a:xfrm>
              <a:off x="2289311" y="4678112"/>
              <a:ext cx="4113179" cy="4087473"/>
              <a:chOff x="0" y="0"/>
              <a:chExt cx="1279723" cy="1271725"/>
            </a:xfrm>
          </p:grpSpPr>
          <p:sp>
            <p:nvSpPr>
              <p:cNvPr id="30" name="Freeform 14">
                <a:extLst>
                  <a:ext uri="{FF2B5EF4-FFF2-40B4-BE49-F238E27FC236}">
                    <a16:creationId xmlns:a16="http://schemas.microsoft.com/office/drawing/2014/main" id="{58A2C5B9-D689-58DA-CEFE-16D4215565FB}"/>
                  </a:ext>
                </a:extLst>
              </p:cNvPr>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chemeClr val="accent5"/>
              </a:solidFill>
            </p:spPr>
            <p:txBody>
              <a:bodyPr/>
              <a:lstStyle/>
              <a:p>
                <a:pPr>
                  <a:lnSpc>
                    <a:spcPct val="100000"/>
                  </a:lnSpc>
                </a:pPr>
                <a:endParaRPr lang="en-US" sz="1200">
                  <a:latin typeface="+mn-lt"/>
                </a:endParaRPr>
              </a:p>
            </p:txBody>
          </p:sp>
          <p:sp>
            <p:nvSpPr>
              <p:cNvPr id="31" name="TextBox 15">
                <a:extLst>
                  <a:ext uri="{FF2B5EF4-FFF2-40B4-BE49-F238E27FC236}">
                    <a16:creationId xmlns:a16="http://schemas.microsoft.com/office/drawing/2014/main" id="{B1D35FD2-99A3-6908-CCEA-EFAA2C2AFAF2}"/>
                  </a:ext>
                </a:extLst>
              </p:cNvPr>
              <p:cNvSpPr txBox="1"/>
              <p:nvPr/>
            </p:nvSpPr>
            <p:spPr>
              <a:xfrm>
                <a:off x="0" y="-57150"/>
                <a:ext cx="1279723" cy="1328875"/>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grpSp>
          <p:nvGrpSpPr>
            <p:cNvPr id="12" name="Group 16">
              <a:extLst>
                <a:ext uri="{FF2B5EF4-FFF2-40B4-BE49-F238E27FC236}">
                  <a16:creationId xmlns:a16="http://schemas.microsoft.com/office/drawing/2014/main" id="{06728D18-8C2D-A58C-8DCE-BFD1F4E67B04}"/>
                </a:ext>
              </a:extLst>
            </p:cNvPr>
            <p:cNvGrpSpPr/>
            <p:nvPr/>
          </p:nvGrpSpPr>
          <p:grpSpPr>
            <a:xfrm>
              <a:off x="3321316" y="3653528"/>
              <a:ext cx="2049168" cy="2049168"/>
              <a:chOff x="0" y="0"/>
              <a:chExt cx="812800" cy="812800"/>
            </a:xfrm>
          </p:grpSpPr>
          <p:sp>
            <p:nvSpPr>
              <p:cNvPr id="28" name="Freeform 17">
                <a:extLst>
                  <a:ext uri="{FF2B5EF4-FFF2-40B4-BE49-F238E27FC236}">
                    <a16:creationId xmlns:a16="http://schemas.microsoft.com/office/drawing/2014/main" id="{591A3D47-69FB-6D65-7D0A-6641DAEEFFA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200">
                  <a:latin typeface="+mn-lt"/>
                </a:endParaRPr>
              </a:p>
            </p:txBody>
          </p:sp>
          <p:sp>
            <p:nvSpPr>
              <p:cNvPr id="29" name="TextBox 18">
                <a:extLst>
                  <a:ext uri="{FF2B5EF4-FFF2-40B4-BE49-F238E27FC236}">
                    <a16:creationId xmlns:a16="http://schemas.microsoft.com/office/drawing/2014/main" id="{08EC96DE-A79A-182A-3745-C055986BBA57}"/>
                  </a:ext>
                </a:extLst>
              </p:cNvPr>
              <p:cNvSpPr txBox="1"/>
              <p:nvPr/>
            </p:nvSpPr>
            <p:spPr>
              <a:xfrm>
                <a:off x="76200" y="19050"/>
                <a:ext cx="660400" cy="717550"/>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grpSp>
          <p:nvGrpSpPr>
            <p:cNvPr id="13" name="Group 19">
              <a:extLst>
                <a:ext uri="{FF2B5EF4-FFF2-40B4-BE49-F238E27FC236}">
                  <a16:creationId xmlns:a16="http://schemas.microsoft.com/office/drawing/2014/main" id="{75D1A7E9-FF7C-A02B-DD0D-930973C44E0B}"/>
                </a:ext>
              </a:extLst>
            </p:cNvPr>
            <p:cNvGrpSpPr/>
            <p:nvPr/>
          </p:nvGrpSpPr>
          <p:grpSpPr>
            <a:xfrm>
              <a:off x="8119617" y="3653528"/>
              <a:ext cx="2049168" cy="2049168"/>
              <a:chOff x="0" y="0"/>
              <a:chExt cx="812800" cy="812800"/>
            </a:xfrm>
          </p:grpSpPr>
          <p:sp>
            <p:nvSpPr>
              <p:cNvPr id="26" name="Freeform 20">
                <a:extLst>
                  <a:ext uri="{FF2B5EF4-FFF2-40B4-BE49-F238E27FC236}">
                    <a16:creationId xmlns:a16="http://schemas.microsoft.com/office/drawing/2014/main" id="{AD5344D4-3861-784D-D2C3-0778EF401E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200">
                  <a:latin typeface="+mn-lt"/>
                </a:endParaRPr>
              </a:p>
            </p:txBody>
          </p:sp>
          <p:sp>
            <p:nvSpPr>
              <p:cNvPr id="27" name="TextBox 21">
                <a:extLst>
                  <a:ext uri="{FF2B5EF4-FFF2-40B4-BE49-F238E27FC236}">
                    <a16:creationId xmlns:a16="http://schemas.microsoft.com/office/drawing/2014/main" id="{4AC77786-D885-4D7A-AE36-4105581E7A56}"/>
                  </a:ext>
                </a:extLst>
              </p:cNvPr>
              <p:cNvSpPr txBox="1"/>
              <p:nvPr/>
            </p:nvSpPr>
            <p:spPr>
              <a:xfrm>
                <a:off x="76200" y="19050"/>
                <a:ext cx="660400" cy="717550"/>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grpSp>
          <p:nvGrpSpPr>
            <p:cNvPr id="14" name="Group 22">
              <a:extLst>
                <a:ext uri="{FF2B5EF4-FFF2-40B4-BE49-F238E27FC236}">
                  <a16:creationId xmlns:a16="http://schemas.microsoft.com/office/drawing/2014/main" id="{2290B3EE-78C9-57B0-63A5-82EEA58F97D4}"/>
                </a:ext>
              </a:extLst>
            </p:cNvPr>
            <p:cNvGrpSpPr/>
            <p:nvPr/>
          </p:nvGrpSpPr>
          <p:grpSpPr>
            <a:xfrm>
              <a:off x="12933709" y="3653528"/>
              <a:ext cx="2049168" cy="2049168"/>
              <a:chOff x="0" y="0"/>
              <a:chExt cx="812800" cy="812800"/>
            </a:xfrm>
          </p:grpSpPr>
          <p:sp>
            <p:nvSpPr>
              <p:cNvPr id="24" name="Freeform 23">
                <a:extLst>
                  <a:ext uri="{FF2B5EF4-FFF2-40B4-BE49-F238E27FC236}">
                    <a16:creationId xmlns:a16="http://schemas.microsoft.com/office/drawing/2014/main" id="{2788AB10-79CF-C83B-69EB-78D4AD6F396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200">
                  <a:latin typeface="+mn-lt"/>
                </a:endParaRPr>
              </a:p>
            </p:txBody>
          </p:sp>
          <p:sp>
            <p:nvSpPr>
              <p:cNvPr id="25" name="TextBox 24">
                <a:extLst>
                  <a:ext uri="{FF2B5EF4-FFF2-40B4-BE49-F238E27FC236}">
                    <a16:creationId xmlns:a16="http://schemas.microsoft.com/office/drawing/2014/main" id="{052D86BB-C42F-2DB7-40EF-577E5836B434}"/>
                  </a:ext>
                </a:extLst>
              </p:cNvPr>
              <p:cNvSpPr txBox="1"/>
              <p:nvPr/>
            </p:nvSpPr>
            <p:spPr>
              <a:xfrm>
                <a:off x="76200" y="19050"/>
                <a:ext cx="660400" cy="717550"/>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sp>
          <p:nvSpPr>
            <p:cNvPr id="15" name="Freeform 25">
              <a:extLst>
                <a:ext uri="{FF2B5EF4-FFF2-40B4-BE49-F238E27FC236}">
                  <a16:creationId xmlns:a16="http://schemas.microsoft.com/office/drawing/2014/main" id="{63995A96-1BDF-DA68-5314-FAE7304455D0}"/>
                </a:ext>
              </a:extLst>
            </p:cNvPr>
            <p:cNvSpPr/>
            <p:nvPr/>
          </p:nvSpPr>
          <p:spPr>
            <a:xfrm>
              <a:off x="3732628" y="4016965"/>
              <a:ext cx="1211702" cy="1322294"/>
            </a:xfrm>
            <a:custGeom>
              <a:avLst/>
              <a:gdLst/>
              <a:ahLst/>
              <a:cxnLst/>
              <a:rect l="l" t="t" r="r" b="b"/>
              <a:pathLst>
                <a:path w="1211702" h="1322294">
                  <a:moveTo>
                    <a:pt x="0" y="0"/>
                  </a:moveTo>
                  <a:lnTo>
                    <a:pt x="1211702" y="0"/>
                  </a:lnTo>
                  <a:lnTo>
                    <a:pt x="1211702" y="1322294"/>
                  </a:lnTo>
                  <a:lnTo>
                    <a:pt x="0" y="13222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nSpc>
                  <a:spcPct val="100000"/>
                </a:lnSpc>
              </a:pPr>
              <a:endParaRPr lang="en-US" sz="1200">
                <a:latin typeface="+mn-lt"/>
              </a:endParaRPr>
            </a:p>
          </p:txBody>
        </p:sp>
        <p:sp>
          <p:nvSpPr>
            <p:cNvPr id="16" name="Freeform 26">
              <a:extLst>
                <a:ext uri="{FF2B5EF4-FFF2-40B4-BE49-F238E27FC236}">
                  <a16:creationId xmlns:a16="http://schemas.microsoft.com/office/drawing/2014/main" id="{D89712EF-539E-DB63-3300-40FE0B95FB1B}"/>
                </a:ext>
              </a:extLst>
            </p:cNvPr>
            <p:cNvSpPr/>
            <p:nvPr/>
          </p:nvSpPr>
          <p:spPr>
            <a:xfrm>
              <a:off x="8563658" y="4016965"/>
              <a:ext cx="1160684" cy="1393835"/>
            </a:xfrm>
            <a:custGeom>
              <a:avLst/>
              <a:gdLst/>
              <a:ahLst/>
              <a:cxnLst/>
              <a:rect l="l" t="t" r="r" b="b"/>
              <a:pathLst>
                <a:path w="1160684" h="1393835">
                  <a:moveTo>
                    <a:pt x="0" y="0"/>
                  </a:moveTo>
                  <a:lnTo>
                    <a:pt x="1160684" y="0"/>
                  </a:lnTo>
                  <a:lnTo>
                    <a:pt x="1160684" y="1393835"/>
                  </a:lnTo>
                  <a:lnTo>
                    <a:pt x="0" y="13938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lnSpc>
                  <a:spcPct val="100000"/>
                </a:lnSpc>
              </a:pPr>
              <a:endParaRPr lang="en-US" sz="1200">
                <a:latin typeface="+mn-lt"/>
              </a:endParaRPr>
            </a:p>
          </p:txBody>
        </p:sp>
        <p:sp>
          <p:nvSpPr>
            <p:cNvPr id="17" name="Freeform 27">
              <a:extLst>
                <a:ext uri="{FF2B5EF4-FFF2-40B4-BE49-F238E27FC236}">
                  <a16:creationId xmlns:a16="http://schemas.microsoft.com/office/drawing/2014/main" id="{3CD6B5EB-5F89-BEA9-77A8-81B2D97C8CDB}"/>
                </a:ext>
              </a:extLst>
            </p:cNvPr>
            <p:cNvSpPr/>
            <p:nvPr/>
          </p:nvSpPr>
          <p:spPr>
            <a:xfrm>
              <a:off x="13272985" y="3986188"/>
              <a:ext cx="1353071" cy="1353071"/>
            </a:xfrm>
            <a:custGeom>
              <a:avLst/>
              <a:gdLst/>
              <a:ahLst/>
              <a:cxnLst/>
              <a:rect l="l" t="t" r="r" b="b"/>
              <a:pathLst>
                <a:path w="1353071" h="1353071">
                  <a:moveTo>
                    <a:pt x="0" y="0"/>
                  </a:moveTo>
                  <a:lnTo>
                    <a:pt x="1353071" y="0"/>
                  </a:lnTo>
                  <a:lnTo>
                    <a:pt x="1353071" y="1353071"/>
                  </a:lnTo>
                  <a:lnTo>
                    <a:pt x="0" y="135307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a:lnSpc>
                  <a:spcPct val="100000"/>
                </a:lnSpc>
              </a:pPr>
              <a:endParaRPr lang="en-US" sz="1200">
                <a:latin typeface="+mn-lt"/>
              </a:endParaRPr>
            </a:p>
          </p:txBody>
        </p:sp>
        <p:sp>
          <p:nvSpPr>
            <p:cNvPr id="18" name="TextBox 29">
              <a:extLst>
                <a:ext uri="{FF2B5EF4-FFF2-40B4-BE49-F238E27FC236}">
                  <a16:creationId xmlns:a16="http://schemas.microsoft.com/office/drawing/2014/main" id="{59C60318-848F-A5B8-1DEE-A8586E84F489}"/>
                </a:ext>
              </a:extLst>
            </p:cNvPr>
            <p:cNvSpPr txBox="1"/>
            <p:nvPr/>
          </p:nvSpPr>
          <p:spPr>
            <a:xfrm>
              <a:off x="2574589" y="6388867"/>
              <a:ext cx="3542624" cy="1930693"/>
            </a:xfrm>
            <a:prstGeom prst="rect">
              <a:avLst/>
            </a:prstGeom>
          </p:spPr>
          <p:txBody>
            <a:bodyPr lIns="0" tIns="0" rIns="0" bIns="0" rtlCol="0" anchor="t">
              <a:spAutoFit/>
            </a:bodyPr>
            <a:lstStyle/>
            <a:p>
              <a:pPr algn="ctr">
                <a:lnSpc>
                  <a:spcPct val="100000"/>
                </a:lnSpc>
              </a:pPr>
              <a:r>
                <a:rPr lang="en-US" sz="1200" spc="168">
                  <a:solidFill>
                    <a:srgbClr val="FFFBFB"/>
                  </a:solidFill>
                  <a:latin typeface="+mn-lt"/>
                </a:rPr>
                <a:t>Lorem ipsum dolor sit </a:t>
              </a:r>
              <a:r>
                <a:rPr lang="en-US" sz="1200" spc="168" err="1">
                  <a:solidFill>
                    <a:srgbClr val="FFFBFB"/>
                  </a:solidFill>
                  <a:latin typeface="+mn-lt"/>
                </a:rPr>
                <a:t>amet</a:t>
              </a:r>
              <a:r>
                <a:rPr lang="en-US" sz="1200" spc="168">
                  <a:solidFill>
                    <a:srgbClr val="FFFBFB"/>
                  </a:solidFill>
                  <a:latin typeface="+mn-lt"/>
                </a:rPr>
                <a:t>, </a:t>
              </a:r>
              <a:r>
                <a:rPr lang="en-US" sz="1200" spc="168" err="1">
                  <a:solidFill>
                    <a:srgbClr val="FFFBFB"/>
                  </a:solidFill>
                  <a:latin typeface="+mn-lt"/>
                </a:rPr>
                <a:t>consectetur</a:t>
              </a:r>
              <a:r>
                <a:rPr lang="en-US" sz="1200" spc="168">
                  <a:solidFill>
                    <a:srgbClr val="FFFBFB"/>
                  </a:solidFill>
                  <a:latin typeface="+mn-lt"/>
                </a:rPr>
                <a:t> </a:t>
              </a:r>
              <a:r>
                <a:rPr lang="en-US" sz="1200" spc="168" err="1">
                  <a:solidFill>
                    <a:srgbClr val="FFFBFB"/>
                  </a:solidFill>
                  <a:latin typeface="+mn-lt"/>
                </a:rPr>
                <a:t>adipiscing</a:t>
              </a:r>
              <a:r>
                <a:rPr lang="en-US" sz="1200" spc="168">
                  <a:solidFill>
                    <a:srgbClr val="FFFBFB"/>
                  </a:solidFill>
                  <a:latin typeface="+mn-lt"/>
                </a:rPr>
                <a:t> </a:t>
              </a:r>
              <a:r>
                <a:rPr lang="en-US" sz="1200" spc="168" err="1">
                  <a:solidFill>
                    <a:srgbClr val="FFFBFB"/>
                  </a:solidFill>
                  <a:latin typeface="+mn-lt"/>
                </a:rPr>
                <a:t>elit</a:t>
              </a:r>
              <a:r>
                <a:rPr lang="en-US" sz="1200" spc="168">
                  <a:solidFill>
                    <a:srgbClr val="FFFBFB"/>
                  </a:solidFill>
                  <a:latin typeface="+mn-lt"/>
                </a:rPr>
                <a:t>. Duis </a:t>
              </a:r>
              <a:r>
                <a:rPr lang="en-US" sz="1200" spc="168" err="1">
                  <a:solidFill>
                    <a:srgbClr val="FFFBFB"/>
                  </a:solidFill>
                  <a:latin typeface="+mn-lt"/>
                </a:rPr>
                <a:t>vulputate</a:t>
              </a:r>
              <a:r>
                <a:rPr lang="en-US" sz="1200" spc="168">
                  <a:solidFill>
                    <a:srgbClr val="FFFBFB"/>
                  </a:solidFill>
                  <a:latin typeface="+mn-lt"/>
                </a:rPr>
                <a:t> </a:t>
              </a:r>
              <a:r>
                <a:rPr lang="en-US" sz="1200" spc="168" err="1">
                  <a:solidFill>
                    <a:srgbClr val="FFFBFB"/>
                  </a:solidFill>
                  <a:latin typeface="+mn-lt"/>
                </a:rPr>
                <a:t>nulla</a:t>
              </a:r>
              <a:r>
                <a:rPr lang="en-US" sz="1200" spc="168">
                  <a:solidFill>
                    <a:srgbClr val="FFFBFB"/>
                  </a:solidFill>
                  <a:latin typeface="+mn-lt"/>
                </a:rPr>
                <a:t> at ante </a:t>
              </a:r>
              <a:r>
                <a:rPr lang="en-US" sz="1200" spc="168" err="1">
                  <a:solidFill>
                    <a:srgbClr val="FFFBFB"/>
                  </a:solidFill>
                  <a:latin typeface="+mn-lt"/>
                </a:rPr>
                <a:t>rhoncus</a:t>
              </a:r>
              <a:r>
                <a:rPr lang="en-US" sz="1200" spc="168">
                  <a:solidFill>
                    <a:srgbClr val="FFFBFB"/>
                  </a:solidFill>
                  <a:latin typeface="+mn-lt"/>
                </a:rPr>
                <a:t>, vel </a:t>
              </a:r>
              <a:r>
                <a:rPr lang="en-US" sz="1200" spc="168" err="1">
                  <a:solidFill>
                    <a:srgbClr val="FFFBFB"/>
                  </a:solidFill>
                  <a:latin typeface="+mn-lt"/>
                </a:rPr>
                <a:t>efficitur</a:t>
              </a:r>
              <a:r>
                <a:rPr lang="en-US" sz="1200" spc="168">
                  <a:solidFill>
                    <a:srgbClr val="FFFBFB"/>
                  </a:solidFill>
                  <a:latin typeface="+mn-lt"/>
                </a:rPr>
                <a:t> </a:t>
              </a:r>
              <a:r>
                <a:rPr lang="en-US" sz="1200" spc="168" err="1">
                  <a:solidFill>
                    <a:srgbClr val="FFFBFB"/>
                  </a:solidFill>
                  <a:latin typeface="+mn-lt"/>
                </a:rPr>
                <a:t>felis</a:t>
              </a:r>
              <a:r>
                <a:rPr lang="en-US" sz="1200" spc="168">
                  <a:solidFill>
                    <a:srgbClr val="FFFBFB"/>
                  </a:solidFill>
                  <a:latin typeface="+mn-lt"/>
                </a:rPr>
                <a:t> </a:t>
              </a:r>
              <a:r>
                <a:rPr lang="en-US" sz="1200" spc="168" err="1">
                  <a:solidFill>
                    <a:srgbClr val="FFFBFB"/>
                  </a:solidFill>
                  <a:latin typeface="+mn-lt"/>
                </a:rPr>
                <a:t>condimentum</a:t>
              </a:r>
              <a:r>
                <a:rPr lang="en-US" sz="1200" spc="168">
                  <a:solidFill>
                    <a:srgbClr val="FFFBFB"/>
                  </a:solidFill>
                  <a:latin typeface="+mn-lt"/>
                </a:rPr>
                <a:t>. Proin </a:t>
              </a:r>
              <a:r>
                <a:rPr lang="en-US" sz="1200" spc="168" err="1">
                  <a:solidFill>
                    <a:srgbClr val="FFFBFB"/>
                  </a:solidFill>
                  <a:latin typeface="+mn-lt"/>
                </a:rPr>
                <a:t>odio</a:t>
              </a:r>
              <a:r>
                <a:rPr lang="en-US" sz="1200" spc="168">
                  <a:solidFill>
                    <a:srgbClr val="FFFBFB"/>
                  </a:solidFill>
                  <a:latin typeface="+mn-lt"/>
                </a:rPr>
                <a:t> </a:t>
              </a:r>
              <a:r>
                <a:rPr lang="en-US" sz="1200" spc="168" err="1">
                  <a:solidFill>
                    <a:srgbClr val="FFFBFB"/>
                  </a:solidFill>
                  <a:latin typeface="+mn-lt"/>
                </a:rPr>
                <a:t>odio</a:t>
              </a:r>
              <a:r>
                <a:rPr lang="en-US" sz="1200" spc="168">
                  <a:solidFill>
                    <a:srgbClr val="FFFBFB"/>
                  </a:solidFill>
                  <a:latin typeface="+mn-lt"/>
                </a:rPr>
                <a:t>.</a:t>
              </a:r>
            </a:p>
          </p:txBody>
        </p:sp>
        <p:sp>
          <p:nvSpPr>
            <p:cNvPr id="19" name="TextBox 30">
              <a:extLst>
                <a:ext uri="{FF2B5EF4-FFF2-40B4-BE49-F238E27FC236}">
                  <a16:creationId xmlns:a16="http://schemas.microsoft.com/office/drawing/2014/main" id="{A44BC420-2409-414F-E2A0-FCAEA9273CCB}"/>
                </a:ext>
              </a:extLst>
            </p:cNvPr>
            <p:cNvSpPr txBox="1"/>
            <p:nvPr/>
          </p:nvSpPr>
          <p:spPr>
            <a:xfrm>
              <a:off x="7372687" y="6388869"/>
              <a:ext cx="3542624" cy="1930693"/>
            </a:xfrm>
            <a:prstGeom prst="rect">
              <a:avLst/>
            </a:prstGeom>
          </p:spPr>
          <p:txBody>
            <a:bodyPr lIns="0" tIns="0" rIns="0" bIns="0" rtlCol="0" anchor="t">
              <a:spAutoFit/>
            </a:bodyPr>
            <a:lstStyle/>
            <a:p>
              <a:pPr algn="ctr">
                <a:lnSpc>
                  <a:spcPct val="100000"/>
                </a:lnSpc>
              </a:pPr>
              <a:r>
                <a:rPr lang="en-US" sz="1200" spc="168">
                  <a:solidFill>
                    <a:srgbClr val="FFFBFB"/>
                  </a:solidFill>
                  <a:latin typeface="+mn-lt"/>
                </a:rPr>
                <a:t>Lorem ipsum dolor sit amet, consectetur adipiscing elit. Duis vulputate nulla at ante rhoncus, vel efficitur felis condimentum. Proin odio odio.</a:t>
              </a:r>
            </a:p>
          </p:txBody>
        </p:sp>
        <p:sp>
          <p:nvSpPr>
            <p:cNvPr id="20" name="TextBox 31">
              <a:extLst>
                <a:ext uri="{FF2B5EF4-FFF2-40B4-BE49-F238E27FC236}">
                  <a16:creationId xmlns:a16="http://schemas.microsoft.com/office/drawing/2014/main" id="{C5FA8094-73A7-6BBC-77E7-2FA4EFB03548}"/>
                </a:ext>
              </a:extLst>
            </p:cNvPr>
            <p:cNvSpPr txBox="1"/>
            <p:nvPr/>
          </p:nvSpPr>
          <p:spPr>
            <a:xfrm>
              <a:off x="12178209" y="6388867"/>
              <a:ext cx="3542624" cy="1930693"/>
            </a:xfrm>
            <a:prstGeom prst="rect">
              <a:avLst/>
            </a:prstGeom>
          </p:spPr>
          <p:txBody>
            <a:bodyPr lIns="0" tIns="0" rIns="0" bIns="0" rtlCol="0" anchor="t">
              <a:spAutoFit/>
            </a:bodyPr>
            <a:lstStyle/>
            <a:p>
              <a:pPr algn="ctr">
                <a:lnSpc>
                  <a:spcPct val="100000"/>
                </a:lnSpc>
              </a:pPr>
              <a:r>
                <a:rPr lang="en-US" sz="1200" spc="168">
                  <a:solidFill>
                    <a:srgbClr val="FFFBFB"/>
                  </a:solidFill>
                  <a:latin typeface="+mn-lt"/>
                </a:rPr>
                <a:t>Lorem ipsum dolor sit amet, consectetur adipiscing elit. Duis vulputate nulla at ante rhoncus, vel efficitur felis condimentum. Proin odio odio.</a:t>
              </a:r>
            </a:p>
          </p:txBody>
        </p:sp>
        <p:sp>
          <p:nvSpPr>
            <p:cNvPr id="21" name="TextBox 32">
              <a:extLst>
                <a:ext uri="{FF2B5EF4-FFF2-40B4-BE49-F238E27FC236}">
                  <a16:creationId xmlns:a16="http://schemas.microsoft.com/office/drawing/2014/main" id="{78A63D69-94C8-E5CB-A249-C4DE17B898EE}"/>
                </a:ext>
              </a:extLst>
            </p:cNvPr>
            <p:cNvSpPr txBox="1"/>
            <p:nvPr/>
          </p:nvSpPr>
          <p:spPr>
            <a:xfrm>
              <a:off x="2858455" y="5765747"/>
              <a:ext cx="2974893" cy="459689"/>
            </a:xfrm>
            <a:prstGeom prst="rect">
              <a:avLst/>
            </a:prstGeom>
          </p:spPr>
          <p:txBody>
            <a:bodyPr lIns="0" tIns="0" rIns="0" bIns="0" rtlCol="0" anchor="t">
              <a:spAutoFit/>
            </a:bodyPr>
            <a:lstStyle/>
            <a:p>
              <a:pPr marL="0" lvl="0" indent="0" algn="ctr">
                <a:lnSpc>
                  <a:spcPct val="100000"/>
                </a:lnSpc>
                <a:spcBef>
                  <a:spcPct val="0"/>
                </a:spcBef>
              </a:pPr>
              <a:r>
                <a:rPr lang="en-US" sz="2000" b="1" spc="298">
                  <a:solidFill>
                    <a:srgbClr val="FDFBFB"/>
                  </a:solidFill>
                  <a:latin typeface="+mn-lt"/>
                  <a:ea typeface="Oswald"/>
                </a:rPr>
                <a:t>STRATEGY</a:t>
              </a:r>
            </a:p>
          </p:txBody>
        </p:sp>
        <p:sp>
          <p:nvSpPr>
            <p:cNvPr id="22" name="TextBox 33">
              <a:extLst>
                <a:ext uri="{FF2B5EF4-FFF2-40B4-BE49-F238E27FC236}">
                  <a16:creationId xmlns:a16="http://schemas.microsoft.com/office/drawing/2014/main" id="{63102093-D703-98F4-4FDE-8B508A33198B}"/>
                </a:ext>
              </a:extLst>
            </p:cNvPr>
            <p:cNvSpPr txBox="1"/>
            <p:nvPr/>
          </p:nvSpPr>
          <p:spPr>
            <a:xfrm>
              <a:off x="7665320" y="5765747"/>
              <a:ext cx="2974893" cy="459689"/>
            </a:xfrm>
            <a:prstGeom prst="rect">
              <a:avLst/>
            </a:prstGeom>
          </p:spPr>
          <p:txBody>
            <a:bodyPr lIns="0" tIns="0" rIns="0" bIns="0" rtlCol="0" anchor="t">
              <a:spAutoFit/>
            </a:bodyPr>
            <a:lstStyle/>
            <a:p>
              <a:pPr marL="0" lvl="0" indent="0" algn="ctr">
                <a:lnSpc>
                  <a:spcPct val="100000"/>
                </a:lnSpc>
                <a:spcBef>
                  <a:spcPct val="0"/>
                </a:spcBef>
              </a:pPr>
              <a:r>
                <a:rPr lang="en-US" sz="2000" b="1" spc="298">
                  <a:solidFill>
                    <a:srgbClr val="FDFBFB"/>
                  </a:solidFill>
                  <a:latin typeface="+mn-lt"/>
                  <a:ea typeface="Oswald"/>
                </a:rPr>
                <a:t>STRATEGY</a:t>
              </a:r>
            </a:p>
          </p:txBody>
        </p:sp>
        <p:sp>
          <p:nvSpPr>
            <p:cNvPr id="23" name="TextBox 34">
              <a:extLst>
                <a:ext uri="{FF2B5EF4-FFF2-40B4-BE49-F238E27FC236}">
                  <a16:creationId xmlns:a16="http://schemas.microsoft.com/office/drawing/2014/main" id="{0AA0C23B-B86D-FF69-E20B-4FF57892747D}"/>
                </a:ext>
              </a:extLst>
            </p:cNvPr>
            <p:cNvSpPr txBox="1"/>
            <p:nvPr/>
          </p:nvSpPr>
          <p:spPr>
            <a:xfrm>
              <a:off x="12475037" y="5765747"/>
              <a:ext cx="2974893" cy="459689"/>
            </a:xfrm>
            <a:prstGeom prst="rect">
              <a:avLst/>
            </a:prstGeom>
          </p:spPr>
          <p:txBody>
            <a:bodyPr lIns="0" tIns="0" rIns="0" bIns="0" rtlCol="0" anchor="t">
              <a:spAutoFit/>
            </a:bodyPr>
            <a:lstStyle/>
            <a:p>
              <a:pPr marL="0" lvl="0" indent="0" algn="ctr">
                <a:lnSpc>
                  <a:spcPct val="100000"/>
                </a:lnSpc>
                <a:spcBef>
                  <a:spcPct val="0"/>
                </a:spcBef>
              </a:pPr>
              <a:r>
                <a:rPr lang="en-US" sz="2000" b="1" spc="298">
                  <a:solidFill>
                    <a:srgbClr val="FDFBFB"/>
                  </a:solidFill>
                  <a:latin typeface="+mn-lt"/>
                  <a:ea typeface="Oswald"/>
                </a:rPr>
                <a:t>STRATEGY</a:t>
              </a:r>
            </a:p>
          </p:txBody>
        </p:sp>
      </p:grpSp>
    </p:spTree>
    <p:extLst>
      <p:ext uri="{BB962C8B-B14F-4D97-AF65-F5344CB8AC3E}">
        <p14:creationId xmlns:p14="http://schemas.microsoft.com/office/powerpoint/2010/main" val="414612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D28CB8-9E63-F81D-4114-C7284341143F}"/>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9" name="Rectangle 8">
            <a:extLst>
              <a:ext uri="{FF2B5EF4-FFF2-40B4-BE49-F238E27FC236}">
                <a16:creationId xmlns:a16="http://schemas.microsoft.com/office/drawing/2014/main" id="{0F39F7C7-6631-CD64-1DE5-BBE9399FD2DF}"/>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071399-4D6D-E519-9637-150BA889BCD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grpSp>
        <p:nvGrpSpPr>
          <p:cNvPr id="34" name="Group 33">
            <a:extLst>
              <a:ext uri="{FF2B5EF4-FFF2-40B4-BE49-F238E27FC236}">
                <a16:creationId xmlns:a16="http://schemas.microsoft.com/office/drawing/2014/main" id="{95A67E89-FE63-2A3A-2486-41BE7A2FED32}"/>
              </a:ext>
            </a:extLst>
          </p:cNvPr>
          <p:cNvGrpSpPr/>
          <p:nvPr userDrawn="1"/>
        </p:nvGrpSpPr>
        <p:grpSpPr>
          <a:xfrm>
            <a:off x="1600200" y="1730791"/>
            <a:ext cx="8991601" cy="4062599"/>
            <a:chOff x="1589541" y="1920649"/>
            <a:chExt cx="15108918" cy="7257232"/>
          </a:xfrm>
        </p:grpSpPr>
        <p:sp>
          <p:nvSpPr>
            <p:cNvPr id="2" name="Freeform 3">
              <a:extLst>
                <a:ext uri="{FF2B5EF4-FFF2-40B4-BE49-F238E27FC236}">
                  <a16:creationId xmlns:a16="http://schemas.microsoft.com/office/drawing/2014/main" id="{2DEAA92C-23FD-5418-DC9C-C848DAD74F42}"/>
                </a:ext>
              </a:extLst>
            </p:cNvPr>
            <p:cNvSpPr/>
            <p:nvPr userDrawn="1"/>
          </p:nvSpPr>
          <p:spPr>
            <a:xfrm>
              <a:off x="2779206" y="1920649"/>
              <a:ext cx="2027545" cy="3080525"/>
            </a:xfrm>
            <a:custGeom>
              <a:avLst/>
              <a:gdLst/>
              <a:ahLst/>
              <a:cxnLst/>
              <a:rect l="l" t="t" r="r" b="b"/>
              <a:pathLst>
                <a:path w="2027545" h="3080525">
                  <a:moveTo>
                    <a:pt x="0" y="0"/>
                  </a:moveTo>
                  <a:lnTo>
                    <a:pt x="2027545" y="0"/>
                  </a:lnTo>
                  <a:lnTo>
                    <a:pt x="2027545" y="3080525"/>
                  </a:lnTo>
                  <a:lnTo>
                    <a:pt x="0" y="3080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a:lnSpc>
                  <a:spcPct val="100000"/>
                </a:lnSpc>
              </a:pPr>
              <a:endParaRPr lang="en-US" sz="1100"/>
            </a:p>
          </p:txBody>
        </p:sp>
        <p:sp>
          <p:nvSpPr>
            <p:cNvPr id="3" name="AutoShape 5">
              <a:extLst>
                <a:ext uri="{FF2B5EF4-FFF2-40B4-BE49-F238E27FC236}">
                  <a16:creationId xmlns:a16="http://schemas.microsoft.com/office/drawing/2014/main" id="{5CB4354F-DBBF-18F3-4816-D80B00CFC7BB}"/>
                </a:ext>
              </a:extLst>
            </p:cNvPr>
            <p:cNvSpPr/>
            <p:nvPr userDrawn="1"/>
          </p:nvSpPr>
          <p:spPr>
            <a:xfrm>
              <a:off x="1589541" y="5472067"/>
              <a:ext cx="15108918" cy="0"/>
            </a:xfrm>
            <a:prstGeom prst="line">
              <a:avLst/>
            </a:prstGeom>
            <a:ln w="38100" cap="flat">
              <a:solidFill>
                <a:schemeClr val="tx2"/>
              </a:solidFill>
              <a:prstDash val="solid"/>
              <a:headEnd type="none" w="sm" len="sm"/>
              <a:tailEnd type="none" w="sm" len="sm"/>
            </a:ln>
          </p:spPr>
          <p:txBody>
            <a:bodyPr/>
            <a:lstStyle/>
            <a:p>
              <a:pPr>
                <a:lnSpc>
                  <a:spcPct val="100000"/>
                </a:lnSpc>
              </a:pPr>
              <a:endParaRPr lang="en-US" sz="1100"/>
            </a:p>
          </p:txBody>
        </p:sp>
        <p:grpSp>
          <p:nvGrpSpPr>
            <p:cNvPr id="4" name="Group 6">
              <a:extLst>
                <a:ext uri="{FF2B5EF4-FFF2-40B4-BE49-F238E27FC236}">
                  <a16:creationId xmlns:a16="http://schemas.microsoft.com/office/drawing/2014/main" id="{1D66F138-B5F1-139B-CD88-D1B4B850B16B}"/>
                </a:ext>
              </a:extLst>
            </p:cNvPr>
            <p:cNvGrpSpPr/>
            <p:nvPr userDrawn="1"/>
          </p:nvGrpSpPr>
          <p:grpSpPr>
            <a:xfrm>
              <a:off x="3542437" y="5240576"/>
              <a:ext cx="501082" cy="501082"/>
              <a:chOff x="0" y="0"/>
              <a:chExt cx="812800" cy="812800"/>
            </a:xfrm>
          </p:grpSpPr>
          <p:sp>
            <p:nvSpPr>
              <p:cNvPr id="5" name="Freeform 7">
                <a:extLst>
                  <a:ext uri="{FF2B5EF4-FFF2-40B4-BE49-F238E27FC236}">
                    <a16:creationId xmlns:a16="http://schemas.microsoft.com/office/drawing/2014/main" id="{27E6CF14-46FF-4A49-84AD-0832A73718B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100"/>
              </a:p>
            </p:txBody>
          </p:sp>
          <p:sp>
            <p:nvSpPr>
              <p:cNvPr id="6" name="TextBox 8">
                <a:extLst>
                  <a:ext uri="{FF2B5EF4-FFF2-40B4-BE49-F238E27FC236}">
                    <a16:creationId xmlns:a16="http://schemas.microsoft.com/office/drawing/2014/main" id="{D0DD27CA-D33A-6514-B2C8-10FC7D135A50}"/>
                  </a:ext>
                </a:extLst>
              </p:cNvPr>
              <p:cNvSpPr txBox="1"/>
              <p:nvPr/>
            </p:nvSpPr>
            <p:spPr>
              <a:xfrm>
                <a:off x="76200" y="57150"/>
                <a:ext cx="660400" cy="679450"/>
              </a:xfrm>
              <a:prstGeom prst="rect">
                <a:avLst/>
              </a:prstGeom>
            </p:spPr>
            <p:txBody>
              <a:bodyPr lIns="50800" tIns="50800" rIns="50800" bIns="50800" rtlCol="0" anchor="ctr"/>
              <a:lstStyle/>
              <a:p>
                <a:pPr algn="ctr">
                  <a:lnSpc>
                    <a:spcPct val="100000"/>
                  </a:lnSpc>
                </a:pPr>
                <a:endParaRPr sz="1100"/>
              </a:p>
            </p:txBody>
          </p:sp>
        </p:grpSp>
        <p:sp>
          <p:nvSpPr>
            <p:cNvPr id="7" name="TextBox 9">
              <a:extLst>
                <a:ext uri="{FF2B5EF4-FFF2-40B4-BE49-F238E27FC236}">
                  <a16:creationId xmlns:a16="http://schemas.microsoft.com/office/drawing/2014/main" id="{4F479FAC-58AA-CB28-BE27-D8280FA6F807}"/>
                </a:ext>
              </a:extLst>
            </p:cNvPr>
            <p:cNvSpPr txBox="1"/>
            <p:nvPr userDrawn="1"/>
          </p:nvSpPr>
          <p:spPr>
            <a:xfrm>
              <a:off x="2190717" y="6537442"/>
              <a:ext cx="3204527" cy="2639028"/>
            </a:xfrm>
            <a:prstGeom prst="rect">
              <a:avLst/>
            </a:prstGeom>
          </p:spPr>
          <p:txBody>
            <a:bodyPr lIns="0" tIns="0" rIns="0" bIns="0" rtlCol="0" anchor="t">
              <a:spAutoFit/>
            </a:bodyPr>
            <a:lstStyle/>
            <a:p>
              <a:pPr algn="ctr">
                <a:lnSpc>
                  <a:spcPct val="100000"/>
                </a:lnSpc>
              </a:pPr>
              <a:r>
                <a:rPr lang="en-US" sz="1200" spc="180">
                  <a:solidFill>
                    <a:schemeClr val="tx1"/>
                  </a:solidFill>
                  <a:latin typeface="+mn-lt"/>
                </a:rPr>
                <a:t>Lorem ipsum dolor sit amet, consectetur adipiscing elit. Duis vulputate nulla at ante rhoncus, vel efficitur felis condimentum. Proin odio odio.</a:t>
              </a:r>
            </a:p>
          </p:txBody>
        </p:sp>
        <p:sp>
          <p:nvSpPr>
            <p:cNvPr id="11" name="TextBox 10">
              <a:extLst>
                <a:ext uri="{FF2B5EF4-FFF2-40B4-BE49-F238E27FC236}">
                  <a16:creationId xmlns:a16="http://schemas.microsoft.com/office/drawing/2014/main" id="{3AEBD4CF-1906-A8DC-CAB6-6077738F83DC}"/>
                </a:ext>
              </a:extLst>
            </p:cNvPr>
            <p:cNvSpPr txBox="1"/>
            <p:nvPr userDrawn="1"/>
          </p:nvSpPr>
          <p:spPr>
            <a:xfrm>
              <a:off x="2870668" y="2339198"/>
              <a:ext cx="2027545" cy="1319514"/>
            </a:xfrm>
            <a:prstGeom prst="rect">
              <a:avLst/>
            </a:prstGeom>
          </p:spPr>
          <p:txBody>
            <a:bodyPr lIns="0" tIns="0" rIns="0" bIns="0" rtlCol="0" anchor="t">
              <a:spAutoFit/>
            </a:bodyPr>
            <a:lstStyle/>
            <a:p>
              <a:pPr algn="ctr">
                <a:lnSpc>
                  <a:spcPct val="100000"/>
                </a:lnSpc>
              </a:pPr>
              <a:r>
                <a:rPr lang="en-US" sz="4800" spc="649">
                  <a:solidFill>
                    <a:srgbClr val="FFFBFB"/>
                  </a:solidFill>
                  <a:latin typeface="+mj-lt"/>
                </a:rPr>
                <a:t>1</a:t>
              </a:r>
            </a:p>
          </p:txBody>
        </p:sp>
        <p:sp>
          <p:nvSpPr>
            <p:cNvPr id="12" name="TextBox 11">
              <a:extLst>
                <a:ext uri="{FF2B5EF4-FFF2-40B4-BE49-F238E27FC236}">
                  <a16:creationId xmlns:a16="http://schemas.microsoft.com/office/drawing/2014/main" id="{E8333032-11E8-6206-B59C-FD245D945A7E}"/>
                </a:ext>
              </a:extLst>
            </p:cNvPr>
            <p:cNvSpPr txBox="1"/>
            <p:nvPr userDrawn="1"/>
          </p:nvSpPr>
          <p:spPr>
            <a:xfrm>
              <a:off x="2059452" y="5941547"/>
              <a:ext cx="3467056" cy="494818"/>
            </a:xfrm>
            <a:prstGeom prst="rect">
              <a:avLst/>
            </a:prstGeom>
          </p:spPr>
          <p:txBody>
            <a:bodyPr lIns="0" tIns="0" rIns="0" bIns="0" rtlCol="0" anchor="t">
              <a:spAutoFit/>
            </a:bodyPr>
            <a:lstStyle/>
            <a:p>
              <a:pPr algn="ctr">
                <a:lnSpc>
                  <a:spcPct val="100000"/>
                </a:lnSpc>
              </a:pPr>
              <a:r>
                <a:rPr lang="en-US" sz="1800" b="1" spc="289">
                  <a:solidFill>
                    <a:schemeClr val="tx1"/>
                  </a:solidFill>
                  <a:latin typeface="+mn-lt"/>
                </a:rPr>
                <a:t>JANUARY</a:t>
              </a:r>
            </a:p>
          </p:txBody>
        </p:sp>
        <p:sp>
          <p:nvSpPr>
            <p:cNvPr id="13" name="Freeform 12">
              <a:extLst>
                <a:ext uri="{FF2B5EF4-FFF2-40B4-BE49-F238E27FC236}">
                  <a16:creationId xmlns:a16="http://schemas.microsoft.com/office/drawing/2014/main" id="{10D12767-7BB5-8174-BF02-6CF02C643543}"/>
                </a:ext>
              </a:extLst>
            </p:cNvPr>
            <p:cNvSpPr/>
            <p:nvPr userDrawn="1"/>
          </p:nvSpPr>
          <p:spPr>
            <a:xfrm>
              <a:off x="6267505"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a:lnSpc>
                  <a:spcPct val="100000"/>
                </a:lnSpc>
              </a:pPr>
              <a:endParaRPr lang="en-US" sz="1100">
                <a:latin typeface="+mn-lt"/>
              </a:endParaRPr>
            </a:p>
          </p:txBody>
        </p:sp>
        <p:grpSp>
          <p:nvGrpSpPr>
            <p:cNvPr id="14" name="Group 13">
              <a:extLst>
                <a:ext uri="{FF2B5EF4-FFF2-40B4-BE49-F238E27FC236}">
                  <a16:creationId xmlns:a16="http://schemas.microsoft.com/office/drawing/2014/main" id="{6AB7512F-A961-4E63-5272-26A775D9182E}"/>
                </a:ext>
              </a:extLst>
            </p:cNvPr>
            <p:cNvGrpSpPr/>
            <p:nvPr userDrawn="1"/>
          </p:nvGrpSpPr>
          <p:grpSpPr>
            <a:xfrm>
              <a:off x="7030737" y="5240576"/>
              <a:ext cx="501082" cy="501082"/>
              <a:chOff x="0" y="0"/>
              <a:chExt cx="812800" cy="812800"/>
            </a:xfrm>
          </p:grpSpPr>
          <p:sp>
            <p:nvSpPr>
              <p:cNvPr id="15" name="Freeform 14">
                <a:extLst>
                  <a:ext uri="{FF2B5EF4-FFF2-40B4-BE49-F238E27FC236}">
                    <a16:creationId xmlns:a16="http://schemas.microsoft.com/office/drawing/2014/main" id="{F2DA3F76-789F-A2D9-9F44-962DE7D060C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100"/>
              </a:p>
            </p:txBody>
          </p:sp>
          <p:sp>
            <p:nvSpPr>
              <p:cNvPr id="16" name="TextBox 15">
                <a:extLst>
                  <a:ext uri="{FF2B5EF4-FFF2-40B4-BE49-F238E27FC236}">
                    <a16:creationId xmlns:a16="http://schemas.microsoft.com/office/drawing/2014/main" id="{894EC70F-7659-3932-CCED-1D79C53840E3}"/>
                  </a:ext>
                </a:extLst>
              </p:cNvPr>
              <p:cNvSpPr txBox="1"/>
              <p:nvPr/>
            </p:nvSpPr>
            <p:spPr>
              <a:xfrm>
                <a:off x="76200" y="57150"/>
                <a:ext cx="660400" cy="679450"/>
              </a:xfrm>
              <a:prstGeom prst="rect">
                <a:avLst/>
              </a:prstGeom>
            </p:spPr>
            <p:txBody>
              <a:bodyPr lIns="50800" tIns="50800" rIns="50800" bIns="50800" rtlCol="0" anchor="ctr"/>
              <a:lstStyle/>
              <a:p>
                <a:pPr algn="ctr">
                  <a:lnSpc>
                    <a:spcPct val="100000"/>
                  </a:lnSpc>
                </a:pPr>
                <a:endParaRPr sz="1100"/>
              </a:p>
            </p:txBody>
          </p:sp>
        </p:grpSp>
        <p:sp>
          <p:nvSpPr>
            <p:cNvPr id="17" name="TextBox 16">
              <a:extLst>
                <a:ext uri="{FF2B5EF4-FFF2-40B4-BE49-F238E27FC236}">
                  <a16:creationId xmlns:a16="http://schemas.microsoft.com/office/drawing/2014/main" id="{7AEC1CD3-75C1-C92C-00BD-F900432CCD80}"/>
                </a:ext>
              </a:extLst>
            </p:cNvPr>
            <p:cNvSpPr txBox="1"/>
            <p:nvPr userDrawn="1"/>
          </p:nvSpPr>
          <p:spPr>
            <a:xfrm>
              <a:off x="6358965" y="2339198"/>
              <a:ext cx="2027545" cy="1319514"/>
            </a:xfrm>
            <a:prstGeom prst="rect">
              <a:avLst/>
            </a:prstGeom>
          </p:spPr>
          <p:txBody>
            <a:bodyPr lIns="0" tIns="0" rIns="0" bIns="0" rtlCol="0" anchor="t">
              <a:spAutoFit/>
            </a:bodyPr>
            <a:lstStyle/>
            <a:p>
              <a:pPr algn="ctr">
                <a:lnSpc>
                  <a:spcPct val="100000"/>
                </a:lnSpc>
              </a:pPr>
              <a:r>
                <a:rPr lang="en-US" sz="4800" spc="649">
                  <a:solidFill>
                    <a:srgbClr val="FFFBFB"/>
                  </a:solidFill>
                  <a:latin typeface="+mj-lt"/>
                </a:rPr>
                <a:t>2</a:t>
              </a:r>
            </a:p>
          </p:txBody>
        </p:sp>
        <p:sp>
          <p:nvSpPr>
            <p:cNvPr id="18" name="Freeform 17">
              <a:extLst>
                <a:ext uri="{FF2B5EF4-FFF2-40B4-BE49-F238E27FC236}">
                  <a16:creationId xmlns:a16="http://schemas.microsoft.com/office/drawing/2014/main" id="{FB2EBFE3-FC19-F6D6-5F35-10D02F9E4FD1}"/>
                </a:ext>
              </a:extLst>
            </p:cNvPr>
            <p:cNvSpPr/>
            <p:nvPr userDrawn="1"/>
          </p:nvSpPr>
          <p:spPr>
            <a:xfrm>
              <a:off x="9758062"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a:lnSpc>
                  <a:spcPct val="100000"/>
                </a:lnSpc>
              </a:pPr>
              <a:endParaRPr lang="en-US" sz="1100"/>
            </a:p>
          </p:txBody>
        </p:sp>
        <p:grpSp>
          <p:nvGrpSpPr>
            <p:cNvPr id="19" name="Group 18">
              <a:extLst>
                <a:ext uri="{FF2B5EF4-FFF2-40B4-BE49-F238E27FC236}">
                  <a16:creationId xmlns:a16="http://schemas.microsoft.com/office/drawing/2014/main" id="{9949A4AD-0136-2DF7-7F76-8A183A2D8B16}"/>
                </a:ext>
              </a:extLst>
            </p:cNvPr>
            <p:cNvGrpSpPr/>
            <p:nvPr userDrawn="1"/>
          </p:nvGrpSpPr>
          <p:grpSpPr>
            <a:xfrm>
              <a:off x="10521294" y="5240576"/>
              <a:ext cx="501082" cy="501082"/>
              <a:chOff x="0" y="0"/>
              <a:chExt cx="812800" cy="812800"/>
            </a:xfrm>
          </p:grpSpPr>
          <p:sp>
            <p:nvSpPr>
              <p:cNvPr id="20" name="Freeform 19">
                <a:extLst>
                  <a:ext uri="{FF2B5EF4-FFF2-40B4-BE49-F238E27FC236}">
                    <a16:creationId xmlns:a16="http://schemas.microsoft.com/office/drawing/2014/main" id="{F889D1F2-CC80-A5E9-D3D5-7D24960A7EB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100"/>
              </a:p>
            </p:txBody>
          </p:sp>
          <p:sp>
            <p:nvSpPr>
              <p:cNvPr id="21" name="TextBox 20">
                <a:extLst>
                  <a:ext uri="{FF2B5EF4-FFF2-40B4-BE49-F238E27FC236}">
                    <a16:creationId xmlns:a16="http://schemas.microsoft.com/office/drawing/2014/main" id="{67F4A447-F7AB-FE18-C40B-052ED8D692B7}"/>
                  </a:ext>
                </a:extLst>
              </p:cNvPr>
              <p:cNvSpPr txBox="1"/>
              <p:nvPr/>
            </p:nvSpPr>
            <p:spPr>
              <a:xfrm>
                <a:off x="76200" y="57150"/>
                <a:ext cx="660400" cy="679450"/>
              </a:xfrm>
              <a:prstGeom prst="rect">
                <a:avLst/>
              </a:prstGeom>
            </p:spPr>
            <p:txBody>
              <a:bodyPr lIns="50800" tIns="50800" rIns="50800" bIns="50800" rtlCol="0" anchor="ctr"/>
              <a:lstStyle/>
              <a:p>
                <a:pPr algn="ctr">
                  <a:lnSpc>
                    <a:spcPct val="100000"/>
                  </a:lnSpc>
                </a:pPr>
                <a:endParaRPr sz="1100"/>
              </a:p>
            </p:txBody>
          </p:sp>
        </p:grpSp>
        <p:sp>
          <p:nvSpPr>
            <p:cNvPr id="22" name="TextBox 21">
              <a:extLst>
                <a:ext uri="{FF2B5EF4-FFF2-40B4-BE49-F238E27FC236}">
                  <a16:creationId xmlns:a16="http://schemas.microsoft.com/office/drawing/2014/main" id="{CCDDED16-7E7B-2B77-8E5E-416F44F156AE}"/>
                </a:ext>
              </a:extLst>
            </p:cNvPr>
            <p:cNvSpPr txBox="1"/>
            <p:nvPr userDrawn="1"/>
          </p:nvSpPr>
          <p:spPr>
            <a:xfrm>
              <a:off x="9849522" y="2339198"/>
              <a:ext cx="2027545" cy="1319514"/>
            </a:xfrm>
            <a:prstGeom prst="rect">
              <a:avLst/>
            </a:prstGeom>
          </p:spPr>
          <p:txBody>
            <a:bodyPr lIns="0" tIns="0" rIns="0" bIns="0" rtlCol="0" anchor="t">
              <a:spAutoFit/>
            </a:bodyPr>
            <a:lstStyle/>
            <a:p>
              <a:pPr algn="ctr">
                <a:lnSpc>
                  <a:spcPct val="100000"/>
                </a:lnSpc>
              </a:pPr>
              <a:r>
                <a:rPr lang="en-US" sz="4800" spc="649">
                  <a:solidFill>
                    <a:srgbClr val="FFFBFB"/>
                  </a:solidFill>
                  <a:latin typeface="+mj-lt"/>
                </a:rPr>
                <a:t>3</a:t>
              </a:r>
            </a:p>
          </p:txBody>
        </p:sp>
        <p:sp>
          <p:nvSpPr>
            <p:cNvPr id="23" name="Freeform 22">
              <a:extLst>
                <a:ext uri="{FF2B5EF4-FFF2-40B4-BE49-F238E27FC236}">
                  <a16:creationId xmlns:a16="http://schemas.microsoft.com/office/drawing/2014/main" id="{84BF2039-7E92-6DF3-9538-97DA6C98BFB3}"/>
                </a:ext>
              </a:extLst>
            </p:cNvPr>
            <p:cNvSpPr/>
            <p:nvPr userDrawn="1"/>
          </p:nvSpPr>
          <p:spPr>
            <a:xfrm>
              <a:off x="13248619"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a:lnSpc>
                  <a:spcPct val="100000"/>
                </a:lnSpc>
              </a:pPr>
              <a:endParaRPr lang="en-US" sz="1100"/>
            </a:p>
          </p:txBody>
        </p:sp>
        <p:grpSp>
          <p:nvGrpSpPr>
            <p:cNvPr id="24" name="Group 23">
              <a:extLst>
                <a:ext uri="{FF2B5EF4-FFF2-40B4-BE49-F238E27FC236}">
                  <a16:creationId xmlns:a16="http://schemas.microsoft.com/office/drawing/2014/main" id="{07C0D9F2-9032-32A5-CE36-B610BE8CCC6A}"/>
                </a:ext>
              </a:extLst>
            </p:cNvPr>
            <p:cNvGrpSpPr/>
            <p:nvPr userDrawn="1"/>
          </p:nvGrpSpPr>
          <p:grpSpPr>
            <a:xfrm>
              <a:off x="14011851" y="5240576"/>
              <a:ext cx="501082" cy="501082"/>
              <a:chOff x="0" y="0"/>
              <a:chExt cx="812800" cy="812800"/>
            </a:xfrm>
          </p:grpSpPr>
          <p:sp>
            <p:nvSpPr>
              <p:cNvPr id="25" name="Freeform 24">
                <a:extLst>
                  <a:ext uri="{FF2B5EF4-FFF2-40B4-BE49-F238E27FC236}">
                    <a16:creationId xmlns:a16="http://schemas.microsoft.com/office/drawing/2014/main" id="{EEF48E7E-E147-E521-716D-14640D8F118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100"/>
              </a:p>
            </p:txBody>
          </p:sp>
          <p:sp>
            <p:nvSpPr>
              <p:cNvPr id="26" name="TextBox 25">
                <a:extLst>
                  <a:ext uri="{FF2B5EF4-FFF2-40B4-BE49-F238E27FC236}">
                    <a16:creationId xmlns:a16="http://schemas.microsoft.com/office/drawing/2014/main" id="{7AA9CF47-1407-5CAF-BAAC-A3B975204F6C}"/>
                  </a:ext>
                </a:extLst>
              </p:cNvPr>
              <p:cNvSpPr txBox="1"/>
              <p:nvPr/>
            </p:nvSpPr>
            <p:spPr>
              <a:xfrm>
                <a:off x="76200" y="57150"/>
                <a:ext cx="660400" cy="679450"/>
              </a:xfrm>
              <a:prstGeom prst="rect">
                <a:avLst/>
              </a:prstGeom>
            </p:spPr>
            <p:txBody>
              <a:bodyPr lIns="50800" tIns="50800" rIns="50800" bIns="50800" rtlCol="0" anchor="ctr"/>
              <a:lstStyle/>
              <a:p>
                <a:pPr algn="ctr">
                  <a:lnSpc>
                    <a:spcPct val="100000"/>
                  </a:lnSpc>
                </a:pPr>
                <a:endParaRPr sz="1100"/>
              </a:p>
            </p:txBody>
          </p:sp>
        </p:grpSp>
        <p:sp>
          <p:nvSpPr>
            <p:cNvPr id="27" name="TextBox 26">
              <a:extLst>
                <a:ext uri="{FF2B5EF4-FFF2-40B4-BE49-F238E27FC236}">
                  <a16:creationId xmlns:a16="http://schemas.microsoft.com/office/drawing/2014/main" id="{5364D298-AC88-FDEB-AC40-4D4A8BC1FAB9}"/>
                </a:ext>
              </a:extLst>
            </p:cNvPr>
            <p:cNvSpPr txBox="1"/>
            <p:nvPr userDrawn="1"/>
          </p:nvSpPr>
          <p:spPr>
            <a:xfrm>
              <a:off x="13340079" y="2339198"/>
              <a:ext cx="2027545" cy="1319514"/>
            </a:xfrm>
            <a:prstGeom prst="rect">
              <a:avLst/>
            </a:prstGeom>
          </p:spPr>
          <p:txBody>
            <a:bodyPr lIns="0" tIns="0" rIns="0" bIns="0" rtlCol="0" anchor="t">
              <a:spAutoFit/>
            </a:bodyPr>
            <a:lstStyle/>
            <a:p>
              <a:pPr algn="ctr">
                <a:lnSpc>
                  <a:spcPct val="100000"/>
                </a:lnSpc>
              </a:pPr>
              <a:r>
                <a:rPr lang="en-US" sz="4800" spc="649">
                  <a:solidFill>
                    <a:srgbClr val="FFFBFB"/>
                  </a:solidFill>
                  <a:latin typeface="+mj-lt"/>
                </a:rPr>
                <a:t>4</a:t>
              </a:r>
            </a:p>
          </p:txBody>
        </p:sp>
        <p:sp>
          <p:nvSpPr>
            <p:cNvPr id="28" name="TextBox 27">
              <a:extLst>
                <a:ext uri="{FF2B5EF4-FFF2-40B4-BE49-F238E27FC236}">
                  <a16:creationId xmlns:a16="http://schemas.microsoft.com/office/drawing/2014/main" id="{DA240909-7C92-10CE-B78C-472B68D8A8DB}"/>
                </a:ext>
              </a:extLst>
            </p:cNvPr>
            <p:cNvSpPr txBox="1"/>
            <p:nvPr userDrawn="1"/>
          </p:nvSpPr>
          <p:spPr>
            <a:xfrm>
              <a:off x="5679015" y="6537442"/>
              <a:ext cx="3204527" cy="2639028"/>
            </a:xfrm>
            <a:prstGeom prst="rect">
              <a:avLst/>
            </a:prstGeom>
          </p:spPr>
          <p:txBody>
            <a:bodyPr lIns="0" tIns="0" rIns="0" bIns="0" rtlCol="0" anchor="t">
              <a:spAutoFit/>
            </a:bodyPr>
            <a:lstStyle/>
            <a:p>
              <a:pPr algn="ctr">
                <a:lnSpc>
                  <a:spcPct val="100000"/>
                </a:lnSpc>
              </a:pPr>
              <a:r>
                <a:rPr lang="en-US" sz="1200" spc="180">
                  <a:solidFill>
                    <a:schemeClr val="tx1"/>
                  </a:solidFill>
                  <a:latin typeface="+mn-lt"/>
                </a:rPr>
                <a:t>Lorem ipsum dolor sit amet, consectetur adipiscing elit. Duis vulputate nulla at ante rhoncus, vel efficitur felis condimentum. Proin odio odio.</a:t>
              </a:r>
            </a:p>
          </p:txBody>
        </p:sp>
        <p:sp>
          <p:nvSpPr>
            <p:cNvPr id="29" name="TextBox 28">
              <a:extLst>
                <a:ext uri="{FF2B5EF4-FFF2-40B4-BE49-F238E27FC236}">
                  <a16:creationId xmlns:a16="http://schemas.microsoft.com/office/drawing/2014/main" id="{248B4168-7F02-3B0F-AD6A-BC839454AB22}"/>
                </a:ext>
              </a:extLst>
            </p:cNvPr>
            <p:cNvSpPr txBox="1"/>
            <p:nvPr userDrawn="1"/>
          </p:nvSpPr>
          <p:spPr>
            <a:xfrm>
              <a:off x="5889723" y="5941547"/>
              <a:ext cx="2709834" cy="494818"/>
            </a:xfrm>
            <a:prstGeom prst="rect">
              <a:avLst/>
            </a:prstGeom>
          </p:spPr>
          <p:txBody>
            <a:bodyPr lIns="0" tIns="0" rIns="0" bIns="0" rtlCol="0" anchor="t">
              <a:spAutoFit/>
            </a:bodyPr>
            <a:lstStyle/>
            <a:p>
              <a:pPr algn="ctr">
                <a:lnSpc>
                  <a:spcPct val="100000"/>
                </a:lnSpc>
              </a:pPr>
              <a:r>
                <a:rPr lang="en-US" sz="1800" b="1" spc="289">
                  <a:solidFill>
                    <a:schemeClr val="tx1"/>
                  </a:solidFill>
                  <a:latin typeface="+mn-lt"/>
                </a:rPr>
                <a:t>FEBRUARY</a:t>
              </a:r>
            </a:p>
          </p:txBody>
        </p:sp>
        <p:sp>
          <p:nvSpPr>
            <p:cNvPr id="30" name="TextBox 29">
              <a:extLst>
                <a:ext uri="{FF2B5EF4-FFF2-40B4-BE49-F238E27FC236}">
                  <a16:creationId xmlns:a16="http://schemas.microsoft.com/office/drawing/2014/main" id="{B048AAC6-CA3E-995F-5D06-700AADED1A41}"/>
                </a:ext>
              </a:extLst>
            </p:cNvPr>
            <p:cNvSpPr txBox="1"/>
            <p:nvPr userDrawn="1"/>
          </p:nvSpPr>
          <p:spPr>
            <a:xfrm>
              <a:off x="9169572" y="6537442"/>
              <a:ext cx="3204527" cy="2639028"/>
            </a:xfrm>
            <a:prstGeom prst="rect">
              <a:avLst/>
            </a:prstGeom>
          </p:spPr>
          <p:txBody>
            <a:bodyPr lIns="0" tIns="0" rIns="0" bIns="0" rtlCol="0" anchor="t">
              <a:spAutoFit/>
            </a:bodyPr>
            <a:lstStyle/>
            <a:p>
              <a:pPr algn="ctr">
                <a:lnSpc>
                  <a:spcPct val="100000"/>
                </a:lnSpc>
              </a:pPr>
              <a:r>
                <a:rPr lang="en-US" sz="1200" spc="180">
                  <a:solidFill>
                    <a:schemeClr val="tx1"/>
                  </a:solidFill>
                  <a:latin typeface="+mn-lt"/>
                </a:rPr>
                <a:t>Lorem ipsum dolor sit amet, consectetur adipiscing elit. Duis vulputate nulla at ante rhoncus, vel efficitur felis condimentum. Proin odio odio.</a:t>
              </a:r>
            </a:p>
          </p:txBody>
        </p:sp>
        <p:sp>
          <p:nvSpPr>
            <p:cNvPr id="31" name="TextBox 30">
              <a:extLst>
                <a:ext uri="{FF2B5EF4-FFF2-40B4-BE49-F238E27FC236}">
                  <a16:creationId xmlns:a16="http://schemas.microsoft.com/office/drawing/2014/main" id="{EAE8CCDE-D69E-577E-384E-AEBFC19939CB}"/>
                </a:ext>
              </a:extLst>
            </p:cNvPr>
            <p:cNvSpPr txBox="1"/>
            <p:nvPr userDrawn="1"/>
          </p:nvSpPr>
          <p:spPr>
            <a:xfrm>
              <a:off x="9380278" y="5941547"/>
              <a:ext cx="2709834" cy="494818"/>
            </a:xfrm>
            <a:prstGeom prst="rect">
              <a:avLst/>
            </a:prstGeom>
          </p:spPr>
          <p:txBody>
            <a:bodyPr lIns="0" tIns="0" rIns="0" bIns="0" rtlCol="0" anchor="t">
              <a:spAutoFit/>
            </a:bodyPr>
            <a:lstStyle/>
            <a:p>
              <a:pPr algn="ctr">
                <a:lnSpc>
                  <a:spcPct val="100000"/>
                </a:lnSpc>
              </a:pPr>
              <a:r>
                <a:rPr lang="en-US" sz="1800" b="1" spc="289">
                  <a:solidFill>
                    <a:schemeClr val="tx1"/>
                  </a:solidFill>
                  <a:latin typeface="+mn-lt"/>
                </a:rPr>
                <a:t>MARCH</a:t>
              </a:r>
            </a:p>
          </p:txBody>
        </p:sp>
        <p:sp>
          <p:nvSpPr>
            <p:cNvPr id="32" name="TextBox 31">
              <a:extLst>
                <a:ext uri="{FF2B5EF4-FFF2-40B4-BE49-F238E27FC236}">
                  <a16:creationId xmlns:a16="http://schemas.microsoft.com/office/drawing/2014/main" id="{5C85DF7F-1A8F-DFCD-D4ED-194F3324FC10}"/>
                </a:ext>
              </a:extLst>
            </p:cNvPr>
            <p:cNvSpPr txBox="1"/>
            <p:nvPr userDrawn="1"/>
          </p:nvSpPr>
          <p:spPr>
            <a:xfrm>
              <a:off x="12660131" y="6538853"/>
              <a:ext cx="3204527" cy="2639028"/>
            </a:xfrm>
            <a:prstGeom prst="rect">
              <a:avLst/>
            </a:prstGeom>
          </p:spPr>
          <p:txBody>
            <a:bodyPr lIns="0" tIns="0" rIns="0" bIns="0" rtlCol="0" anchor="t">
              <a:spAutoFit/>
            </a:bodyPr>
            <a:lstStyle/>
            <a:p>
              <a:pPr algn="ctr">
                <a:lnSpc>
                  <a:spcPct val="100000"/>
                </a:lnSpc>
              </a:pPr>
              <a:r>
                <a:rPr lang="en-US" sz="1200" spc="180">
                  <a:solidFill>
                    <a:schemeClr val="tx1"/>
                  </a:solidFill>
                  <a:latin typeface="+mn-lt"/>
                </a:rPr>
                <a:t>Lorem ipsum dolor sit amet, consectetur adipiscing elit. Duis vulputate nulla at ante rhoncus, vel efficitur felis condimentum. Proin odio odio.</a:t>
              </a:r>
            </a:p>
          </p:txBody>
        </p:sp>
        <p:sp>
          <p:nvSpPr>
            <p:cNvPr id="33" name="TextBox 32">
              <a:extLst>
                <a:ext uri="{FF2B5EF4-FFF2-40B4-BE49-F238E27FC236}">
                  <a16:creationId xmlns:a16="http://schemas.microsoft.com/office/drawing/2014/main" id="{02CA73FB-07C8-13B9-515D-708262CB6B49}"/>
                </a:ext>
              </a:extLst>
            </p:cNvPr>
            <p:cNvSpPr txBox="1"/>
            <p:nvPr userDrawn="1"/>
          </p:nvSpPr>
          <p:spPr>
            <a:xfrm>
              <a:off x="12870835" y="5942960"/>
              <a:ext cx="2709834" cy="494818"/>
            </a:xfrm>
            <a:prstGeom prst="rect">
              <a:avLst/>
            </a:prstGeom>
          </p:spPr>
          <p:txBody>
            <a:bodyPr lIns="0" tIns="0" rIns="0" bIns="0" rtlCol="0" anchor="t">
              <a:spAutoFit/>
            </a:bodyPr>
            <a:lstStyle/>
            <a:p>
              <a:pPr algn="ctr">
                <a:lnSpc>
                  <a:spcPct val="100000"/>
                </a:lnSpc>
              </a:pPr>
              <a:r>
                <a:rPr lang="en-US" sz="1800" b="1" spc="289">
                  <a:solidFill>
                    <a:schemeClr val="tx1"/>
                  </a:solidFill>
                  <a:latin typeface="+mn-lt"/>
                </a:rPr>
                <a:t>APRIL</a:t>
              </a:r>
            </a:p>
          </p:txBody>
        </p:sp>
      </p:grpSp>
    </p:spTree>
    <p:extLst>
      <p:ext uri="{BB962C8B-B14F-4D97-AF65-F5344CB8AC3E}">
        <p14:creationId xmlns:p14="http://schemas.microsoft.com/office/powerpoint/2010/main" val="2822584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502D7A-A1B8-6E61-1839-391AB763F385}"/>
              </a:ext>
            </a:extLst>
          </p:cNvPr>
          <p:cNvSpPr>
            <a:spLocks noGrp="1"/>
          </p:cNvSpPr>
          <p:nvPr>
            <p:ph type="dt" sz="half" idx="10"/>
          </p:nvPr>
        </p:nvSpPr>
        <p:spPr>
          <a:xfrm>
            <a:off x="838200" y="6356350"/>
            <a:ext cx="2743200" cy="365125"/>
          </a:xfrm>
          <a:prstGeom prst="rect">
            <a:avLst/>
          </a:prstGeom>
        </p:spPr>
        <p:txBody>
          <a:bodyPr/>
          <a:lstStyle/>
          <a:p>
            <a:fld id="{A078DA77-9FEF-4C23-9052-D0D8E1C0C4D5}" type="datetimeFigureOut">
              <a:rPr lang="en-US" smtClean="0"/>
              <a:t>7/12/2024</a:t>
            </a:fld>
            <a:endParaRPr lang="en-US"/>
          </a:p>
        </p:txBody>
      </p:sp>
      <p:sp>
        <p:nvSpPr>
          <p:cNvPr id="3" name="Footer Placeholder 2">
            <a:extLst>
              <a:ext uri="{FF2B5EF4-FFF2-40B4-BE49-F238E27FC236}">
                <a16:creationId xmlns:a16="http://schemas.microsoft.com/office/drawing/2014/main" id="{825BEB04-B03E-6AAD-1219-B39AB16097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31A78BB-6CF6-91E7-20A9-967381BA11D6}"/>
              </a:ext>
            </a:extLst>
          </p:cNvPr>
          <p:cNvSpPr>
            <a:spLocks noGrp="1"/>
          </p:cNvSpPr>
          <p:nvPr>
            <p:ph type="sldNum" sz="quarter" idx="12"/>
          </p:nvPr>
        </p:nvSpPr>
        <p:spPr>
          <a:xfrm>
            <a:off x="8610600" y="6356350"/>
            <a:ext cx="2743200" cy="365125"/>
          </a:xfrm>
          <a:prstGeom prst="rect">
            <a:avLst/>
          </a:prstGeom>
        </p:spPr>
        <p:txBody>
          <a:bodyPr/>
          <a:lstStyle/>
          <a:p>
            <a:fld id="{9B8D2CDC-1082-43A7-AC00-B4ACBE26EDB6}" type="slidenum">
              <a:rPr lang="en-US" smtClean="0"/>
              <a:t>‹#›</a:t>
            </a:fld>
            <a:endParaRPr lang="en-US"/>
          </a:p>
        </p:txBody>
      </p:sp>
    </p:spTree>
    <p:extLst>
      <p:ext uri="{BB962C8B-B14F-4D97-AF65-F5344CB8AC3E}">
        <p14:creationId xmlns:p14="http://schemas.microsoft.com/office/powerpoint/2010/main" val="847341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3FD5-085E-1BF3-15E5-28AE969EDB88}"/>
              </a:ext>
            </a:extLst>
          </p:cNvPr>
          <p:cNvSpPr>
            <a:spLocks noGrp="1"/>
          </p:cNvSpPr>
          <p:nvPr>
            <p:ph type="title" hasCustomPrompt="1"/>
          </p:nvPr>
        </p:nvSpPr>
        <p:spPr>
          <a:xfrm>
            <a:off x="839788" y="457200"/>
            <a:ext cx="3932237" cy="1600200"/>
          </a:xfrm>
          <a:prstGeom prst="rect">
            <a:avLst/>
          </a:prstGeom>
        </p:spPr>
        <p:txBody>
          <a:bodyPr anchor="b"/>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18C4B4AE-75D5-5651-48D5-CD5111A1F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BD5091-36B9-CBDC-5D48-0D442A979FB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A17F102-5450-E53A-54E6-82BFEC60DF1A}"/>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9B8D2CDC-1082-43A7-AC00-B4ACBE26EDB6}" type="slidenum">
              <a:rPr lang="en-US" smtClean="0"/>
              <a:pPr/>
              <a:t>‹#›</a:t>
            </a:fld>
            <a:endParaRPr lang="en-US"/>
          </a:p>
        </p:txBody>
      </p:sp>
    </p:spTree>
    <p:extLst>
      <p:ext uri="{BB962C8B-B14F-4D97-AF65-F5344CB8AC3E}">
        <p14:creationId xmlns:p14="http://schemas.microsoft.com/office/powerpoint/2010/main" val="946223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C135C-7C87-F643-7DB8-19A367D7DC4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045D07-F593-A564-4ACC-B8B8BEF7CB2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87D5E2-8BA9-B57B-E661-3B1714EF0E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90D34-9C93-E73D-2F8E-5A530D398FC1}"/>
              </a:ext>
            </a:extLst>
          </p:cNvPr>
          <p:cNvSpPr>
            <a:spLocks noGrp="1"/>
          </p:cNvSpPr>
          <p:nvPr>
            <p:ph type="dt" sz="half" idx="10"/>
          </p:nvPr>
        </p:nvSpPr>
        <p:spPr>
          <a:xfrm>
            <a:off x="838200" y="6356350"/>
            <a:ext cx="2743200" cy="365125"/>
          </a:xfrm>
          <a:prstGeom prst="rect">
            <a:avLst/>
          </a:prstGeom>
        </p:spPr>
        <p:txBody>
          <a:bodyPr/>
          <a:lstStyle/>
          <a:p>
            <a:fld id="{A078DA77-9FEF-4C23-9052-D0D8E1C0C4D5}" type="datetimeFigureOut">
              <a:rPr lang="en-US" smtClean="0"/>
              <a:t>7/12/2024</a:t>
            </a:fld>
            <a:endParaRPr lang="en-US"/>
          </a:p>
        </p:txBody>
      </p:sp>
      <p:sp>
        <p:nvSpPr>
          <p:cNvPr id="6" name="Footer Placeholder 5">
            <a:extLst>
              <a:ext uri="{FF2B5EF4-FFF2-40B4-BE49-F238E27FC236}">
                <a16:creationId xmlns:a16="http://schemas.microsoft.com/office/drawing/2014/main" id="{7202BB7F-498B-5937-D6D1-A545DEF69A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4F60723-D090-B409-BAAF-EA351E004802}"/>
              </a:ext>
            </a:extLst>
          </p:cNvPr>
          <p:cNvSpPr>
            <a:spLocks noGrp="1"/>
          </p:cNvSpPr>
          <p:nvPr>
            <p:ph type="sldNum" sz="quarter" idx="12"/>
          </p:nvPr>
        </p:nvSpPr>
        <p:spPr>
          <a:xfrm>
            <a:off x="8610600" y="6356350"/>
            <a:ext cx="2743200" cy="365125"/>
          </a:xfrm>
          <a:prstGeom prst="rect">
            <a:avLst/>
          </a:prstGeom>
        </p:spPr>
        <p:txBody>
          <a:bodyPr/>
          <a:lstStyle/>
          <a:p>
            <a:fld id="{9B8D2CDC-1082-43A7-AC00-B4ACBE26EDB6}" type="slidenum">
              <a:rPr lang="en-US" smtClean="0"/>
              <a:t>‹#›</a:t>
            </a:fld>
            <a:endParaRPr lang="en-US"/>
          </a:p>
        </p:txBody>
      </p:sp>
    </p:spTree>
    <p:extLst>
      <p:ext uri="{BB962C8B-B14F-4D97-AF65-F5344CB8AC3E}">
        <p14:creationId xmlns:p14="http://schemas.microsoft.com/office/powerpoint/2010/main" val="1072863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7B14E-787F-B3D5-0BA2-8A46AC594FF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CB9971-3199-03B4-DB5C-96A9CBC933C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430C1-9B2B-1EAB-DB31-F3FBA9171D1E}"/>
              </a:ext>
            </a:extLst>
          </p:cNvPr>
          <p:cNvSpPr>
            <a:spLocks noGrp="1"/>
          </p:cNvSpPr>
          <p:nvPr>
            <p:ph type="dt" sz="half" idx="10"/>
          </p:nvPr>
        </p:nvSpPr>
        <p:spPr>
          <a:xfrm>
            <a:off x="838200" y="6356350"/>
            <a:ext cx="2743200" cy="365125"/>
          </a:xfrm>
          <a:prstGeom prst="rect">
            <a:avLst/>
          </a:prstGeom>
        </p:spPr>
        <p:txBody>
          <a:bodyPr/>
          <a:lstStyle/>
          <a:p>
            <a:fld id="{A078DA77-9FEF-4C23-9052-D0D8E1C0C4D5}" type="datetimeFigureOut">
              <a:rPr lang="en-US" smtClean="0"/>
              <a:t>7/12/2024</a:t>
            </a:fld>
            <a:endParaRPr lang="en-US"/>
          </a:p>
        </p:txBody>
      </p:sp>
      <p:sp>
        <p:nvSpPr>
          <p:cNvPr id="5" name="Footer Placeholder 4">
            <a:extLst>
              <a:ext uri="{FF2B5EF4-FFF2-40B4-BE49-F238E27FC236}">
                <a16:creationId xmlns:a16="http://schemas.microsoft.com/office/drawing/2014/main" id="{861C2576-23EF-2BB6-60F5-911991F719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970F31-6FBF-D971-C203-5395C9F18A7A}"/>
              </a:ext>
            </a:extLst>
          </p:cNvPr>
          <p:cNvSpPr>
            <a:spLocks noGrp="1"/>
          </p:cNvSpPr>
          <p:nvPr>
            <p:ph type="sldNum" sz="quarter" idx="12"/>
          </p:nvPr>
        </p:nvSpPr>
        <p:spPr>
          <a:xfrm>
            <a:off x="8610600" y="6356350"/>
            <a:ext cx="2743200" cy="365125"/>
          </a:xfrm>
          <a:prstGeom prst="rect">
            <a:avLst/>
          </a:prstGeom>
        </p:spPr>
        <p:txBody>
          <a:bodyPr/>
          <a:lstStyle/>
          <a:p>
            <a:fld id="{9B8D2CDC-1082-43A7-AC00-B4ACBE26EDB6}" type="slidenum">
              <a:rPr lang="en-US" smtClean="0"/>
              <a:t>‹#›</a:t>
            </a:fld>
            <a:endParaRPr lang="en-US"/>
          </a:p>
        </p:txBody>
      </p:sp>
    </p:spTree>
    <p:extLst>
      <p:ext uri="{BB962C8B-B14F-4D97-AF65-F5344CB8AC3E}">
        <p14:creationId xmlns:p14="http://schemas.microsoft.com/office/powerpoint/2010/main" val="1736779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171CD0-F40A-4B75-6ADF-B3202BA1374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AE446E-D573-652A-E974-54EB65CDF09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4142B-B107-528C-EDC0-EB5C578D7B36}"/>
              </a:ext>
            </a:extLst>
          </p:cNvPr>
          <p:cNvSpPr>
            <a:spLocks noGrp="1"/>
          </p:cNvSpPr>
          <p:nvPr>
            <p:ph type="dt" sz="half" idx="10"/>
          </p:nvPr>
        </p:nvSpPr>
        <p:spPr>
          <a:xfrm>
            <a:off x="838200" y="6356350"/>
            <a:ext cx="2743200" cy="365125"/>
          </a:xfrm>
          <a:prstGeom prst="rect">
            <a:avLst/>
          </a:prstGeom>
        </p:spPr>
        <p:txBody>
          <a:bodyPr/>
          <a:lstStyle/>
          <a:p>
            <a:fld id="{A078DA77-9FEF-4C23-9052-D0D8E1C0C4D5}" type="datetimeFigureOut">
              <a:rPr lang="en-US" smtClean="0"/>
              <a:t>7/12/2024</a:t>
            </a:fld>
            <a:endParaRPr lang="en-US"/>
          </a:p>
        </p:txBody>
      </p:sp>
      <p:sp>
        <p:nvSpPr>
          <p:cNvPr id="5" name="Footer Placeholder 4">
            <a:extLst>
              <a:ext uri="{FF2B5EF4-FFF2-40B4-BE49-F238E27FC236}">
                <a16:creationId xmlns:a16="http://schemas.microsoft.com/office/drawing/2014/main" id="{82099CCE-E1F3-FB3C-707A-F3A4C5412D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0958FE-BAB8-112C-C6C3-6847E141CD86}"/>
              </a:ext>
            </a:extLst>
          </p:cNvPr>
          <p:cNvSpPr>
            <a:spLocks noGrp="1"/>
          </p:cNvSpPr>
          <p:nvPr>
            <p:ph type="sldNum" sz="quarter" idx="12"/>
          </p:nvPr>
        </p:nvSpPr>
        <p:spPr>
          <a:xfrm>
            <a:off x="8610600" y="6356350"/>
            <a:ext cx="2743200" cy="365125"/>
          </a:xfrm>
          <a:prstGeom prst="rect">
            <a:avLst/>
          </a:prstGeom>
        </p:spPr>
        <p:txBody>
          <a:bodyPr/>
          <a:lstStyle/>
          <a:p>
            <a:fld id="{9B8D2CDC-1082-43A7-AC00-B4ACBE26EDB6}" type="slidenum">
              <a:rPr lang="en-US" smtClean="0"/>
              <a:t>‹#›</a:t>
            </a:fld>
            <a:endParaRPr lang="en-US"/>
          </a:p>
        </p:txBody>
      </p:sp>
    </p:spTree>
    <p:extLst>
      <p:ext uri="{BB962C8B-B14F-4D97-AF65-F5344CB8AC3E}">
        <p14:creationId xmlns:p14="http://schemas.microsoft.com/office/powerpoint/2010/main" val="3543104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3515" y="107528"/>
            <a:ext cx="10972800" cy="731617"/>
          </a:xfrm>
        </p:spPr>
        <p:txBody>
          <a:bodyPr/>
          <a:lstStyle>
            <a:lvl1pPr>
              <a:defRPr/>
            </a:lvl1pPr>
          </a:lstStyle>
          <a:p>
            <a:r>
              <a:rPr lang="en-US"/>
              <a:t>Master title style (only changes made to the parent slide will be reflected in the app)</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
        <p:nvSpPr>
          <p:cNvPr id="8" name="Content Placeholder 7">
            <a:extLst>
              <a:ext uri="{FF2B5EF4-FFF2-40B4-BE49-F238E27FC236}">
                <a16:creationId xmlns:a16="http://schemas.microsoft.com/office/drawing/2014/main" id="{8252A03B-2D42-4DAE-8460-CF96145A8DF0}"/>
              </a:ext>
            </a:extLst>
          </p:cNvPr>
          <p:cNvSpPr>
            <a:spLocks noGrp="1"/>
          </p:cNvSpPr>
          <p:nvPr>
            <p:ph sz="quarter" idx="13" hasCustomPrompt="1"/>
          </p:nvPr>
        </p:nvSpPr>
        <p:spPr>
          <a:xfrm>
            <a:off x="153515" y="1340107"/>
            <a:ext cx="10972800" cy="4758684"/>
          </a:xfrm>
        </p:spPr>
        <p:txBody>
          <a:bodyPr/>
          <a:lstStyle>
            <a:lvl1pPr>
              <a:defRPr sz="1867">
                <a:solidFill>
                  <a:schemeClr val="tx1"/>
                </a:solidFill>
              </a:defRPr>
            </a:lvl1pPr>
            <a:lvl2pPr>
              <a:defRPr sz="1867">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67">
                <a:latin typeface="Arial" panose="020B0604020202020204" pitchFamily="34" charset="0"/>
                <a:cs typeface="Arial" panose="020B0604020202020204" pitchFamily="34" charset="0"/>
              </a:defRPr>
            </a:lvl4pPr>
            <a:lvl5pPr>
              <a:defRPr sz="1467">
                <a:latin typeface="Arial" panose="020B0604020202020204" pitchFamily="34" charset="0"/>
                <a:cs typeface="Arial" panose="020B0604020202020204" pitchFamily="34" charset="0"/>
              </a:defRPr>
            </a:lvl5pPr>
          </a:lstStyle>
          <a:p>
            <a:pPr lvl="0"/>
            <a:r>
              <a:rPr lang="en-US"/>
              <a:t>Master text style</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B14CF1-AB9B-4870-9E5C-AD8F31C7FF68}"/>
              </a:ext>
            </a:extLst>
          </p:cNvPr>
          <p:cNvSpPr>
            <a:spLocks noGrp="1"/>
          </p:cNvSpPr>
          <p:nvPr>
            <p:ph type="body" sz="quarter" idx="14" hasCustomPrompt="1"/>
          </p:nvPr>
        </p:nvSpPr>
        <p:spPr>
          <a:xfrm>
            <a:off x="164429" y="836559"/>
            <a:ext cx="10972800" cy="319617"/>
          </a:xfrm>
        </p:spPr>
        <p:txBody>
          <a:bodyPr/>
          <a:lstStyle>
            <a:lvl1pPr>
              <a:defRPr/>
            </a:lvl1pPr>
          </a:lstStyle>
          <a:p>
            <a:pPr lvl="0"/>
            <a:r>
              <a:rPr lang="en-US"/>
              <a:t>Master text style</a:t>
            </a:r>
            <a:endParaRPr lang="en-GB"/>
          </a:p>
        </p:txBody>
      </p:sp>
      <p:sp>
        <p:nvSpPr>
          <p:cNvPr id="7" name="Footer Placeholder 3">
            <a:extLst>
              <a:ext uri="{FF2B5EF4-FFF2-40B4-BE49-F238E27FC236}">
                <a16:creationId xmlns:a16="http://schemas.microsoft.com/office/drawing/2014/main" id="{E39551A5-770E-3978-ED85-9963EA081996}"/>
              </a:ext>
            </a:extLst>
          </p:cNvPr>
          <p:cNvSpPr>
            <a:spLocks noGrp="1"/>
          </p:cNvSpPr>
          <p:nvPr>
            <p:ph type="ftr" sz="quarter" idx="3"/>
          </p:nvPr>
        </p:nvSpPr>
        <p:spPr>
          <a:xfrm>
            <a:off x="222899" y="6415823"/>
            <a:ext cx="10972800" cy="366183"/>
          </a:xfrm>
          <a:prstGeom prst="rect">
            <a:avLst/>
          </a:prstGeom>
        </p:spPr>
        <p:txBody>
          <a:bodyPr vert="horz" lIns="91440" tIns="45720" rIns="91440" bIns="45720" rtlCol="0" anchor="ctr"/>
          <a:lstStyle>
            <a:lvl1pPr algn="l">
              <a:defRPr sz="1400">
                <a:solidFill>
                  <a:schemeClr val="tx1">
                    <a:tint val="75000"/>
                  </a:schemeClr>
                </a:solidFill>
              </a:defRPr>
            </a:lvl1pPr>
          </a:lstStyle>
          <a:p>
            <a:endParaRPr lang="en-US"/>
          </a:p>
        </p:txBody>
      </p:sp>
    </p:spTree>
    <p:extLst>
      <p:ext uri="{BB962C8B-B14F-4D97-AF65-F5344CB8AC3E}">
        <p14:creationId xmlns:p14="http://schemas.microsoft.com/office/powerpoint/2010/main" val="676585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AEA4FD94-BF7F-C44F-394C-289057DE5FBA}"/>
              </a:ext>
            </a:extLst>
          </p:cNvPr>
          <p:cNvSpPr/>
          <p:nvPr/>
        </p:nvSpPr>
        <p:spPr>
          <a:xfrm flipH="1">
            <a:off x="-48484" y="-25803"/>
            <a:ext cx="13004769" cy="6958585"/>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alphaModFix amt="35000"/>
              <a:extLst>
                <a:ext uri="{28A0092B-C50C-407E-A947-70E740481C1C}">
                  <a14:useLocalDpi xmlns:a14="http://schemas.microsoft.com/office/drawing/2010/main"/>
                </a:ext>
              </a:extLst>
            </a:blip>
            <a:stretch>
              <a:fillRect/>
            </a:stretch>
          </a:blipFill>
        </p:spPr>
        <p:txBody>
          <a:bodyPr/>
          <a:lstStyle/>
          <a:p>
            <a:endParaRPr lang="en-US"/>
          </a:p>
        </p:txBody>
      </p:sp>
      <p:sp>
        <p:nvSpPr>
          <p:cNvPr id="2" name="Title 1">
            <a:extLst>
              <a:ext uri="{FF2B5EF4-FFF2-40B4-BE49-F238E27FC236}">
                <a16:creationId xmlns:a16="http://schemas.microsoft.com/office/drawing/2014/main" id="{6034DF03-2468-9321-290F-DC8B69678305}"/>
              </a:ext>
            </a:extLst>
          </p:cNvPr>
          <p:cNvSpPr>
            <a:spLocks noGrp="1"/>
          </p:cNvSpPr>
          <p:nvPr>
            <p:ph type="ctrTitle" hasCustomPrompt="1"/>
          </p:nvPr>
        </p:nvSpPr>
        <p:spPr>
          <a:xfrm>
            <a:off x="704660" y="1833949"/>
            <a:ext cx="7154826" cy="2387600"/>
          </a:xfrm>
          <a:prstGeom prst="rect">
            <a:avLst/>
          </a:prstGeom>
        </p:spPr>
        <p:txBody>
          <a:bodyPr anchor="b"/>
          <a:lstStyle>
            <a:lvl1pPr algn="l">
              <a:lnSpc>
                <a:spcPts val="6100"/>
              </a:lnSpc>
              <a:defRPr sz="6000" b="1">
                <a:solidFill>
                  <a:schemeClr val="accent5"/>
                </a:solidFill>
              </a:defRPr>
            </a:lvl1pPr>
          </a:lstStyle>
          <a:p>
            <a:r>
              <a:rPr lang="en-US"/>
              <a:t>CLICK TO EDIT SECTION TITLE STYLE</a:t>
            </a:r>
          </a:p>
        </p:txBody>
      </p:sp>
      <p:sp>
        <p:nvSpPr>
          <p:cNvPr id="3" name="Subtitle 2">
            <a:extLst>
              <a:ext uri="{FF2B5EF4-FFF2-40B4-BE49-F238E27FC236}">
                <a16:creationId xmlns:a16="http://schemas.microsoft.com/office/drawing/2014/main" id="{42D1FF1C-9143-1E88-79A2-332FE6BE5E7E}"/>
              </a:ext>
            </a:extLst>
          </p:cNvPr>
          <p:cNvSpPr>
            <a:spLocks noGrp="1"/>
          </p:cNvSpPr>
          <p:nvPr>
            <p:ph type="subTitle" idx="1"/>
          </p:nvPr>
        </p:nvSpPr>
        <p:spPr>
          <a:xfrm>
            <a:off x="704659" y="4564989"/>
            <a:ext cx="5444251" cy="1655762"/>
          </a:xfrm>
          <a:prstGeom prst="rect">
            <a:avLst/>
          </a:prstGeom>
        </p:spPr>
        <p:txBody>
          <a:bodyPr/>
          <a:lstStyle>
            <a:lvl1pPr marL="0" indent="0" algn="l">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Rectangle 4">
            <a:extLst>
              <a:ext uri="{FF2B5EF4-FFF2-40B4-BE49-F238E27FC236}">
                <a16:creationId xmlns:a16="http://schemas.microsoft.com/office/drawing/2014/main" id="{594E26E8-338C-F072-9E8F-5BA748A8BF96}"/>
              </a:ext>
            </a:extLst>
          </p:cNvPr>
          <p:cNvSpPr/>
          <p:nvPr userDrawn="1"/>
        </p:nvSpPr>
        <p:spPr>
          <a:xfrm>
            <a:off x="769976" y="4332518"/>
            <a:ext cx="2833197" cy="10885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66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880FD-A67B-3B86-65FD-F4707EC19235}"/>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3E4FD55F-8CC5-7BB0-747F-5B67CC0A5352}"/>
              </a:ext>
            </a:extLst>
          </p:cNvPr>
          <p:cNvSpPr>
            <a:spLocks noGrp="1"/>
          </p:cNvSpPr>
          <p:nvPr>
            <p:ph idx="1"/>
          </p:nvPr>
        </p:nvSpPr>
        <p:spPr>
          <a:xfrm>
            <a:off x="281901" y="1271847"/>
            <a:ext cx="11628199"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97A7CD4-8800-996C-5371-7A3E06DD0C28}"/>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29FFA17B-977F-AD89-F6BA-ECB422F8C91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Tree>
    <p:extLst>
      <p:ext uri="{BB962C8B-B14F-4D97-AF65-F5344CB8AC3E}">
        <p14:creationId xmlns:p14="http://schemas.microsoft.com/office/powerpoint/2010/main" val="2930620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D41E8-7DA7-6BE7-EC8D-10F98A091189}"/>
              </a:ext>
            </a:extLst>
          </p:cNvPr>
          <p:cNvSpPr>
            <a:spLocks noGrp="1"/>
          </p:cNvSpPr>
          <p:nvPr>
            <p:ph type="title" hasCustomPrompt="1"/>
          </p:nvPr>
        </p:nvSpPr>
        <p:spPr>
          <a:xfrm>
            <a:off x="831850" y="1709738"/>
            <a:ext cx="10515600" cy="2852737"/>
          </a:xfrm>
          <a:prstGeom prst="rect">
            <a:avLst/>
          </a:prstGeom>
        </p:spPr>
        <p:txBody>
          <a:bodyPr anchor="b"/>
          <a:lstStyle>
            <a:lvl1pPr>
              <a:defRPr sz="4800" b="1"/>
            </a:lvl1pPr>
          </a:lstStyle>
          <a:p>
            <a:r>
              <a:rPr lang="en-US"/>
              <a:t>CLICK TO EDIT MASTER TITLE STYLE</a:t>
            </a:r>
          </a:p>
        </p:txBody>
      </p:sp>
      <p:sp>
        <p:nvSpPr>
          <p:cNvPr id="3" name="Text Placeholder 2">
            <a:extLst>
              <a:ext uri="{FF2B5EF4-FFF2-40B4-BE49-F238E27FC236}">
                <a16:creationId xmlns:a16="http://schemas.microsoft.com/office/drawing/2014/main" id="{A1698F62-274C-98D2-F0A0-6C45D102D17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accent4"/>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FB61C07-FEA0-D5B5-7C0F-9C476C0E1837}"/>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9B8D2CDC-1082-43A7-AC00-B4ACBE26EDB6}" type="slidenum">
              <a:rPr lang="en-US" smtClean="0"/>
              <a:pPr/>
              <a:t>‹#›</a:t>
            </a:fld>
            <a:endParaRPr lang="en-US"/>
          </a:p>
        </p:txBody>
      </p:sp>
    </p:spTree>
    <p:extLst>
      <p:ext uri="{BB962C8B-B14F-4D97-AF65-F5344CB8AC3E}">
        <p14:creationId xmlns:p14="http://schemas.microsoft.com/office/powerpoint/2010/main" val="353312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79A29C-42A9-3B73-35D3-C8CB7CBE4AD6}"/>
              </a:ext>
            </a:extLst>
          </p:cNvPr>
          <p:cNvSpPr>
            <a:spLocks noGrp="1"/>
          </p:cNvSpPr>
          <p:nvPr>
            <p:ph sz="half" idx="1"/>
          </p:nvPr>
        </p:nvSpPr>
        <p:spPr>
          <a:xfrm>
            <a:off x="281899" y="1271844"/>
            <a:ext cx="542894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89E4A8-07DF-A563-CAA2-4C3E2AF058F4}"/>
              </a:ext>
            </a:extLst>
          </p:cNvPr>
          <p:cNvSpPr>
            <a:spLocks noGrp="1"/>
          </p:cNvSpPr>
          <p:nvPr>
            <p:ph sz="half" idx="2"/>
          </p:nvPr>
        </p:nvSpPr>
        <p:spPr>
          <a:xfrm>
            <a:off x="6018415" y="1271844"/>
            <a:ext cx="5891683"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6B509306-2EEE-D9B4-3AAC-EE94150CD263}"/>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10" name="Rectangle 9">
            <a:extLst>
              <a:ext uri="{FF2B5EF4-FFF2-40B4-BE49-F238E27FC236}">
                <a16:creationId xmlns:a16="http://schemas.microsoft.com/office/drawing/2014/main" id="{9339637C-A94B-0774-77F8-EF599BF0779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CDE95E7-AC1B-09E3-5A1E-9717322557A1}"/>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Tree>
    <p:extLst>
      <p:ext uri="{BB962C8B-B14F-4D97-AF65-F5344CB8AC3E}">
        <p14:creationId xmlns:p14="http://schemas.microsoft.com/office/powerpoint/2010/main" val="40887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F378D5A-558C-7B3F-2383-1085A4A40004}"/>
              </a:ext>
            </a:extLst>
          </p:cNvPr>
          <p:cNvSpPr>
            <a:spLocks noGrp="1"/>
          </p:cNvSpPr>
          <p:nvPr>
            <p:ph sz="half" idx="10"/>
          </p:nvPr>
        </p:nvSpPr>
        <p:spPr>
          <a:xfrm>
            <a:off x="4261755" y="1251034"/>
            <a:ext cx="3658730"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7879A29C-42A9-3B73-35D3-C8CB7CBE4AD6}"/>
              </a:ext>
            </a:extLst>
          </p:cNvPr>
          <p:cNvSpPr>
            <a:spLocks noGrp="1"/>
          </p:cNvSpPr>
          <p:nvPr>
            <p:ph sz="half" idx="1"/>
          </p:nvPr>
        </p:nvSpPr>
        <p:spPr>
          <a:xfrm>
            <a:off x="281899" y="1251034"/>
            <a:ext cx="3658730"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6B509306-2EEE-D9B4-3AAC-EE94150CD263}"/>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10" name="Rectangle 9">
            <a:extLst>
              <a:ext uri="{FF2B5EF4-FFF2-40B4-BE49-F238E27FC236}">
                <a16:creationId xmlns:a16="http://schemas.microsoft.com/office/drawing/2014/main" id="{9339637C-A94B-0774-77F8-EF599BF0779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CDE95E7-AC1B-09E3-5A1E-9717322557A1}"/>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cxnSp>
        <p:nvCxnSpPr>
          <p:cNvPr id="7" name="Straight Connector 6">
            <a:extLst>
              <a:ext uri="{FF2B5EF4-FFF2-40B4-BE49-F238E27FC236}">
                <a16:creationId xmlns:a16="http://schemas.microsoft.com/office/drawing/2014/main" id="{9266B2A0-EDCC-1201-0761-589FB8B03325}"/>
              </a:ext>
            </a:extLst>
          </p:cNvPr>
          <p:cNvCxnSpPr>
            <a:cxnSpLocks/>
          </p:cNvCxnSpPr>
          <p:nvPr userDrawn="1"/>
        </p:nvCxnSpPr>
        <p:spPr>
          <a:xfrm>
            <a:off x="4101192" y="1251034"/>
            <a:ext cx="0" cy="49051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F8FFE50-086E-955B-1185-A1DFBB01A9C0}"/>
              </a:ext>
            </a:extLst>
          </p:cNvPr>
          <p:cNvCxnSpPr>
            <a:cxnSpLocks/>
          </p:cNvCxnSpPr>
          <p:nvPr userDrawn="1"/>
        </p:nvCxnSpPr>
        <p:spPr>
          <a:xfrm>
            <a:off x="8081048" y="1251034"/>
            <a:ext cx="0" cy="4905116"/>
          </a:xfrm>
          <a:prstGeom prst="line">
            <a:avLst/>
          </a:prstGeom>
        </p:spPr>
        <p:style>
          <a:lnRef idx="2">
            <a:schemeClr val="accent1"/>
          </a:lnRef>
          <a:fillRef idx="0">
            <a:schemeClr val="accent1"/>
          </a:fillRef>
          <a:effectRef idx="1">
            <a:schemeClr val="accent1"/>
          </a:effectRef>
          <a:fontRef idx="minor">
            <a:schemeClr val="tx1"/>
          </a:fontRef>
        </p:style>
      </p:cxnSp>
      <p:sp>
        <p:nvSpPr>
          <p:cNvPr id="13" name="Content Placeholder 2">
            <a:extLst>
              <a:ext uri="{FF2B5EF4-FFF2-40B4-BE49-F238E27FC236}">
                <a16:creationId xmlns:a16="http://schemas.microsoft.com/office/drawing/2014/main" id="{7544DC72-F4DB-2619-FBCA-0D8DF57620A5}"/>
              </a:ext>
            </a:extLst>
          </p:cNvPr>
          <p:cNvSpPr>
            <a:spLocks noGrp="1"/>
          </p:cNvSpPr>
          <p:nvPr>
            <p:ph sz="half" idx="11"/>
          </p:nvPr>
        </p:nvSpPr>
        <p:spPr>
          <a:xfrm>
            <a:off x="8241610" y="1251034"/>
            <a:ext cx="3658730"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1228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79A29C-42A9-3B73-35D3-C8CB7CBE4AD6}"/>
              </a:ext>
            </a:extLst>
          </p:cNvPr>
          <p:cNvSpPr>
            <a:spLocks noGrp="1"/>
          </p:cNvSpPr>
          <p:nvPr>
            <p:ph sz="half" idx="1"/>
          </p:nvPr>
        </p:nvSpPr>
        <p:spPr>
          <a:xfrm>
            <a:off x="281899" y="1251034"/>
            <a:ext cx="252661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89E4A8-07DF-A563-CAA2-4C3E2AF058F4}"/>
              </a:ext>
            </a:extLst>
          </p:cNvPr>
          <p:cNvSpPr>
            <a:spLocks noGrp="1"/>
          </p:cNvSpPr>
          <p:nvPr>
            <p:ph sz="half" idx="2"/>
          </p:nvPr>
        </p:nvSpPr>
        <p:spPr>
          <a:xfrm>
            <a:off x="9111343" y="1251034"/>
            <a:ext cx="279875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6B509306-2EEE-D9B4-3AAC-EE94150CD263}"/>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10" name="Rectangle 9">
            <a:extLst>
              <a:ext uri="{FF2B5EF4-FFF2-40B4-BE49-F238E27FC236}">
                <a16:creationId xmlns:a16="http://schemas.microsoft.com/office/drawing/2014/main" id="{9339637C-A94B-0774-77F8-EF599BF0779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CDE95E7-AC1B-09E3-5A1E-9717322557A1}"/>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
        <p:nvSpPr>
          <p:cNvPr id="2" name="Content Placeholder 3">
            <a:extLst>
              <a:ext uri="{FF2B5EF4-FFF2-40B4-BE49-F238E27FC236}">
                <a16:creationId xmlns:a16="http://schemas.microsoft.com/office/drawing/2014/main" id="{1F349EB5-F78F-AA7C-DFF9-B5997194D98F}"/>
              </a:ext>
            </a:extLst>
          </p:cNvPr>
          <p:cNvSpPr>
            <a:spLocks noGrp="1"/>
          </p:cNvSpPr>
          <p:nvPr>
            <p:ph sz="half" idx="10"/>
          </p:nvPr>
        </p:nvSpPr>
        <p:spPr>
          <a:xfrm>
            <a:off x="6077481" y="1251034"/>
            <a:ext cx="279875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65E233ED-2D46-8222-F3BF-11D5DCFC57D2}"/>
              </a:ext>
            </a:extLst>
          </p:cNvPr>
          <p:cNvSpPr>
            <a:spLocks noGrp="1"/>
          </p:cNvSpPr>
          <p:nvPr>
            <p:ph sz="half" idx="11"/>
          </p:nvPr>
        </p:nvSpPr>
        <p:spPr>
          <a:xfrm>
            <a:off x="3043620" y="1251034"/>
            <a:ext cx="279875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266B2A0-EDCC-1201-0761-589FB8B03325}"/>
              </a:ext>
            </a:extLst>
          </p:cNvPr>
          <p:cNvCxnSpPr>
            <a:cxnSpLocks/>
          </p:cNvCxnSpPr>
          <p:nvPr userDrawn="1"/>
        </p:nvCxnSpPr>
        <p:spPr>
          <a:xfrm>
            <a:off x="2926067" y="1251034"/>
            <a:ext cx="0" cy="4905116"/>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8B310C3-970C-DC54-6C04-D2F0FA546463}"/>
              </a:ext>
            </a:extLst>
          </p:cNvPr>
          <p:cNvCxnSpPr>
            <a:cxnSpLocks/>
          </p:cNvCxnSpPr>
          <p:nvPr userDrawn="1"/>
        </p:nvCxnSpPr>
        <p:spPr>
          <a:xfrm>
            <a:off x="5959928" y="1251034"/>
            <a:ext cx="0" cy="49051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F8FFE50-086E-955B-1185-A1DFBB01A9C0}"/>
              </a:ext>
            </a:extLst>
          </p:cNvPr>
          <p:cNvCxnSpPr>
            <a:cxnSpLocks/>
          </p:cNvCxnSpPr>
          <p:nvPr userDrawn="1"/>
        </p:nvCxnSpPr>
        <p:spPr>
          <a:xfrm>
            <a:off x="8993789" y="1251034"/>
            <a:ext cx="0" cy="490511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4188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E68F865F-91C5-126B-0643-41D6963CBFE4}"/>
              </a:ext>
            </a:extLst>
          </p:cNvPr>
          <p:cNvSpPr>
            <a:spLocks noGrp="1"/>
          </p:cNvSpPr>
          <p:nvPr>
            <p:ph sz="half" idx="10"/>
          </p:nvPr>
        </p:nvSpPr>
        <p:spPr>
          <a:xfrm>
            <a:off x="2693368"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07DE53D7-C66F-09EB-AEDB-30FC163C3C08}"/>
              </a:ext>
            </a:extLst>
          </p:cNvPr>
          <p:cNvSpPr>
            <a:spLocks noGrp="1"/>
          </p:cNvSpPr>
          <p:nvPr>
            <p:ph sz="half" idx="11"/>
          </p:nvPr>
        </p:nvSpPr>
        <p:spPr>
          <a:xfrm>
            <a:off x="5104836"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3" name="Content Placeholder 2">
            <a:extLst>
              <a:ext uri="{FF2B5EF4-FFF2-40B4-BE49-F238E27FC236}">
                <a16:creationId xmlns:a16="http://schemas.microsoft.com/office/drawing/2014/main" id="{7879A29C-42A9-3B73-35D3-C8CB7CBE4AD6}"/>
              </a:ext>
            </a:extLst>
          </p:cNvPr>
          <p:cNvSpPr>
            <a:spLocks noGrp="1"/>
          </p:cNvSpPr>
          <p:nvPr>
            <p:ph sz="half" idx="1"/>
          </p:nvPr>
        </p:nvSpPr>
        <p:spPr>
          <a:xfrm>
            <a:off x="281900"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6B509306-2EEE-D9B4-3AAC-EE94150CD263}"/>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10" name="Rectangle 9">
            <a:extLst>
              <a:ext uri="{FF2B5EF4-FFF2-40B4-BE49-F238E27FC236}">
                <a16:creationId xmlns:a16="http://schemas.microsoft.com/office/drawing/2014/main" id="{9339637C-A94B-0774-77F8-EF599BF0779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CDE95E7-AC1B-09E3-5A1E-9717322557A1}"/>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cxnSp>
        <p:nvCxnSpPr>
          <p:cNvPr id="7" name="Straight Connector 6">
            <a:extLst>
              <a:ext uri="{FF2B5EF4-FFF2-40B4-BE49-F238E27FC236}">
                <a16:creationId xmlns:a16="http://schemas.microsoft.com/office/drawing/2014/main" id="{9266B2A0-EDCC-1201-0761-589FB8B03325}"/>
              </a:ext>
            </a:extLst>
          </p:cNvPr>
          <p:cNvCxnSpPr>
            <a:cxnSpLocks/>
          </p:cNvCxnSpPr>
          <p:nvPr userDrawn="1"/>
        </p:nvCxnSpPr>
        <p:spPr>
          <a:xfrm>
            <a:off x="2478799" y="2057672"/>
            <a:ext cx="0" cy="329184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8B310C3-970C-DC54-6C04-D2F0FA546463}"/>
              </a:ext>
            </a:extLst>
          </p:cNvPr>
          <p:cNvCxnSpPr>
            <a:cxnSpLocks/>
          </p:cNvCxnSpPr>
          <p:nvPr userDrawn="1"/>
        </p:nvCxnSpPr>
        <p:spPr>
          <a:xfrm>
            <a:off x="4890267" y="2057672"/>
            <a:ext cx="0" cy="32918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F8FFE50-086E-955B-1185-A1DFBB01A9C0}"/>
              </a:ext>
            </a:extLst>
          </p:cNvPr>
          <p:cNvCxnSpPr>
            <a:cxnSpLocks/>
          </p:cNvCxnSpPr>
          <p:nvPr userDrawn="1"/>
        </p:nvCxnSpPr>
        <p:spPr>
          <a:xfrm>
            <a:off x="7301735" y="2057672"/>
            <a:ext cx="0" cy="329184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56EFA99-593D-AD7F-B455-9BAA6D3DD79F}"/>
              </a:ext>
            </a:extLst>
          </p:cNvPr>
          <p:cNvCxnSpPr>
            <a:cxnSpLocks/>
          </p:cNvCxnSpPr>
          <p:nvPr userDrawn="1"/>
        </p:nvCxnSpPr>
        <p:spPr>
          <a:xfrm>
            <a:off x="9713203" y="2057672"/>
            <a:ext cx="0" cy="3291840"/>
          </a:xfrm>
          <a:prstGeom prst="line">
            <a:avLst/>
          </a:prstGeom>
        </p:spPr>
        <p:style>
          <a:lnRef idx="2">
            <a:schemeClr val="accent1"/>
          </a:lnRef>
          <a:fillRef idx="0">
            <a:schemeClr val="accent1"/>
          </a:fillRef>
          <a:effectRef idx="1">
            <a:schemeClr val="accent1"/>
          </a:effectRef>
          <a:fontRef idx="minor">
            <a:schemeClr val="tx1"/>
          </a:fontRef>
        </p:style>
      </p:cxnSp>
      <p:sp>
        <p:nvSpPr>
          <p:cNvPr id="15" name="Content Placeholder 2">
            <a:extLst>
              <a:ext uri="{FF2B5EF4-FFF2-40B4-BE49-F238E27FC236}">
                <a16:creationId xmlns:a16="http://schemas.microsoft.com/office/drawing/2014/main" id="{CF732B9A-D9F8-553E-39F7-E35F0DA5FC46}"/>
              </a:ext>
            </a:extLst>
          </p:cNvPr>
          <p:cNvSpPr>
            <a:spLocks noGrp="1"/>
          </p:cNvSpPr>
          <p:nvPr>
            <p:ph sz="half" idx="12"/>
          </p:nvPr>
        </p:nvSpPr>
        <p:spPr>
          <a:xfrm>
            <a:off x="7516304"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B0D59CB2-C86B-0ADD-BB37-7CEC2459353C}"/>
              </a:ext>
            </a:extLst>
          </p:cNvPr>
          <p:cNvSpPr>
            <a:spLocks noGrp="1"/>
          </p:cNvSpPr>
          <p:nvPr>
            <p:ph sz="half" idx="13"/>
          </p:nvPr>
        </p:nvSpPr>
        <p:spPr>
          <a:xfrm>
            <a:off x="9927769"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0415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2A7AC6F6-42C6-8A35-5D94-B91F6EB23A2C}"/>
              </a:ext>
            </a:extLst>
          </p:cNvPr>
          <p:cNvSpPr>
            <a:spLocks noGrp="1"/>
          </p:cNvSpPr>
          <p:nvPr>
            <p:ph idx="10"/>
          </p:nvPr>
        </p:nvSpPr>
        <p:spPr>
          <a:xfrm>
            <a:off x="7876316" y="-36987"/>
            <a:ext cx="4734467" cy="719342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a:p>
        </p:txBody>
      </p:sp>
      <p:sp>
        <p:nvSpPr>
          <p:cNvPr id="10" name="Content Placeholder 2">
            <a:extLst>
              <a:ext uri="{FF2B5EF4-FFF2-40B4-BE49-F238E27FC236}">
                <a16:creationId xmlns:a16="http://schemas.microsoft.com/office/drawing/2014/main" id="{11ED5A22-144B-0E1A-FB19-844FAF201927}"/>
              </a:ext>
            </a:extLst>
          </p:cNvPr>
          <p:cNvSpPr>
            <a:spLocks noGrp="1"/>
          </p:cNvSpPr>
          <p:nvPr>
            <p:ph sz="half" idx="1"/>
          </p:nvPr>
        </p:nvSpPr>
        <p:spPr>
          <a:xfrm>
            <a:off x="281899" y="1271844"/>
            <a:ext cx="542894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579E9AEA-6EEC-B563-1406-906439EFA013}"/>
              </a:ext>
            </a:extLst>
          </p:cNvPr>
          <p:cNvSpPr>
            <a:spLocks noGrp="1"/>
          </p:cNvSpPr>
          <p:nvPr>
            <p:ph type="title" hasCustomPrompt="1"/>
          </p:nvPr>
        </p:nvSpPr>
        <p:spPr>
          <a:xfrm>
            <a:off x="281901" y="223835"/>
            <a:ext cx="6995199" cy="781051"/>
          </a:xfrm>
          <a:prstGeom prst="rect">
            <a:avLst/>
          </a:prstGeom>
        </p:spPr>
        <p:txBody>
          <a:bodyPr/>
          <a:lstStyle>
            <a:lvl1pPr>
              <a:defRPr b="1"/>
            </a:lvl1pPr>
          </a:lstStyle>
          <a:p>
            <a:r>
              <a:rPr lang="en-US"/>
              <a:t>CLICK TO EDIT MASTER</a:t>
            </a:r>
          </a:p>
        </p:txBody>
      </p:sp>
      <p:sp>
        <p:nvSpPr>
          <p:cNvPr id="13" name="Rectangle 12">
            <a:extLst>
              <a:ext uri="{FF2B5EF4-FFF2-40B4-BE49-F238E27FC236}">
                <a16:creationId xmlns:a16="http://schemas.microsoft.com/office/drawing/2014/main" id="{C1ACA225-300B-79B5-7446-1F1C957B570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30182F1B-F0FF-DACD-74DF-2287934C66EB}"/>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grpSp>
        <p:nvGrpSpPr>
          <p:cNvPr id="18" name="Group 17">
            <a:extLst>
              <a:ext uri="{FF2B5EF4-FFF2-40B4-BE49-F238E27FC236}">
                <a16:creationId xmlns:a16="http://schemas.microsoft.com/office/drawing/2014/main" id="{A109FE6C-1D86-470C-D57D-11DD5DF76D7C}"/>
              </a:ext>
            </a:extLst>
          </p:cNvPr>
          <p:cNvGrpSpPr/>
          <p:nvPr userDrawn="1"/>
        </p:nvGrpSpPr>
        <p:grpSpPr>
          <a:xfrm>
            <a:off x="6096000" y="-701461"/>
            <a:ext cx="3556078" cy="8565722"/>
            <a:chOff x="2759659" y="-3225609"/>
            <a:chExt cx="5443005" cy="13110867"/>
          </a:xfrm>
        </p:grpSpPr>
        <p:grpSp>
          <p:nvGrpSpPr>
            <p:cNvPr id="3" name="Group 2">
              <a:extLst>
                <a:ext uri="{FF2B5EF4-FFF2-40B4-BE49-F238E27FC236}">
                  <a16:creationId xmlns:a16="http://schemas.microsoft.com/office/drawing/2014/main" id="{3E9C508D-911F-4929-45E2-6B3F54596298}"/>
                </a:ext>
              </a:extLst>
            </p:cNvPr>
            <p:cNvGrpSpPr/>
            <p:nvPr userDrawn="1"/>
          </p:nvGrpSpPr>
          <p:grpSpPr>
            <a:xfrm rot="10799999">
              <a:off x="2759659" y="4341221"/>
              <a:ext cx="5443005" cy="4805153"/>
              <a:chOff x="0" y="-6350"/>
              <a:chExt cx="812800" cy="717550"/>
            </a:xfrm>
          </p:grpSpPr>
          <p:sp>
            <p:nvSpPr>
              <p:cNvPr id="15" name="Freeform 6">
                <a:extLst>
                  <a:ext uri="{FF2B5EF4-FFF2-40B4-BE49-F238E27FC236}">
                    <a16:creationId xmlns:a16="http://schemas.microsoft.com/office/drawing/2014/main" id="{8C327301-B297-DD95-13B4-AB2C7003936D}"/>
                  </a:ext>
                </a:extLst>
              </p:cNvPr>
              <p:cNvSpPr/>
              <p:nvPr userDrawn="1"/>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chemeClr val="accent3"/>
              </a:solidFill>
            </p:spPr>
            <p:txBody>
              <a:bodyPr/>
              <a:lstStyle/>
              <a:p>
                <a:endParaRPr lang="en-US"/>
              </a:p>
            </p:txBody>
          </p:sp>
          <p:sp>
            <p:nvSpPr>
              <p:cNvPr id="16" name="TextBox 7">
                <a:extLst>
                  <a:ext uri="{FF2B5EF4-FFF2-40B4-BE49-F238E27FC236}">
                    <a16:creationId xmlns:a16="http://schemas.microsoft.com/office/drawing/2014/main" id="{E62E0E9A-E7CB-08C1-90FE-8642C894DE4D}"/>
                  </a:ext>
                </a:extLst>
              </p:cNvPr>
              <p:cNvSpPr txBox="1"/>
              <p:nvPr userDrawn="1"/>
            </p:nvSpPr>
            <p:spPr>
              <a:xfrm>
                <a:off x="127000" y="-6350"/>
                <a:ext cx="558800" cy="3873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4" name="Group 3">
              <a:extLst>
                <a:ext uri="{FF2B5EF4-FFF2-40B4-BE49-F238E27FC236}">
                  <a16:creationId xmlns:a16="http://schemas.microsoft.com/office/drawing/2014/main" id="{19D7C2A5-A70E-9D5B-3431-78A32BFB0123}"/>
                </a:ext>
              </a:extLst>
            </p:cNvPr>
            <p:cNvGrpSpPr/>
            <p:nvPr userDrawn="1"/>
          </p:nvGrpSpPr>
          <p:grpSpPr>
            <a:xfrm rot="-1772257">
              <a:off x="5460148" y="2205425"/>
              <a:ext cx="1688777" cy="7679833"/>
              <a:chOff x="0" y="-57150"/>
              <a:chExt cx="444781" cy="2022672"/>
            </a:xfrm>
          </p:grpSpPr>
          <p:sp>
            <p:nvSpPr>
              <p:cNvPr id="8" name="Freeform 11">
                <a:extLst>
                  <a:ext uri="{FF2B5EF4-FFF2-40B4-BE49-F238E27FC236}">
                    <a16:creationId xmlns:a16="http://schemas.microsoft.com/office/drawing/2014/main" id="{FDC105A6-0E5B-D43A-EDB4-EC170F7F8962}"/>
                  </a:ext>
                </a:extLst>
              </p:cNvPr>
              <p:cNvSpPr/>
              <p:nvPr userDrawn="1"/>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003D60"/>
              </a:solidFill>
            </p:spPr>
            <p:txBody>
              <a:bodyPr/>
              <a:lstStyle/>
              <a:p>
                <a:endParaRPr lang="en-US"/>
              </a:p>
            </p:txBody>
          </p:sp>
          <p:sp>
            <p:nvSpPr>
              <p:cNvPr id="9" name="TextBox 12">
                <a:extLst>
                  <a:ext uri="{FF2B5EF4-FFF2-40B4-BE49-F238E27FC236}">
                    <a16:creationId xmlns:a16="http://schemas.microsoft.com/office/drawing/2014/main" id="{04E9B440-B5D2-C120-CF8A-07976217056C}"/>
                  </a:ext>
                </a:extLst>
              </p:cNvPr>
              <p:cNvSpPr txBox="1"/>
              <p:nvPr userDrawn="1"/>
            </p:nvSpPr>
            <p:spPr>
              <a:xfrm>
                <a:off x="0" y="-57150"/>
                <a:ext cx="444781" cy="2022672"/>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5" name="Group 4">
              <a:extLst>
                <a:ext uri="{FF2B5EF4-FFF2-40B4-BE49-F238E27FC236}">
                  <a16:creationId xmlns:a16="http://schemas.microsoft.com/office/drawing/2014/main" id="{DD867FA1-B727-F5A9-006A-0CA48E815C92}"/>
                </a:ext>
              </a:extLst>
            </p:cNvPr>
            <p:cNvGrpSpPr/>
            <p:nvPr userDrawn="1"/>
          </p:nvGrpSpPr>
          <p:grpSpPr>
            <a:xfrm rot="997894">
              <a:off x="4738222" y="-3225609"/>
              <a:ext cx="1896148" cy="6946337"/>
              <a:chOff x="0" y="-57150"/>
              <a:chExt cx="499397" cy="1829488"/>
            </a:xfrm>
          </p:grpSpPr>
          <p:sp>
            <p:nvSpPr>
              <p:cNvPr id="6" name="Freeform 20">
                <a:extLst>
                  <a:ext uri="{FF2B5EF4-FFF2-40B4-BE49-F238E27FC236}">
                    <a16:creationId xmlns:a16="http://schemas.microsoft.com/office/drawing/2014/main" id="{8B1B70BB-00C3-5DC0-BEF9-337F1A5FF236}"/>
                  </a:ext>
                </a:extLst>
              </p:cNvPr>
              <p:cNvSpPr/>
              <p:nvPr userDrawn="1"/>
            </p:nvSpPr>
            <p:spPr>
              <a:xfrm>
                <a:off x="0" y="0"/>
                <a:ext cx="499397" cy="1772338"/>
              </a:xfrm>
              <a:custGeom>
                <a:avLst/>
                <a:gdLst/>
                <a:ahLst/>
                <a:cxnLst/>
                <a:rect l="l" t="t" r="r" b="b"/>
                <a:pathLst>
                  <a:path w="499397" h="1772338">
                    <a:moveTo>
                      <a:pt x="0" y="0"/>
                    </a:moveTo>
                    <a:lnTo>
                      <a:pt x="499397" y="0"/>
                    </a:lnTo>
                    <a:lnTo>
                      <a:pt x="499397" y="1772338"/>
                    </a:lnTo>
                    <a:lnTo>
                      <a:pt x="0" y="1772338"/>
                    </a:lnTo>
                    <a:close/>
                  </a:path>
                </a:pathLst>
              </a:custGeom>
              <a:solidFill>
                <a:srgbClr val="003D60"/>
              </a:solidFill>
            </p:spPr>
            <p:txBody>
              <a:bodyPr/>
              <a:lstStyle/>
              <a:p>
                <a:endParaRPr lang="en-US"/>
              </a:p>
            </p:txBody>
          </p:sp>
          <p:sp>
            <p:nvSpPr>
              <p:cNvPr id="7" name="TextBox 21">
                <a:extLst>
                  <a:ext uri="{FF2B5EF4-FFF2-40B4-BE49-F238E27FC236}">
                    <a16:creationId xmlns:a16="http://schemas.microsoft.com/office/drawing/2014/main" id="{F46E8BA3-D24F-C548-0112-7E8A1039156F}"/>
                  </a:ext>
                </a:extLst>
              </p:cNvPr>
              <p:cNvSpPr txBox="1"/>
              <p:nvPr userDrawn="1"/>
            </p:nvSpPr>
            <p:spPr>
              <a:xfrm>
                <a:off x="0" y="-57150"/>
                <a:ext cx="499397" cy="1829488"/>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spTree>
    <p:extLst>
      <p:ext uri="{BB962C8B-B14F-4D97-AF65-F5344CB8AC3E}">
        <p14:creationId xmlns:p14="http://schemas.microsoft.com/office/powerpoint/2010/main" val="166591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5727A1-F735-07D5-8CE6-6AD6A163F6FF}"/>
              </a:ext>
            </a:extLst>
          </p:cNvPr>
          <p:cNvSpPr/>
          <p:nvPr userDrawn="1"/>
        </p:nvSpPr>
        <p:spPr>
          <a:xfrm>
            <a:off x="-166254" y="6330142"/>
            <a:ext cx="12477404"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73D0E999-9043-EEFC-1EC2-BB5B1EDC64B2}"/>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Tree>
    <p:extLst>
      <p:ext uri="{BB962C8B-B14F-4D97-AF65-F5344CB8AC3E}">
        <p14:creationId xmlns:p14="http://schemas.microsoft.com/office/powerpoint/2010/main" val="37950548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51" r:id="rId4"/>
    <p:sldLayoutId id="2147483652" r:id="rId5"/>
    <p:sldLayoutId id="2147483661" r:id="rId6"/>
    <p:sldLayoutId id="2147483660" r:id="rId7"/>
    <p:sldLayoutId id="2147483662" r:id="rId8"/>
    <p:sldLayoutId id="2147483653" r:id="rId9"/>
    <p:sldLayoutId id="2147483654" r:id="rId10"/>
    <p:sldLayoutId id="2147483665" r:id="rId11"/>
    <p:sldLayoutId id="2147483664" r:id="rId12"/>
    <p:sldLayoutId id="2147483663" r:id="rId13"/>
    <p:sldLayoutId id="2147483655" r:id="rId14"/>
    <p:sldLayoutId id="2147483656" r:id="rId15"/>
    <p:sldLayoutId id="2147483657" r:id="rId16"/>
    <p:sldLayoutId id="2147483658" r:id="rId17"/>
    <p:sldLayoutId id="2147483659" r:id="rId18"/>
    <p:sldLayoutId id="214748370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4.sv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7D9B0-A6BE-0144-1349-977F8482B3D9}"/>
              </a:ext>
            </a:extLst>
          </p:cNvPr>
          <p:cNvSpPr>
            <a:spLocks noGrp="1"/>
          </p:cNvSpPr>
          <p:nvPr>
            <p:ph type="ctrTitle"/>
          </p:nvPr>
        </p:nvSpPr>
        <p:spPr>
          <a:xfrm>
            <a:off x="378069" y="1921036"/>
            <a:ext cx="8950569" cy="2387600"/>
          </a:xfrm>
        </p:spPr>
        <p:txBody>
          <a:bodyPr/>
          <a:lstStyle/>
          <a:p>
            <a:r>
              <a:rPr lang="en-US" sz="5400"/>
              <a:t>Summer Local Consult </a:t>
            </a:r>
            <a:br>
              <a:rPr lang="en-US" sz="5400"/>
            </a:br>
            <a:r>
              <a:rPr lang="en-US" sz="5400"/>
              <a:t>Key Takeaways</a:t>
            </a:r>
          </a:p>
        </p:txBody>
      </p:sp>
      <p:sp>
        <p:nvSpPr>
          <p:cNvPr id="3" name="Subtitle 2">
            <a:extLst>
              <a:ext uri="{FF2B5EF4-FFF2-40B4-BE49-F238E27FC236}">
                <a16:creationId xmlns:a16="http://schemas.microsoft.com/office/drawing/2014/main" id="{9B3CDA4F-9DAF-1C3E-1ACD-7566DC8E21AF}"/>
              </a:ext>
            </a:extLst>
          </p:cNvPr>
          <p:cNvSpPr>
            <a:spLocks noGrp="1"/>
          </p:cNvSpPr>
          <p:nvPr>
            <p:ph type="subTitle" idx="1"/>
          </p:nvPr>
        </p:nvSpPr>
        <p:spPr/>
        <p:txBody>
          <a:bodyPr/>
          <a:lstStyle/>
          <a:p>
            <a:r>
              <a:rPr lang="en-US"/>
              <a:t>Kansas Water Plan Implementation</a:t>
            </a:r>
          </a:p>
        </p:txBody>
      </p:sp>
      <p:pic>
        <p:nvPicPr>
          <p:cNvPr id="4" name="Graphic 3">
            <a:extLst>
              <a:ext uri="{FF2B5EF4-FFF2-40B4-BE49-F238E27FC236}">
                <a16:creationId xmlns:a16="http://schemas.microsoft.com/office/drawing/2014/main" id="{E29FE345-DB96-E8B5-DCF6-61A98E251C84}"/>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9815481" y="4548891"/>
            <a:ext cx="1671860" cy="1671860"/>
          </a:xfrm>
          <a:prstGeom prst="rect">
            <a:avLst/>
          </a:prstGeom>
        </p:spPr>
      </p:pic>
    </p:spTree>
    <p:extLst>
      <p:ext uri="{BB962C8B-B14F-4D97-AF65-F5344CB8AC3E}">
        <p14:creationId xmlns:p14="http://schemas.microsoft.com/office/powerpoint/2010/main" val="1767809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73D7BD-74C3-B3C3-6E5C-B3C8FA28650A}"/>
              </a:ext>
            </a:extLst>
          </p:cNvPr>
          <p:cNvSpPr>
            <a:spLocks noGrp="1"/>
          </p:cNvSpPr>
          <p:nvPr>
            <p:ph type="title"/>
          </p:nvPr>
        </p:nvSpPr>
        <p:spPr>
          <a:xfrm>
            <a:off x="831849" y="1709738"/>
            <a:ext cx="10924721" cy="2852737"/>
          </a:xfrm>
        </p:spPr>
        <p:txBody>
          <a:bodyPr/>
          <a:lstStyle/>
          <a:p>
            <a:r>
              <a:rPr lang="en-US"/>
              <a:t>Southwest Region (Dodge City) Takeaways</a:t>
            </a:r>
          </a:p>
        </p:txBody>
      </p:sp>
      <p:sp>
        <p:nvSpPr>
          <p:cNvPr id="5" name="Text Placeholder 4">
            <a:extLst>
              <a:ext uri="{FF2B5EF4-FFF2-40B4-BE49-F238E27FC236}">
                <a16:creationId xmlns:a16="http://schemas.microsoft.com/office/drawing/2014/main" id="{910DC414-1D46-05D4-4595-663AB125FB12}"/>
              </a:ext>
            </a:extLst>
          </p:cNvPr>
          <p:cNvSpPr>
            <a:spLocks noGrp="1"/>
          </p:cNvSpPr>
          <p:nvPr>
            <p:ph type="body" idx="1"/>
          </p:nvPr>
        </p:nvSpPr>
        <p:spPr/>
        <p:txBody>
          <a:bodyPr/>
          <a:lstStyle/>
          <a:p>
            <a:r>
              <a:rPr lang="en-US"/>
              <a:t>Upper Arkansas RAC</a:t>
            </a:r>
          </a:p>
          <a:p>
            <a:r>
              <a:rPr lang="en-US"/>
              <a:t>Cimarron RAC</a:t>
            </a:r>
          </a:p>
          <a:p>
            <a:endParaRPr lang="en-US"/>
          </a:p>
        </p:txBody>
      </p:sp>
      <p:pic>
        <p:nvPicPr>
          <p:cNvPr id="2" name="Picture 1">
            <a:extLst>
              <a:ext uri="{FF2B5EF4-FFF2-40B4-BE49-F238E27FC236}">
                <a16:creationId xmlns:a16="http://schemas.microsoft.com/office/drawing/2014/main" id="{EC325DA2-9295-00C0-E985-228D3F97AE60}"/>
              </a:ext>
            </a:extLst>
          </p:cNvPr>
          <p:cNvPicPr>
            <a:picLocks noChangeAspect="1"/>
          </p:cNvPicPr>
          <p:nvPr/>
        </p:nvPicPr>
        <p:blipFill>
          <a:blip r:embed="rId3"/>
          <a:stretch>
            <a:fillRect/>
          </a:stretch>
        </p:blipFill>
        <p:spPr>
          <a:xfrm>
            <a:off x="3728923" y="110605"/>
            <a:ext cx="5367453" cy="3508895"/>
          </a:xfrm>
          <a:prstGeom prst="rect">
            <a:avLst/>
          </a:prstGeom>
        </p:spPr>
      </p:pic>
    </p:spTree>
    <p:extLst>
      <p:ext uri="{BB962C8B-B14F-4D97-AF65-F5344CB8AC3E}">
        <p14:creationId xmlns:p14="http://schemas.microsoft.com/office/powerpoint/2010/main" val="508894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E3D793-556A-5B5A-EC2A-4B649FEDE113}"/>
              </a:ext>
            </a:extLst>
          </p:cNvPr>
          <p:cNvSpPr>
            <a:spLocks noGrp="1"/>
          </p:cNvSpPr>
          <p:nvPr>
            <p:ph type="title"/>
          </p:nvPr>
        </p:nvSpPr>
        <p:spPr/>
        <p:txBody>
          <a:bodyPr/>
          <a:lstStyle/>
          <a:p>
            <a:r>
              <a:rPr lang="en-US"/>
              <a:t>Regional Goal Alignment Input </a:t>
            </a:r>
          </a:p>
        </p:txBody>
      </p:sp>
      <p:sp>
        <p:nvSpPr>
          <p:cNvPr id="8" name="Content Placeholder 7">
            <a:extLst>
              <a:ext uri="{FF2B5EF4-FFF2-40B4-BE49-F238E27FC236}">
                <a16:creationId xmlns:a16="http://schemas.microsoft.com/office/drawing/2014/main" id="{9CB1913B-2941-1E04-3EEC-AE306D5475D5}"/>
              </a:ext>
            </a:extLst>
          </p:cNvPr>
          <p:cNvSpPr>
            <a:spLocks noGrp="1"/>
          </p:cNvSpPr>
          <p:nvPr>
            <p:ph idx="1"/>
          </p:nvPr>
        </p:nvSpPr>
        <p:spPr/>
        <p:txBody>
          <a:bodyPr/>
          <a:lstStyle/>
          <a:p>
            <a:r>
              <a:rPr lang="en-US" dirty="0"/>
              <a:t>Overall, RACs were in alignment with the goals. </a:t>
            </a:r>
          </a:p>
          <a:p>
            <a:endParaRPr lang="en-US" dirty="0"/>
          </a:p>
          <a:p>
            <a:r>
              <a:rPr lang="en-US" dirty="0"/>
              <a:t>There were some questions about what “promoting and </a:t>
            </a:r>
            <a:br>
              <a:rPr lang="en-US" dirty="0"/>
            </a:br>
            <a:r>
              <a:rPr lang="en-US" dirty="0"/>
              <a:t>incentivizing regionalization” means in this context. </a:t>
            </a:r>
          </a:p>
          <a:p>
            <a:endParaRPr lang="en-US" dirty="0"/>
          </a:p>
          <a:p>
            <a:r>
              <a:rPr lang="en-US" dirty="0"/>
              <a:t>Consider adding water quality and land management practices to reduce sedimentation in the goals. There is a need to have adequate storage to be more resilient to droughts.</a:t>
            </a:r>
          </a:p>
          <a:p>
            <a:pPr lvl="1"/>
            <a:r>
              <a:rPr lang="en-US" dirty="0"/>
              <a:t>This relates to the theme of wanting to show other regions they are concerned about their needs too.</a:t>
            </a:r>
          </a:p>
        </p:txBody>
      </p:sp>
      <p:sp>
        <p:nvSpPr>
          <p:cNvPr id="2" name="Rectangle 1">
            <a:extLst>
              <a:ext uri="{FF2B5EF4-FFF2-40B4-BE49-F238E27FC236}">
                <a16:creationId xmlns:a16="http://schemas.microsoft.com/office/drawing/2014/main" id="{5CE92003-2316-81E4-564B-08BDC85DE3C7}"/>
              </a:ext>
            </a:extLst>
          </p:cNvPr>
          <p:cNvSpPr/>
          <p:nvPr/>
        </p:nvSpPr>
        <p:spPr>
          <a:xfrm>
            <a:off x="9622971" y="1436914"/>
            <a:ext cx="1730829" cy="19158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RAC Similarity Score:</a:t>
            </a:r>
          </a:p>
          <a:p>
            <a:pPr algn="ctr"/>
            <a:r>
              <a:rPr lang="en-US" sz="2400" b="1" dirty="0">
                <a:solidFill>
                  <a:schemeClr val="tx1"/>
                </a:solidFill>
              </a:rPr>
              <a:t>3 - 4</a:t>
            </a:r>
          </a:p>
        </p:txBody>
      </p:sp>
    </p:spTree>
    <p:extLst>
      <p:ext uri="{BB962C8B-B14F-4D97-AF65-F5344CB8AC3E}">
        <p14:creationId xmlns:p14="http://schemas.microsoft.com/office/powerpoint/2010/main" val="3589463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6ED841-4545-7B2E-E595-CD114BE270A0}"/>
              </a:ext>
            </a:extLst>
          </p:cNvPr>
          <p:cNvSpPr>
            <a:spLocks noGrp="1"/>
          </p:cNvSpPr>
          <p:nvPr>
            <p:ph sz="half" idx="10"/>
          </p:nvPr>
        </p:nvSpPr>
        <p:spPr/>
        <p:txBody>
          <a:bodyPr/>
          <a:lstStyle/>
          <a:p>
            <a:pPr marL="0" indent="0">
              <a:buNone/>
            </a:pPr>
            <a:r>
              <a:rPr lang="en-US" b="1" dirty="0"/>
              <a:t>Water Quality</a:t>
            </a:r>
          </a:p>
          <a:p>
            <a:r>
              <a:rPr lang="en-US" sz="2400" dirty="0"/>
              <a:t>Feels do-able</a:t>
            </a:r>
          </a:p>
          <a:p>
            <a:r>
              <a:rPr lang="en-US" sz="2400" dirty="0"/>
              <a:t>“What good is water if it isn’t usable?”</a:t>
            </a:r>
          </a:p>
          <a:p>
            <a:r>
              <a:rPr lang="en-US" sz="2400" dirty="0"/>
              <a:t>Need more money for testing and treatment, even in the groundwater regions, especially for smaller communities. </a:t>
            </a:r>
          </a:p>
          <a:p>
            <a:endParaRPr lang="en-US" dirty="0"/>
          </a:p>
        </p:txBody>
      </p:sp>
      <p:sp>
        <p:nvSpPr>
          <p:cNvPr id="8" name="Content Placeholder 7">
            <a:extLst>
              <a:ext uri="{FF2B5EF4-FFF2-40B4-BE49-F238E27FC236}">
                <a16:creationId xmlns:a16="http://schemas.microsoft.com/office/drawing/2014/main" id="{9CB1913B-2941-1E04-3EEC-AE306D5475D5}"/>
              </a:ext>
            </a:extLst>
          </p:cNvPr>
          <p:cNvSpPr>
            <a:spLocks noGrp="1"/>
          </p:cNvSpPr>
          <p:nvPr>
            <p:ph sz="half" idx="1"/>
          </p:nvPr>
        </p:nvSpPr>
        <p:spPr>
          <a:xfrm>
            <a:off x="281899" y="1251034"/>
            <a:ext cx="3864588" cy="4905116"/>
          </a:xfrm>
        </p:spPr>
        <p:txBody>
          <a:bodyPr/>
          <a:lstStyle/>
          <a:p>
            <a:pPr marL="0" indent="0">
              <a:buNone/>
            </a:pPr>
            <a:r>
              <a:rPr lang="en-US" b="1" dirty="0"/>
              <a:t>Aquifer </a:t>
            </a:r>
            <a:r>
              <a:rPr lang="en-US" sz="2000" b="1" dirty="0"/>
              <a:t>(most support)</a:t>
            </a:r>
          </a:p>
          <a:p>
            <a:r>
              <a:rPr lang="en-US" sz="2400" dirty="0"/>
              <a:t>It’s declining and of significant importance, including household water supply. </a:t>
            </a:r>
          </a:p>
          <a:p>
            <a:r>
              <a:rPr lang="en-US" sz="2400" dirty="0"/>
              <a:t>Impact on cattle industry</a:t>
            </a:r>
          </a:p>
          <a:p>
            <a:r>
              <a:rPr lang="en-US" sz="2400" dirty="0"/>
              <a:t>Essential to way of life</a:t>
            </a:r>
          </a:p>
        </p:txBody>
      </p:sp>
      <p:sp>
        <p:nvSpPr>
          <p:cNvPr id="7" name="Title 6">
            <a:extLst>
              <a:ext uri="{FF2B5EF4-FFF2-40B4-BE49-F238E27FC236}">
                <a16:creationId xmlns:a16="http://schemas.microsoft.com/office/drawing/2014/main" id="{28E3D793-556A-5B5A-EC2A-4B649FEDE113}"/>
              </a:ext>
            </a:extLst>
          </p:cNvPr>
          <p:cNvSpPr>
            <a:spLocks noGrp="1"/>
          </p:cNvSpPr>
          <p:nvPr>
            <p:ph type="title"/>
          </p:nvPr>
        </p:nvSpPr>
        <p:spPr/>
        <p:txBody>
          <a:bodyPr/>
          <a:lstStyle/>
          <a:p>
            <a:r>
              <a:rPr lang="en-US" dirty="0"/>
              <a:t>Reasons for Supporting Investment Scenarios</a:t>
            </a:r>
          </a:p>
        </p:txBody>
      </p:sp>
      <p:sp>
        <p:nvSpPr>
          <p:cNvPr id="3" name="Content Placeholder 2">
            <a:extLst>
              <a:ext uri="{FF2B5EF4-FFF2-40B4-BE49-F238E27FC236}">
                <a16:creationId xmlns:a16="http://schemas.microsoft.com/office/drawing/2014/main" id="{FCF28C63-7F68-507E-699C-D1D2E525F41D}"/>
              </a:ext>
            </a:extLst>
          </p:cNvPr>
          <p:cNvSpPr>
            <a:spLocks noGrp="1"/>
          </p:cNvSpPr>
          <p:nvPr>
            <p:ph sz="half" idx="11"/>
          </p:nvPr>
        </p:nvSpPr>
        <p:spPr/>
        <p:txBody>
          <a:bodyPr/>
          <a:lstStyle/>
          <a:p>
            <a:pPr marL="0" indent="0">
              <a:buNone/>
            </a:pPr>
            <a:r>
              <a:rPr lang="en-US" b="1" dirty="0"/>
              <a:t>Reservoir </a:t>
            </a:r>
          </a:p>
          <a:p>
            <a:r>
              <a:rPr lang="en-US" sz="2400" dirty="0"/>
              <a:t>Investment in reservoirs shows other regions we’re committed to working together</a:t>
            </a:r>
          </a:p>
        </p:txBody>
      </p:sp>
    </p:spTree>
    <p:extLst>
      <p:ext uri="{BB962C8B-B14F-4D97-AF65-F5344CB8AC3E}">
        <p14:creationId xmlns:p14="http://schemas.microsoft.com/office/powerpoint/2010/main" val="931797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29CFA3-7519-40F7-8C95-60A77B4C8870}"/>
              </a:ext>
            </a:extLst>
          </p:cNvPr>
          <p:cNvSpPr>
            <a:spLocks noGrp="1"/>
          </p:cNvSpPr>
          <p:nvPr>
            <p:ph sz="half" idx="1"/>
          </p:nvPr>
        </p:nvSpPr>
        <p:spPr>
          <a:xfrm>
            <a:off x="281899" y="1271844"/>
            <a:ext cx="5814101" cy="4905116"/>
          </a:xfrm>
        </p:spPr>
        <p:txBody>
          <a:bodyPr/>
          <a:lstStyle/>
          <a:p>
            <a:pPr marL="0" indent="0">
              <a:buNone/>
            </a:pPr>
            <a:r>
              <a:rPr lang="en-US" b="1" dirty="0"/>
              <a:t>What is working well:</a:t>
            </a:r>
          </a:p>
          <a:p>
            <a:r>
              <a:rPr lang="en-US" dirty="0"/>
              <a:t>LEMAs</a:t>
            </a:r>
          </a:p>
          <a:p>
            <a:r>
              <a:rPr lang="en-US" dirty="0"/>
              <a:t>Playa Restoration</a:t>
            </a:r>
          </a:p>
          <a:p>
            <a:r>
              <a:rPr lang="en-US" dirty="0"/>
              <a:t>Multi-Year Flex Accounts </a:t>
            </a:r>
          </a:p>
          <a:p>
            <a:r>
              <a:rPr lang="en-US" dirty="0"/>
              <a:t>Soil Health Initiative </a:t>
            </a:r>
          </a:p>
          <a:p>
            <a:r>
              <a:rPr lang="en-US" dirty="0"/>
              <a:t>Water Conservation Areas</a:t>
            </a:r>
          </a:p>
          <a:p>
            <a:r>
              <a:rPr lang="en-US" dirty="0"/>
              <a:t>Programs that are working to coordinate water quality issues with other neighboring states.</a:t>
            </a:r>
          </a:p>
          <a:p>
            <a:endParaRPr lang="en-US" dirty="0"/>
          </a:p>
        </p:txBody>
      </p:sp>
      <p:sp>
        <p:nvSpPr>
          <p:cNvPr id="5" name="Content Placeholder 4">
            <a:extLst>
              <a:ext uri="{FF2B5EF4-FFF2-40B4-BE49-F238E27FC236}">
                <a16:creationId xmlns:a16="http://schemas.microsoft.com/office/drawing/2014/main" id="{D803917D-C674-CEC7-97B1-9C7C6652FAF0}"/>
              </a:ext>
            </a:extLst>
          </p:cNvPr>
          <p:cNvSpPr>
            <a:spLocks noGrp="1"/>
          </p:cNvSpPr>
          <p:nvPr>
            <p:ph sz="half" idx="2"/>
          </p:nvPr>
        </p:nvSpPr>
        <p:spPr/>
        <p:txBody>
          <a:bodyPr/>
          <a:lstStyle/>
          <a:p>
            <a:pPr marL="0" indent="0">
              <a:buNone/>
            </a:pPr>
            <a:r>
              <a:rPr lang="en-US" b="1" dirty="0"/>
              <a:t>Areas for improvement:</a:t>
            </a:r>
          </a:p>
          <a:p>
            <a:r>
              <a:rPr lang="en-US" dirty="0"/>
              <a:t>Improve collaboration between the State, regional agencies, and producers</a:t>
            </a:r>
          </a:p>
          <a:p>
            <a:r>
              <a:rPr lang="en-US" dirty="0"/>
              <a:t>Incentivize water conservation</a:t>
            </a:r>
          </a:p>
          <a:p>
            <a:r>
              <a:rPr lang="en-US" dirty="0"/>
              <a:t>Expand watershed districts</a:t>
            </a:r>
          </a:p>
          <a:p>
            <a:r>
              <a:rPr lang="en-US" dirty="0"/>
              <a:t>Fund innovative technology for producers to measure water usage</a:t>
            </a:r>
          </a:p>
        </p:txBody>
      </p:sp>
      <p:sp>
        <p:nvSpPr>
          <p:cNvPr id="2" name="Title 1">
            <a:extLst>
              <a:ext uri="{FF2B5EF4-FFF2-40B4-BE49-F238E27FC236}">
                <a16:creationId xmlns:a16="http://schemas.microsoft.com/office/drawing/2014/main" id="{86B433DD-096F-A9CA-96FC-8F3675B47FDD}"/>
              </a:ext>
            </a:extLst>
          </p:cNvPr>
          <p:cNvSpPr>
            <a:spLocks noGrp="1"/>
          </p:cNvSpPr>
          <p:nvPr>
            <p:ph type="title"/>
          </p:nvPr>
        </p:nvSpPr>
        <p:spPr/>
        <p:txBody>
          <a:bodyPr/>
          <a:lstStyle/>
          <a:p>
            <a:r>
              <a:rPr lang="en-US"/>
              <a:t>Programs/Overall Performance</a:t>
            </a:r>
          </a:p>
        </p:txBody>
      </p:sp>
    </p:spTree>
    <p:extLst>
      <p:ext uri="{BB962C8B-B14F-4D97-AF65-F5344CB8AC3E}">
        <p14:creationId xmlns:p14="http://schemas.microsoft.com/office/powerpoint/2010/main" val="3560392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9B91D-94CD-25AA-2916-01805B32DF6D}"/>
              </a:ext>
            </a:extLst>
          </p:cNvPr>
          <p:cNvSpPr>
            <a:spLocks noGrp="1"/>
          </p:cNvSpPr>
          <p:nvPr>
            <p:ph type="title"/>
          </p:nvPr>
        </p:nvSpPr>
        <p:spPr/>
        <p:txBody>
          <a:bodyPr/>
          <a:lstStyle/>
          <a:p>
            <a:r>
              <a:rPr lang="en-US"/>
              <a:t>Other Notable Input</a:t>
            </a:r>
          </a:p>
        </p:txBody>
      </p:sp>
      <p:sp>
        <p:nvSpPr>
          <p:cNvPr id="3" name="Content Placeholder 2">
            <a:extLst>
              <a:ext uri="{FF2B5EF4-FFF2-40B4-BE49-F238E27FC236}">
                <a16:creationId xmlns:a16="http://schemas.microsoft.com/office/drawing/2014/main" id="{F698C4C7-68C2-57BB-6FC4-C4369005E694}"/>
              </a:ext>
            </a:extLst>
          </p:cNvPr>
          <p:cNvSpPr>
            <a:spLocks noGrp="1"/>
          </p:cNvSpPr>
          <p:nvPr>
            <p:ph idx="1"/>
          </p:nvPr>
        </p:nvSpPr>
        <p:spPr/>
        <p:txBody>
          <a:bodyPr/>
          <a:lstStyle/>
          <a:p>
            <a:r>
              <a:rPr lang="en-US" b="1" dirty="0"/>
              <a:t>More awareness is needed among irrigators and water users </a:t>
            </a:r>
            <a:r>
              <a:rPr lang="en-US" dirty="0"/>
              <a:t>on what the situation is currently and where it is headed.</a:t>
            </a:r>
          </a:p>
          <a:p>
            <a:endParaRPr lang="en-US" dirty="0"/>
          </a:p>
          <a:p>
            <a:r>
              <a:rPr lang="en-US" dirty="0"/>
              <a:t>Create </a:t>
            </a:r>
            <a:r>
              <a:rPr lang="en-US" b="1" dirty="0"/>
              <a:t>stackable programs </a:t>
            </a:r>
            <a:r>
              <a:rPr lang="en-US" dirty="0"/>
              <a:t>that achieve multiple goals.</a:t>
            </a:r>
          </a:p>
          <a:p>
            <a:pPr lvl="1"/>
            <a:r>
              <a:rPr lang="en-US" dirty="0"/>
              <a:t>Coordinate to avoid duplication of efforts, money spent, and avoid stepping on toes. </a:t>
            </a:r>
          </a:p>
          <a:p>
            <a:pPr lvl="1"/>
            <a:endParaRPr lang="en-US" dirty="0"/>
          </a:p>
          <a:p>
            <a:r>
              <a:rPr lang="en-US" dirty="0"/>
              <a:t>There’s a need for a </a:t>
            </a:r>
            <a:r>
              <a:rPr lang="en-US" b="1" dirty="0"/>
              <a:t>prioritization rubric for smaller water systems/municipalities</a:t>
            </a:r>
            <a:endParaRPr lang="en-US" dirty="0"/>
          </a:p>
          <a:p>
            <a:endParaRPr lang="en-US" dirty="0"/>
          </a:p>
        </p:txBody>
      </p:sp>
    </p:spTree>
    <p:extLst>
      <p:ext uri="{BB962C8B-B14F-4D97-AF65-F5344CB8AC3E}">
        <p14:creationId xmlns:p14="http://schemas.microsoft.com/office/powerpoint/2010/main" val="2294182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981DDF-1B6D-AE75-5B95-AF19F0B7C404}"/>
              </a:ext>
            </a:extLst>
          </p:cNvPr>
          <p:cNvSpPr>
            <a:spLocks noGrp="1"/>
          </p:cNvSpPr>
          <p:nvPr>
            <p:ph type="title"/>
          </p:nvPr>
        </p:nvSpPr>
        <p:spPr/>
        <p:txBody>
          <a:bodyPr/>
          <a:lstStyle/>
          <a:p>
            <a:r>
              <a:rPr lang="en-US" dirty="0"/>
              <a:t>Notable Quotes</a:t>
            </a:r>
          </a:p>
        </p:txBody>
      </p:sp>
      <p:sp>
        <p:nvSpPr>
          <p:cNvPr id="6" name="Content Placeholder 5">
            <a:extLst>
              <a:ext uri="{FF2B5EF4-FFF2-40B4-BE49-F238E27FC236}">
                <a16:creationId xmlns:a16="http://schemas.microsoft.com/office/drawing/2014/main" id="{319E1AB8-D49A-5D44-6268-536181164086}"/>
              </a:ext>
            </a:extLst>
          </p:cNvPr>
          <p:cNvSpPr>
            <a:spLocks noGrp="1"/>
          </p:cNvSpPr>
          <p:nvPr>
            <p:ph idx="1"/>
          </p:nvPr>
        </p:nvSpPr>
        <p:spPr>
          <a:xfrm>
            <a:off x="281901" y="1142702"/>
            <a:ext cx="11628199" cy="4905116"/>
          </a:xfrm>
        </p:spPr>
        <p:txBody>
          <a:bodyPr/>
          <a:lstStyle/>
          <a:p>
            <a:pPr marL="0" indent="0">
              <a:buNone/>
            </a:pPr>
            <a:r>
              <a:rPr lang="en-US" sz="2400" dirty="0">
                <a:solidFill>
                  <a:schemeClr val="tx2"/>
                </a:solidFill>
              </a:rPr>
              <a:t>“The aquifer is our lifeline.  It’s what we rely on the most.”</a:t>
            </a:r>
          </a:p>
          <a:p>
            <a:pPr marL="0" indent="0">
              <a:buNone/>
            </a:pPr>
            <a:endParaRPr lang="en-US" sz="1100" dirty="0">
              <a:solidFill>
                <a:schemeClr val="tx2"/>
              </a:solidFill>
            </a:endParaRPr>
          </a:p>
          <a:p>
            <a:pPr marL="0" indent="0">
              <a:buNone/>
            </a:pPr>
            <a:r>
              <a:rPr lang="en-US" sz="2400" dirty="0">
                <a:solidFill>
                  <a:schemeClr val="tx2"/>
                </a:solidFill>
              </a:rPr>
              <a:t>“We need to change the mindset about LEMAs.  We need to talk about the important economic impact of water.”</a:t>
            </a:r>
          </a:p>
          <a:p>
            <a:pPr marL="0" indent="0">
              <a:buNone/>
            </a:pPr>
            <a:endParaRPr lang="en-US" sz="1100" dirty="0">
              <a:solidFill>
                <a:schemeClr val="tx2"/>
              </a:solidFill>
            </a:endParaRPr>
          </a:p>
          <a:p>
            <a:pPr marL="0" indent="0">
              <a:buNone/>
            </a:pPr>
            <a:r>
              <a:rPr lang="en-US" sz="2400" dirty="0">
                <a:solidFill>
                  <a:schemeClr val="tx2"/>
                </a:solidFill>
              </a:rPr>
              <a:t>“We need model to compare depletion of the aquifer to depletion of reservoirs – how much time to deplete and the economic impact [of depletion].” </a:t>
            </a:r>
          </a:p>
          <a:p>
            <a:pPr marL="0" indent="0">
              <a:buNone/>
            </a:pPr>
            <a:endParaRPr lang="en-US" sz="1100" dirty="0">
              <a:solidFill>
                <a:schemeClr val="tx2"/>
              </a:solidFill>
            </a:endParaRPr>
          </a:p>
          <a:p>
            <a:pPr marL="0" indent="0">
              <a:buNone/>
            </a:pPr>
            <a:r>
              <a:rPr lang="en-US" sz="2400" dirty="0">
                <a:solidFill>
                  <a:schemeClr val="tx2"/>
                </a:solidFill>
              </a:rPr>
              <a:t>“Restructure insurance payments so we don’t have to water hailed on crops.”</a:t>
            </a:r>
          </a:p>
          <a:p>
            <a:pPr marL="0" indent="0">
              <a:buNone/>
            </a:pPr>
            <a:endParaRPr lang="en-US" sz="1100" dirty="0">
              <a:solidFill>
                <a:schemeClr val="tx2"/>
              </a:solidFill>
            </a:endParaRPr>
          </a:p>
          <a:p>
            <a:pPr marL="0" indent="0">
              <a:buNone/>
            </a:pPr>
            <a:r>
              <a:rPr lang="en-US" sz="2400" dirty="0">
                <a:solidFill>
                  <a:schemeClr val="tx2"/>
                </a:solidFill>
              </a:rPr>
              <a:t>“Don’t penalize early adopters of conservation.”</a:t>
            </a:r>
          </a:p>
          <a:p>
            <a:pPr marL="0" indent="0">
              <a:buNone/>
            </a:pPr>
            <a:endParaRPr lang="en-US" sz="1100" dirty="0">
              <a:solidFill>
                <a:schemeClr val="tx2"/>
              </a:solidFill>
            </a:endParaRPr>
          </a:p>
          <a:p>
            <a:pPr marL="0" indent="0">
              <a:buNone/>
            </a:pPr>
            <a:r>
              <a:rPr lang="en-US" sz="2400" dirty="0">
                <a:solidFill>
                  <a:schemeClr val="tx2"/>
                </a:solidFill>
              </a:rPr>
              <a:t>“Water data for each user might help drive change.”</a:t>
            </a:r>
          </a:p>
          <a:p>
            <a:pPr marL="0" indent="0" algn="r">
              <a:buNone/>
            </a:pPr>
            <a:r>
              <a:rPr lang="en-US" sz="2000" dirty="0">
                <a:solidFill>
                  <a:schemeClr val="tx2"/>
                </a:solidFill>
              </a:rPr>
              <a:t>-</a:t>
            </a:r>
          </a:p>
        </p:txBody>
      </p:sp>
      <p:sp>
        <p:nvSpPr>
          <p:cNvPr id="3" name="TextBox 2">
            <a:extLst>
              <a:ext uri="{FF2B5EF4-FFF2-40B4-BE49-F238E27FC236}">
                <a16:creationId xmlns:a16="http://schemas.microsoft.com/office/drawing/2014/main" id="{8BF5D896-90E6-6C8A-506C-CC60D178FF2C}"/>
              </a:ext>
            </a:extLst>
          </p:cNvPr>
          <p:cNvSpPr txBox="1"/>
          <p:nvPr/>
        </p:nvSpPr>
        <p:spPr>
          <a:xfrm>
            <a:off x="7849354" y="5715298"/>
            <a:ext cx="3802455" cy="461665"/>
          </a:xfrm>
          <a:prstGeom prst="rect">
            <a:avLst/>
          </a:prstGeom>
          <a:noFill/>
        </p:spPr>
        <p:txBody>
          <a:bodyPr wrap="square" rtlCol="0">
            <a:spAutoFit/>
          </a:bodyPr>
          <a:lstStyle/>
          <a:p>
            <a:r>
              <a:rPr lang="en-US" sz="2400" dirty="0">
                <a:solidFill>
                  <a:schemeClr val="tx2"/>
                </a:solidFill>
              </a:rPr>
              <a:t>- Dodge City Participants</a:t>
            </a:r>
          </a:p>
        </p:txBody>
      </p:sp>
    </p:spTree>
    <p:extLst>
      <p:ext uri="{BB962C8B-B14F-4D97-AF65-F5344CB8AC3E}">
        <p14:creationId xmlns:p14="http://schemas.microsoft.com/office/powerpoint/2010/main" val="579357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B928-4B0A-8E54-CA99-B4F786AC947D}"/>
              </a:ext>
            </a:extLst>
          </p:cNvPr>
          <p:cNvSpPr>
            <a:spLocks noGrp="1"/>
          </p:cNvSpPr>
          <p:nvPr>
            <p:ph type="title"/>
          </p:nvPr>
        </p:nvSpPr>
        <p:spPr/>
        <p:txBody>
          <a:bodyPr/>
          <a:lstStyle/>
          <a:p>
            <a:r>
              <a:rPr lang="en-US"/>
              <a:t>Discussion Questions for All Meetings</a:t>
            </a:r>
          </a:p>
        </p:txBody>
      </p:sp>
      <p:sp>
        <p:nvSpPr>
          <p:cNvPr id="3" name="Content Placeholder 2">
            <a:extLst>
              <a:ext uri="{FF2B5EF4-FFF2-40B4-BE49-F238E27FC236}">
                <a16:creationId xmlns:a16="http://schemas.microsoft.com/office/drawing/2014/main" id="{D96F63C5-6BF2-DF46-40B0-F08604304196}"/>
              </a:ext>
            </a:extLst>
          </p:cNvPr>
          <p:cNvSpPr>
            <a:spLocks noGrp="1"/>
          </p:cNvSpPr>
          <p:nvPr>
            <p:ph idx="1"/>
          </p:nvPr>
        </p:nvSpPr>
        <p:spPr/>
        <p:txBody>
          <a:bodyPr/>
          <a:lstStyle/>
          <a:p>
            <a:r>
              <a:rPr lang="en-US"/>
              <a:t>For those that attended a local consult meeting, what stood out to you?</a:t>
            </a:r>
          </a:p>
          <a:p>
            <a:pPr lvl="1"/>
            <a:r>
              <a:rPr lang="en-US"/>
              <a:t>Did anything surprise you?</a:t>
            </a:r>
          </a:p>
          <a:p>
            <a:endParaRPr lang="en-US" sz="1050"/>
          </a:p>
          <a:p>
            <a:r>
              <a:rPr lang="en-US"/>
              <a:t>What advice or suggestions does your RAC (as one voice) have for the implementation team going forward?</a:t>
            </a:r>
          </a:p>
          <a:p>
            <a:endParaRPr lang="en-US" sz="1050"/>
          </a:p>
          <a:p>
            <a:r>
              <a:rPr lang="en-US"/>
              <a:t>What do you see as the best ways to get the word out in your communities so we can make sure everyone who wants to participate in September local consult is aware of those meetings?</a:t>
            </a:r>
          </a:p>
          <a:p>
            <a:endParaRPr lang="en-US" sz="1100"/>
          </a:p>
        </p:txBody>
      </p:sp>
    </p:spTree>
    <p:extLst>
      <p:ext uri="{BB962C8B-B14F-4D97-AF65-F5344CB8AC3E}">
        <p14:creationId xmlns:p14="http://schemas.microsoft.com/office/powerpoint/2010/main" val="723458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B928-4B0A-8E54-CA99-B4F786AC947D}"/>
              </a:ext>
            </a:extLst>
          </p:cNvPr>
          <p:cNvSpPr>
            <a:spLocks noGrp="1"/>
          </p:cNvSpPr>
          <p:nvPr>
            <p:ph type="title"/>
          </p:nvPr>
        </p:nvSpPr>
        <p:spPr/>
        <p:txBody>
          <a:bodyPr/>
          <a:lstStyle/>
          <a:p>
            <a:r>
              <a:rPr lang="en-US" dirty="0"/>
              <a:t>Discussion Questions for the Southwest Region</a:t>
            </a:r>
          </a:p>
        </p:txBody>
      </p:sp>
      <p:sp>
        <p:nvSpPr>
          <p:cNvPr id="3" name="Content Placeholder 2">
            <a:extLst>
              <a:ext uri="{FF2B5EF4-FFF2-40B4-BE49-F238E27FC236}">
                <a16:creationId xmlns:a16="http://schemas.microsoft.com/office/drawing/2014/main" id="{D96F63C5-6BF2-DF46-40B0-F08604304196}"/>
              </a:ext>
            </a:extLst>
          </p:cNvPr>
          <p:cNvSpPr>
            <a:spLocks noGrp="1"/>
          </p:cNvSpPr>
          <p:nvPr>
            <p:ph idx="1"/>
          </p:nvPr>
        </p:nvSpPr>
        <p:spPr/>
        <p:txBody>
          <a:bodyPr/>
          <a:lstStyle/>
          <a:p>
            <a:r>
              <a:rPr lang="en-US" dirty="0"/>
              <a:t>How aware do you think the average person is in your community about the decline of the aquifer and what it could mean for future generations?</a:t>
            </a:r>
          </a:p>
          <a:p>
            <a:endParaRPr lang="en-US" dirty="0"/>
          </a:p>
          <a:p>
            <a:r>
              <a:rPr lang="en-US" dirty="0"/>
              <a:t>What conservation incentives do you think are most attractive for irrigators? Why?</a:t>
            </a:r>
          </a:p>
          <a:p>
            <a:endParaRPr lang="en-US" dirty="0"/>
          </a:p>
          <a:p>
            <a:r>
              <a:rPr lang="en-US" dirty="0"/>
              <a:t>Do you have any examples of where you think programs could be merged to be more “stackable”?</a:t>
            </a:r>
          </a:p>
          <a:p>
            <a:endParaRPr lang="en-US" dirty="0"/>
          </a:p>
          <a:p>
            <a:endParaRPr lang="en-US" sz="1100" dirty="0"/>
          </a:p>
        </p:txBody>
      </p:sp>
    </p:spTree>
    <p:extLst>
      <p:ext uri="{BB962C8B-B14F-4D97-AF65-F5344CB8AC3E}">
        <p14:creationId xmlns:p14="http://schemas.microsoft.com/office/powerpoint/2010/main" val="2247292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B928-4B0A-8E54-CA99-B4F786AC947D}"/>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D96F63C5-6BF2-DF46-40B0-F08604304196}"/>
              </a:ext>
            </a:extLst>
          </p:cNvPr>
          <p:cNvSpPr>
            <a:spLocks noGrp="1"/>
          </p:cNvSpPr>
          <p:nvPr>
            <p:ph idx="1"/>
          </p:nvPr>
        </p:nvSpPr>
        <p:spPr>
          <a:xfrm>
            <a:off x="281902" y="1271847"/>
            <a:ext cx="10904544" cy="4905116"/>
          </a:xfrm>
        </p:spPr>
        <p:txBody>
          <a:bodyPr/>
          <a:lstStyle/>
          <a:p>
            <a:r>
              <a:rPr lang="en-US"/>
              <a:t>Summer Local Consult feedback will inform Fall Local Consult </a:t>
            </a:r>
          </a:p>
          <a:p>
            <a:endParaRPr lang="en-US" sz="1800"/>
          </a:p>
          <a:p>
            <a:r>
              <a:rPr lang="en-US"/>
              <a:t>Fall Local Consult meetings will seek input on</a:t>
            </a:r>
          </a:p>
          <a:p>
            <a:pPr lvl="1"/>
            <a:r>
              <a:rPr lang="en-US"/>
              <a:t>Possible investment strategies</a:t>
            </a:r>
          </a:p>
          <a:p>
            <a:pPr lvl="1"/>
            <a:r>
              <a:rPr lang="en-US"/>
              <a:t>Investment levels/cost estimates</a:t>
            </a:r>
          </a:p>
          <a:p>
            <a:pPr lvl="1"/>
            <a:r>
              <a:rPr lang="en-US"/>
              <a:t>Program/policy changes</a:t>
            </a:r>
          </a:p>
          <a:p>
            <a:endParaRPr lang="en-US" sz="2000"/>
          </a:p>
          <a:p>
            <a:r>
              <a:rPr lang="en-US"/>
              <a:t>RAC review &amp; input</a:t>
            </a:r>
          </a:p>
          <a:p>
            <a:endParaRPr lang="en-US" sz="1400"/>
          </a:p>
          <a:p>
            <a:r>
              <a:rPr lang="en-US"/>
              <a:t>Summer &amp; Fall input will inform the recommendations for the Governor and Legislature</a:t>
            </a:r>
          </a:p>
        </p:txBody>
      </p:sp>
    </p:spTree>
    <p:extLst>
      <p:ext uri="{BB962C8B-B14F-4D97-AF65-F5344CB8AC3E}">
        <p14:creationId xmlns:p14="http://schemas.microsoft.com/office/powerpoint/2010/main" val="1868379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room&#10;&#10;Description automatically generated">
            <a:extLst>
              <a:ext uri="{FF2B5EF4-FFF2-40B4-BE49-F238E27FC236}">
                <a16:creationId xmlns:a16="http://schemas.microsoft.com/office/drawing/2014/main" id="{E38188E3-B74A-5A1F-8078-70C73FB128DC}"/>
              </a:ext>
            </a:extLst>
          </p:cNvPr>
          <p:cNvPicPr>
            <a:picLocks noChangeAspect="1"/>
          </p:cNvPicPr>
          <p:nvPr/>
        </p:nvPicPr>
        <p:blipFill rotWithShape="1">
          <a:blip r:embed="rId2">
            <a:extLst>
              <a:ext uri="{28A0092B-C50C-407E-A947-70E740481C1C}">
                <a14:useLocalDpi xmlns:a14="http://schemas.microsoft.com/office/drawing/2010/main" val="0"/>
              </a:ext>
            </a:extLst>
          </a:blip>
          <a:srcRect t="23270" r="-2" b="24667"/>
          <a:stretch/>
        </p:blipFill>
        <p:spPr>
          <a:xfrm>
            <a:off x="4493436" y="0"/>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7" name="Picture 6" descr="A person standing in front of a group of people&#10;&#10;Description automatically generated">
            <a:extLst>
              <a:ext uri="{FF2B5EF4-FFF2-40B4-BE49-F238E27FC236}">
                <a16:creationId xmlns:a16="http://schemas.microsoft.com/office/drawing/2014/main" id="{ADB8E3CB-8400-A161-4B52-C338CC88541F}"/>
              </a:ext>
            </a:extLst>
          </p:cNvPr>
          <p:cNvPicPr>
            <a:picLocks noChangeAspect="1"/>
          </p:cNvPicPr>
          <p:nvPr/>
        </p:nvPicPr>
        <p:blipFill rotWithShape="1">
          <a:blip r:embed="rId3">
            <a:extLst>
              <a:ext uri="{28A0092B-C50C-407E-A947-70E740481C1C}">
                <a14:useLocalDpi xmlns:a14="http://schemas.microsoft.com/office/drawing/2010/main" val="0"/>
              </a:ext>
            </a:extLst>
          </a:blip>
          <a:srcRect l="567" r="14950" b="-2"/>
          <a:stretch/>
        </p:blipFill>
        <p:spPr>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9" name="Picture 8" descr="A group of people sitting in chairs in a room&#10;&#10;Description automatically generated">
            <a:extLst>
              <a:ext uri="{FF2B5EF4-FFF2-40B4-BE49-F238E27FC236}">
                <a16:creationId xmlns:a16="http://schemas.microsoft.com/office/drawing/2014/main" id="{DD2F7D49-0856-83EB-0132-72C6086F9FA0}"/>
              </a:ext>
            </a:extLst>
          </p:cNvPr>
          <p:cNvPicPr>
            <a:picLocks noChangeAspect="1"/>
          </p:cNvPicPr>
          <p:nvPr/>
        </p:nvPicPr>
        <p:blipFill rotWithShape="1">
          <a:blip r:embed="rId4">
            <a:extLst>
              <a:ext uri="{28A0092B-C50C-407E-A947-70E740481C1C}">
                <a14:useLocalDpi xmlns:a14="http://schemas.microsoft.com/office/drawing/2010/main" val="0"/>
              </a:ext>
            </a:extLst>
          </a:blip>
          <a:srcRect t="22584" r="2" b="2"/>
          <a:stretch/>
        </p:blipFill>
        <p:spPr>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11" name="Picture 10" descr="A group of people sitting at tables in a room&#10;&#10;Description automatically generated">
            <a:extLst>
              <a:ext uri="{FF2B5EF4-FFF2-40B4-BE49-F238E27FC236}">
                <a16:creationId xmlns:a16="http://schemas.microsoft.com/office/drawing/2014/main" id="{0B068715-D62C-1386-98B3-2930CE41A66F}"/>
              </a:ext>
            </a:extLst>
          </p:cNvPr>
          <p:cNvPicPr>
            <a:picLocks noChangeAspect="1"/>
          </p:cNvPicPr>
          <p:nvPr/>
        </p:nvPicPr>
        <p:blipFill rotWithShape="1">
          <a:blip r:embed="rId5">
            <a:extLst>
              <a:ext uri="{28A0092B-C50C-407E-A947-70E740481C1C}">
                <a14:useLocalDpi xmlns:a14="http://schemas.microsoft.com/office/drawing/2010/main" val="0"/>
              </a:ext>
            </a:extLst>
          </a:blip>
          <a:srcRect t="33042" r="-2" b="12275"/>
          <a:stretch/>
        </p:blipFill>
        <p:spPr>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
        <p:nvSpPr>
          <p:cNvPr id="12" name="TextBox 11">
            <a:extLst>
              <a:ext uri="{FF2B5EF4-FFF2-40B4-BE49-F238E27FC236}">
                <a16:creationId xmlns:a16="http://schemas.microsoft.com/office/drawing/2014/main" id="{DC7DE910-51B6-1E72-7BEB-36097ECD54B3}"/>
              </a:ext>
            </a:extLst>
          </p:cNvPr>
          <p:cNvSpPr txBox="1"/>
          <p:nvPr/>
        </p:nvSpPr>
        <p:spPr>
          <a:xfrm>
            <a:off x="-74644" y="2967214"/>
            <a:ext cx="12266644" cy="923330"/>
          </a:xfrm>
          <a:prstGeom prst="rect">
            <a:avLst/>
          </a:prstGeom>
          <a:solidFill>
            <a:srgbClr val="000000">
              <a:alpha val="80000"/>
            </a:srgbClr>
          </a:solidFill>
        </p:spPr>
        <p:txBody>
          <a:bodyPr wrap="square" rtlCol="0">
            <a:spAutoFit/>
          </a:bodyPr>
          <a:lstStyle/>
          <a:p>
            <a:pPr algn="ctr"/>
            <a:r>
              <a:rPr lang="en-US" sz="5400" b="1">
                <a:solidFill>
                  <a:schemeClr val="bg1"/>
                </a:solidFill>
              </a:rPr>
              <a:t>600+ Kansans Provided Input</a:t>
            </a:r>
          </a:p>
        </p:txBody>
      </p:sp>
    </p:spTree>
    <p:extLst>
      <p:ext uri="{BB962C8B-B14F-4D97-AF65-F5344CB8AC3E}">
        <p14:creationId xmlns:p14="http://schemas.microsoft.com/office/powerpoint/2010/main" val="832087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02C38F-025A-D02F-1567-6A52E7215F8B}"/>
              </a:ext>
            </a:extLst>
          </p:cNvPr>
          <p:cNvSpPr>
            <a:spLocks noGrp="1"/>
          </p:cNvSpPr>
          <p:nvPr>
            <p:ph type="title"/>
          </p:nvPr>
        </p:nvSpPr>
        <p:spPr/>
        <p:txBody>
          <a:bodyPr/>
          <a:lstStyle/>
          <a:p>
            <a:r>
              <a:rPr lang="en-US"/>
              <a:t>Meeting Participation by Region</a:t>
            </a:r>
          </a:p>
        </p:txBody>
      </p:sp>
      <p:sp>
        <p:nvSpPr>
          <p:cNvPr id="7" name="TextBox 6">
            <a:extLst>
              <a:ext uri="{FF2B5EF4-FFF2-40B4-BE49-F238E27FC236}">
                <a16:creationId xmlns:a16="http://schemas.microsoft.com/office/drawing/2014/main" id="{67A8FD00-3C6A-A962-C68F-4DD49F7FE1F2}"/>
              </a:ext>
            </a:extLst>
          </p:cNvPr>
          <p:cNvSpPr txBox="1"/>
          <p:nvPr/>
        </p:nvSpPr>
        <p:spPr>
          <a:xfrm>
            <a:off x="958953" y="2413654"/>
            <a:ext cx="2003322" cy="738664"/>
          </a:xfrm>
          <a:prstGeom prst="rect">
            <a:avLst/>
          </a:prstGeom>
          <a:noFill/>
        </p:spPr>
        <p:txBody>
          <a:bodyPr wrap="square" rtlCol="0">
            <a:spAutoFit/>
          </a:bodyPr>
          <a:lstStyle/>
          <a:p>
            <a:r>
              <a:rPr lang="en-US" sz="2400" b="1">
                <a:solidFill>
                  <a:schemeClr val="bg1"/>
                </a:solidFill>
              </a:rPr>
              <a:t>Northwest</a:t>
            </a:r>
          </a:p>
          <a:p>
            <a:endParaRPr lang="en-US"/>
          </a:p>
        </p:txBody>
      </p:sp>
      <p:pic>
        <p:nvPicPr>
          <p:cNvPr id="10" name="Picture 9">
            <a:extLst>
              <a:ext uri="{FF2B5EF4-FFF2-40B4-BE49-F238E27FC236}">
                <a16:creationId xmlns:a16="http://schemas.microsoft.com/office/drawing/2014/main" id="{6DD729A8-20C0-82D3-7FFA-C4171F766117}"/>
              </a:ext>
            </a:extLst>
          </p:cNvPr>
          <p:cNvPicPr>
            <a:picLocks noChangeAspect="1"/>
          </p:cNvPicPr>
          <p:nvPr/>
        </p:nvPicPr>
        <p:blipFill rotWithShape="1">
          <a:blip r:embed="rId2">
            <a:extLst>
              <a:ext uri="{28A0092B-C50C-407E-A947-70E740481C1C}">
                <a14:useLocalDpi xmlns:a14="http://schemas.microsoft.com/office/drawing/2010/main" val="0"/>
              </a:ext>
            </a:extLst>
          </a:blip>
          <a:srcRect t="12754"/>
          <a:stretch/>
        </p:blipFill>
        <p:spPr>
          <a:xfrm>
            <a:off x="-734916" y="1219200"/>
            <a:ext cx="12191999" cy="5983325"/>
          </a:xfrm>
          <a:prstGeom prst="rect">
            <a:avLst/>
          </a:prstGeom>
        </p:spPr>
      </p:pic>
      <p:sp>
        <p:nvSpPr>
          <p:cNvPr id="8" name="TextBox 7">
            <a:extLst>
              <a:ext uri="{FF2B5EF4-FFF2-40B4-BE49-F238E27FC236}">
                <a16:creationId xmlns:a16="http://schemas.microsoft.com/office/drawing/2014/main" id="{B230A056-B253-C5B8-A152-8F1C5B6247BB}"/>
              </a:ext>
            </a:extLst>
          </p:cNvPr>
          <p:cNvSpPr txBox="1"/>
          <p:nvPr/>
        </p:nvSpPr>
        <p:spPr>
          <a:xfrm>
            <a:off x="4369277" y="2300872"/>
            <a:ext cx="1280569" cy="769441"/>
          </a:xfrm>
          <a:prstGeom prst="rect">
            <a:avLst/>
          </a:prstGeom>
          <a:solidFill>
            <a:srgbClr val="BF9543"/>
          </a:solidFill>
        </p:spPr>
        <p:txBody>
          <a:bodyPr wrap="square" rtlCol="0">
            <a:spAutoFit/>
          </a:bodyPr>
          <a:lstStyle/>
          <a:p>
            <a:r>
              <a:rPr lang="en-US" sz="4400" b="1">
                <a:solidFill>
                  <a:schemeClr val="bg1"/>
                </a:solidFill>
              </a:rPr>
              <a:t>80+</a:t>
            </a:r>
          </a:p>
        </p:txBody>
      </p:sp>
      <p:sp>
        <p:nvSpPr>
          <p:cNvPr id="9" name="TextBox 8">
            <a:extLst>
              <a:ext uri="{FF2B5EF4-FFF2-40B4-BE49-F238E27FC236}">
                <a16:creationId xmlns:a16="http://schemas.microsoft.com/office/drawing/2014/main" id="{108A5D69-D5FF-52AF-84EA-E9381C7DBE1E}"/>
              </a:ext>
            </a:extLst>
          </p:cNvPr>
          <p:cNvSpPr txBox="1"/>
          <p:nvPr/>
        </p:nvSpPr>
        <p:spPr>
          <a:xfrm>
            <a:off x="7803657" y="2300871"/>
            <a:ext cx="1499614" cy="769441"/>
          </a:xfrm>
          <a:prstGeom prst="rect">
            <a:avLst/>
          </a:prstGeom>
          <a:solidFill>
            <a:srgbClr val="8CC63F"/>
          </a:solidFill>
        </p:spPr>
        <p:txBody>
          <a:bodyPr wrap="square" rtlCol="0">
            <a:spAutoFit/>
          </a:bodyPr>
          <a:lstStyle/>
          <a:p>
            <a:r>
              <a:rPr lang="en-US" sz="4400" b="1">
                <a:solidFill>
                  <a:schemeClr val="bg1"/>
                </a:solidFill>
              </a:rPr>
              <a:t>150+</a:t>
            </a:r>
          </a:p>
        </p:txBody>
      </p:sp>
      <p:sp>
        <p:nvSpPr>
          <p:cNvPr id="11" name="TextBox 10">
            <a:extLst>
              <a:ext uri="{FF2B5EF4-FFF2-40B4-BE49-F238E27FC236}">
                <a16:creationId xmlns:a16="http://schemas.microsoft.com/office/drawing/2014/main" id="{90C2FF65-DE48-DC09-87FA-5FC90F8F1E8F}"/>
              </a:ext>
            </a:extLst>
          </p:cNvPr>
          <p:cNvSpPr txBox="1"/>
          <p:nvPr/>
        </p:nvSpPr>
        <p:spPr>
          <a:xfrm>
            <a:off x="4388344" y="4653449"/>
            <a:ext cx="1499614" cy="769441"/>
          </a:xfrm>
          <a:prstGeom prst="rect">
            <a:avLst/>
          </a:prstGeom>
          <a:solidFill>
            <a:srgbClr val="0E2D52"/>
          </a:solidFill>
        </p:spPr>
        <p:txBody>
          <a:bodyPr wrap="square" rtlCol="0">
            <a:spAutoFit/>
          </a:bodyPr>
          <a:lstStyle/>
          <a:p>
            <a:r>
              <a:rPr lang="en-US" sz="4400" b="1">
                <a:solidFill>
                  <a:schemeClr val="bg1"/>
                </a:solidFill>
              </a:rPr>
              <a:t>135+</a:t>
            </a:r>
          </a:p>
        </p:txBody>
      </p:sp>
      <p:sp>
        <p:nvSpPr>
          <p:cNvPr id="12" name="TextBox 11">
            <a:extLst>
              <a:ext uri="{FF2B5EF4-FFF2-40B4-BE49-F238E27FC236}">
                <a16:creationId xmlns:a16="http://schemas.microsoft.com/office/drawing/2014/main" id="{B1D1A4C9-6A03-9B06-902A-F9B4196E3E17}"/>
              </a:ext>
            </a:extLst>
          </p:cNvPr>
          <p:cNvSpPr txBox="1"/>
          <p:nvPr/>
        </p:nvSpPr>
        <p:spPr>
          <a:xfrm>
            <a:off x="7803657" y="4636121"/>
            <a:ext cx="1499614" cy="769441"/>
          </a:xfrm>
          <a:prstGeom prst="rect">
            <a:avLst/>
          </a:prstGeom>
          <a:solidFill>
            <a:srgbClr val="FCB21B"/>
          </a:solidFill>
        </p:spPr>
        <p:txBody>
          <a:bodyPr wrap="square" rtlCol="0">
            <a:spAutoFit/>
          </a:bodyPr>
          <a:lstStyle/>
          <a:p>
            <a:r>
              <a:rPr lang="en-US" sz="4400" b="1">
                <a:solidFill>
                  <a:schemeClr val="bg1"/>
                </a:solidFill>
              </a:rPr>
              <a:t>90+</a:t>
            </a:r>
          </a:p>
        </p:txBody>
      </p:sp>
      <p:sp>
        <p:nvSpPr>
          <p:cNvPr id="13" name="TextBox 12">
            <a:extLst>
              <a:ext uri="{FF2B5EF4-FFF2-40B4-BE49-F238E27FC236}">
                <a16:creationId xmlns:a16="http://schemas.microsoft.com/office/drawing/2014/main" id="{093180C9-B7A7-31B0-BB52-0FB8EA23054E}"/>
              </a:ext>
            </a:extLst>
          </p:cNvPr>
          <p:cNvSpPr txBox="1"/>
          <p:nvPr/>
        </p:nvSpPr>
        <p:spPr>
          <a:xfrm>
            <a:off x="1284950" y="2300871"/>
            <a:ext cx="1499614" cy="769441"/>
          </a:xfrm>
          <a:prstGeom prst="rect">
            <a:avLst/>
          </a:prstGeom>
          <a:solidFill>
            <a:srgbClr val="25AAE1"/>
          </a:solidFill>
        </p:spPr>
        <p:txBody>
          <a:bodyPr wrap="square" rtlCol="0">
            <a:spAutoFit/>
          </a:bodyPr>
          <a:lstStyle/>
          <a:p>
            <a:r>
              <a:rPr lang="en-US" sz="4400" b="1">
                <a:solidFill>
                  <a:schemeClr val="bg1"/>
                </a:solidFill>
              </a:rPr>
              <a:t>55+</a:t>
            </a:r>
          </a:p>
        </p:txBody>
      </p:sp>
      <p:sp>
        <p:nvSpPr>
          <p:cNvPr id="14" name="TextBox 13">
            <a:extLst>
              <a:ext uri="{FF2B5EF4-FFF2-40B4-BE49-F238E27FC236}">
                <a16:creationId xmlns:a16="http://schemas.microsoft.com/office/drawing/2014/main" id="{E430A6F4-F602-12CA-B84F-62F8A4C3D903}"/>
              </a:ext>
            </a:extLst>
          </p:cNvPr>
          <p:cNvSpPr txBox="1"/>
          <p:nvPr/>
        </p:nvSpPr>
        <p:spPr>
          <a:xfrm>
            <a:off x="1389115" y="4710695"/>
            <a:ext cx="1499614" cy="769441"/>
          </a:xfrm>
          <a:prstGeom prst="rect">
            <a:avLst/>
          </a:prstGeom>
          <a:solidFill>
            <a:srgbClr val="7E6F4D"/>
          </a:solidFill>
        </p:spPr>
        <p:txBody>
          <a:bodyPr wrap="square" rtlCol="0">
            <a:spAutoFit/>
          </a:bodyPr>
          <a:lstStyle/>
          <a:p>
            <a:r>
              <a:rPr lang="en-US" sz="4400" b="1">
                <a:solidFill>
                  <a:schemeClr val="bg1"/>
                </a:solidFill>
              </a:rPr>
              <a:t>90+</a:t>
            </a:r>
          </a:p>
        </p:txBody>
      </p:sp>
    </p:spTree>
    <p:extLst>
      <p:ext uri="{BB962C8B-B14F-4D97-AF65-F5344CB8AC3E}">
        <p14:creationId xmlns:p14="http://schemas.microsoft.com/office/powerpoint/2010/main" val="2022534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3515" y="107528"/>
            <a:ext cx="11631135" cy="731617"/>
          </a:xfrm>
        </p:spPr>
        <p:txBody>
          <a:bodyPr/>
          <a:lstStyle/>
          <a:p>
            <a:r>
              <a:rPr lang="en-GB" b="1"/>
              <a:t>Summer Local Consult Participants Profile                based on 423 RSVPs</a:t>
            </a:r>
            <a:endParaRPr lang="en-US" b="1"/>
          </a:p>
        </p:txBody>
      </p:sp>
      <p:graphicFrame>
        <p:nvGraphicFramePr>
          <p:cNvPr id="4" name="Chart Placeholder"/>
          <p:cNvGraphicFramePr>
            <a:graphicFrameLocks noGrp="1"/>
          </p:cNvGraphicFramePr>
          <p:nvPr>
            <p:extLst>
              <p:ext uri="{D42A27DB-BD31-4B8C-83A1-F6EECF244321}">
                <p14:modId xmlns:p14="http://schemas.microsoft.com/office/powerpoint/2010/main" val="3235181364"/>
              </p:ext>
            </p:extLst>
          </p:nvPr>
        </p:nvGraphicFramePr>
        <p:xfrm>
          <a:off x="304801" y="1399544"/>
          <a:ext cx="11545455" cy="507816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5C095-8E68-AC80-3B9E-4A7E5A97E4FA}"/>
              </a:ext>
            </a:extLst>
          </p:cNvPr>
          <p:cNvSpPr>
            <a:spLocks noGrp="1"/>
          </p:cNvSpPr>
          <p:nvPr>
            <p:ph type="title"/>
          </p:nvPr>
        </p:nvSpPr>
        <p:spPr>
          <a:xfrm>
            <a:off x="397401" y="263475"/>
            <a:ext cx="11628198" cy="781051"/>
          </a:xfrm>
        </p:spPr>
        <p:txBody>
          <a:bodyPr/>
          <a:lstStyle/>
          <a:p>
            <a:r>
              <a:rPr lang="en-US"/>
              <a:t>Input Sought in These 3 Areas</a:t>
            </a:r>
          </a:p>
        </p:txBody>
      </p:sp>
      <p:sp>
        <p:nvSpPr>
          <p:cNvPr id="4" name="Content Placeholder 3">
            <a:extLst>
              <a:ext uri="{FF2B5EF4-FFF2-40B4-BE49-F238E27FC236}">
                <a16:creationId xmlns:a16="http://schemas.microsoft.com/office/drawing/2014/main" id="{A59849DA-2C90-641D-40DD-6C9DC24B15DD}"/>
              </a:ext>
            </a:extLst>
          </p:cNvPr>
          <p:cNvSpPr>
            <a:spLocks noGrp="1"/>
          </p:cNvSpPr>
          <p:nvPr>
            <p:ph idx="1"/>
          </p:nvPr>
        </p:nvSpPr>
        <p:spPr>
          <a:xfrm>
            <a:off x="8420260" y="3078887"/>
            <a:ext cx="3423661" cy="4905116"/>
          </a:xfrm>
        </p:spPr>
        <p:txBody>
          <a:bodyPr/>
          <a:lstStyle/>
          <a:p>
            <a:pPr marL="0" indent="0" algn="ctr">
              <a:buNone/>
            </a:pPr>
            <a:r>
              <a:rPr lang="en-US" b="1"/>
              <a:t>Performance</a:t>
            </a:r>
          </a:p>
          <a:p>
            <a:pPr algn="ctr"/>
            <a:r>
              <a:rPr lang="en-US"/>
              <a:t>How are we managing water in the state?  Where could we improve our programs?</a:t>
            </a:r>
          </a:p>
        </p:txBody>
      </p:sp>
      <p:sp>
        <p:nvSpPr>
          <p:cNvPr id="5" name="Oval 4">
            <a:extLst>
              <a:ext uri="{FF2B5EF4-FFF2-40B4-BE49-F238E27FC236}">
                <a16:creationId xmlns:a16="http://schemas.microsoft.com/office/drawing/2014/main" id="{187F7E39-636C-748D-BBE1-577DCB25EF25}"/>
              </a:ext>
            </a:extLst>
          </p:cNvPr>
          <p:cNvSpPr/>
          <p:nvPr/>
        </p:nvSpPr>
        <p:spPr>
          <a:xfrm>
            <a:off x="1430332" y="1543695"/>
            <a:ext cx="1069384" cy="11007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t>1</a:t>
            </a:r>
          </a:p>
        </p:txBody>
      </p:sp>
      <p:sp>
        <p:nvSpPr>
          <p:cNvPr id="6" name="Content Placeholder 3">
            <a:extLst>
              <a:ext uri="{FF2B5EF4-FFF2-40B4-BE49-F238E27FC236}">
                <a16:creationId xmlns:a16="http://schemas.microsoft.com/office/drawing/2014/main" id="{8C6E9F04-FAA0-3F67-C9AF-17E7DAC83262}"/>
              </a:ext>
            </a:extLst>
          </p:cNvPr>
          <p:cNvSpPr txBox="1">
            <a:spLocks/>
          </p:cNvSpPr>
          <p:nvPr/>
        </p:nvSpPr>
        <p:spPr>
          <a:xfrm>
            <a:off x="4093095" y="3078887"/>
            <a:ext cx="4154665" cy="49051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t>Investment Prioritization</a:t>
            </a:r>
          </a:p>
          <a:p>
            <a:pPr algn="ctr"/>
            <a:r>
              <a:rPr lang="en-US"/>
              <a:t>Why do you value investments in one Guiding Principle over another if forced to choose?</a:t>
            </a:r>
          </a:p>
        </p:txBody>
      </p:sp>
      <p:sp>
        <p:nvSpPr>
          <p:cNvPr id="7" name="Oval 6">
            <a:extLst>
              <a:ext uri="{FF2B5EF4-FFF2-40B4-BE49-F238E27FC236}">
                <a16:creationId xmlns:a16="http://schemas.microsoft.com/office/drawing/2014/main" id="{B2438734-619D-3C7E-F925-CA18B32B72BB}"/>
              </a:ext>
            </a:extLst>
          </p:cNvPr>
          <p:cNvSpPr/>
          <p:nvPr/>
        </p:nvSpPr>
        <p:spPr>
          <a:xfrm>
            <a:off x="5676808" y="1543695"/>
            <a:ext cx="1069384" cy="1100764"/>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4800" b="1"/>
              <a:t>2</a:t>
            </a:r>
          </a:p>
        </p:txBody>
      </p:sp>
      <p:sp>
        <p:nvSpPr>
          <p:cNvPr id="8" name="Content Placeholder 3">
            <a:extLst>
              <a:ext uri="{FF2B5EF4-FFF2-40B4-BE49-F238E27FC236}">
                <a16:creationId xmlns:a16="http://schemas.microsoft.com/office/drawing/2014/main" id="{B9BEAC81-BCA4-498D-FDB8-A6E3D6B44846}"/>
              </a:ext>
            </a:extLst>
          </p:cNvPr>
          <p:cNvSpPr txBox="1">
            <a:spLocks/>
          </p:cNvSpPr>
          <p:nvPr/>
        </p:nvSpPr>
        <p:spPr>
          <a:xfrm>
            <a:off x="203575" y="3078887"/>
            <a:ext cx="3423661" cy="49051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t>Regional Goals</a:t>
            </a:r>
          </a:p>
          <a:p>
            <a:pPr algn="ctr"/>
            <a:r>
              <a:rPr lang="en-US"/>
              <a:t>Where is there alignment within your region and across the state?</a:t>
            </a:r>
          </a:p>
        </p:txBody>
      </p:sp>
      <p:sp>
        <p:nvSpPr>
          <p:cNvPr id="9" name="Oval 8">
            <a:extLst>
              <a:ext uri="{FF2B5EF4-FFF2-40B4-BE49-F238E27FC236}">
                <a16:creationId xmlns:a16="http://schemas.microsoft.com/office/drawing/2014/main" id="{58118F72-FDFE-899E-B70D-55BE8DD750B3}"/>
              </a:ext>
            </a:extLst>
          </p:cNvPr>
          <p:cNvSpPr/>
          <p:nvPr/>
        </p:nvSpPr>
        <p:spPr>
          <a:xfrm>
            <a:off x="9597398" y="1511324"/>
            <a:ext cx="1069384" cy="1100764"/>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4800" b="1"/>
              <a:t>3</a:t>
            </a:r>
          </a:p>
        </p:txBody>
      </p:sp>
    </p:spTree>
    <p:extLst>
      <p:ext uri="{BB962C8B-B14F-4D97-AF65-F5344CB8AC3E}">
        <p14:creationId xmlns:p14="http://schemas.microsoft.com/office/powerpoint/2010/main" val="4266518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CCD7D-296C-E7EE-850A-A6756B06A743}"/>
              </a:ext>
            </a:extLst>
          </p:cNvPr>
          <p:cNvSpPr>
            <a:spLocks noGrp="1"/>
          </p:cNvSpPr>
          <p:nvPr>
            <p:ph type="title"/>
          </p:nvPr>
        </p:nvSpPr>
        <p:spPr/>
        <p:txBody>
          <a:bodyPr/>
          <a:lstStyle/>
          <a:p>
            <a:r>
              <a:rPr lang="en-US"/>
              <a:t>Consensus Overarching Takeaways from Kansans</a:t>
            </a:r>
          </a:p>
        </p:txBody>
      </p:sp>
      <p:sp>
        <p:nvSpPr>
          <p:cNvPr id="3" name="Content Placeholder 2">
            <a:extLst>
              <a:ext uri="{FF2B5EF4-FFF2-40B4-BE49-F238E27FC236}">
                <a16:creationId xmlns:a16="http://schemas.microsoft.com/office/drawing/2014/main" id="{85062E45-DBBA-1A84-CA60-45BF8BEB0EF6}"/>
              </a:ext>
            </a:extLst>
          </p:cNvPr>
          <p:cNvSpPr>
            <a:spLocks noGrp="1"/>
          </p:cNvSpPr>
          <p:nvPr>
            <p:ph idx="1"/>
          </p:nvPr>
        </p:nvSpPr>
        <p:spPr>
          <a:xfrm>
            <a:off x="429208" y="1281341"/>
            <a:ext cx="11184294" cy="4905116"/>
          </a:xfrm>
        </p:spPr>
        <p:txBody>
          <a:bodyPr/>
          <a:lstStyle/>
          <a:p>
            <a:r>
              <a:rPr lang="en-US"/>
              <a:t>We have serious water challenges and </a:t>
            </a:r>
            <a:r>
              <a:rPr lang="en-US" b="1"/>
              <a:t>the time to </a:t>
            </a:r>
            <a:r>
              <a:rPr lang="en-US" b="1" u="sng"/>
              <a:t>act</a:t>
            </a:r>
            <a:r>
              <a:rPr lang="en-US" b="1"/>
              <a:t> is now.</a:t>
            </a:r>
          </a:p>
          <a:p>
            <a:pPr lvl="1"/>
            <a:r>
              <a:rPr lang="en-US"/>
              <a:t>We have a vision, now is time for implementation.</a:t>
            </a:r>
          </a:p>
          <a:p>
            <a:endParaRPr lang="en-US"/>
          </a:p>
          <a:p>
            <a:r>
              <a:rPr lang="en-US"/>
              <a:t>We are </a:t>
            </a:r>
            <a:r>
              <a:rPr lang="en-US" b="1" u="sng"/>
              <a:t>all connected</a:t>
            </a:r>
            <a:r>
              <a:rPr lang="en-US" b="1"/>
              <a:t> by our water issues</a:t>
            </a:r>
            <a:r>
              <a:rPr lang="en-US"/>
              <a:t>, what happens in the western portion of the state impacts the east and vice versa.  </a:t>
            </a:r>
          </a:p>
          <a:p>
            <a:endParaRPr lang="en-US"/>
          </a:p>
          <a:p>
            <a:r>
              <a:rPr lang="en-US"/>
              <a:t>We need to </a:t>
            </a:r>
            <a:r>
              <a:rPr lang="en-US" b="1" u="sng"/>
              <a:t>streamline</a:t>
            </a:r>
            <a:r>
              <a:rPr lang="en-US" b="1"/>
              <a:t> state agency water programs </a:t>
            </a:r>
            <a:r>
              <a:rPr lang="en-US"/>
              <a:t>and to make them </a:t>
            </a:r>
            <a:r>
              <a:rPr lang="en-US" b="1"/>
              <a:t>easier to use and more efficient.</a:t>
            </a:r>
          </a:p>
          <a:p>
            <a:endParaRPr lang="en-US" b="1"/>
          </a:p>
          <a:p>
            <a:r>
              <a:rPr lang="en-US"/>
              <a:t>Clean, secure, accessible water is an </a:t>
            </a:r>
            <a:r>
              <a:rPr lang="en-US" b="1" u="sng"/>
              <a:t>economic necessity</a:t>
            </a:r>
            <a:r>
              <a:rPr lang="en-US" b="1"/>
              <a:t>.</a:t>
            </a:r>
          </a:p>
          <a:p>
            <a:pPr marL="0" indent="0">
              <a:buNone/>
            </a:pPr>
            <a:endParaRPr lang="en-US"/>
          </a:p>
        </p:txBody>
      </p:sp>
    </p:spTree>
    <p:extLst>
      <p:ext uri="{BB962C8B-B14F-4D97-AF65-F5344CB8AC3E}">
        <p14:creationId xmlns:p14="http://schemas.microsoft.com/office/powerpoint/2010/main" val="3639870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4C289-119C-E143-C389-CE72F9A6A0D4}"/>
              </a:ext>
            </a:extLst>
          </p:cNvPr>
          <p:cNvSpPr>
            <a:spLocks noGrp="1"/>
          </p:cNvSpPr>
          <p:nvPr>
            <p:ph type="title"/>
          </p:nvPr>
        </p:nvSpPr>
        <p:spPr/>
        <p:txBody>
          <a:bodyPr/>
          <a:lstStyle/>
          <a:p>
            <a:r>
              <a:rPr lang="en-US"/>
              <a:t>Takeaways related to the Big 3 Guiding Principles</a:t>
            </a:r>
          </a:p>
        </p:txBody>
      </p:sp>
      <p:sp>
        <p:nvSpPr>
          <p:cNvPr id="3" name="Content Placeholder 2">
            <a:extLst>
              <a:ext uri="{FF2B5EF4-FFF2-40B4-BE49-F238E27FC236}">
                <a16:creationId xmlns:a16="http://schemas.microsoft.com/office/drawing/2014/main" id="{7A2332A5-0F9D-3CFC-2875-28937CD07D04}"/>
              </a:ext>
            </a:extLst>
          </p:cNvPr>
          <p:cNvSpPr>
            <a:spLocks noGrp="1"/>
          </p:cNvSpPr>
          <p:nvPr>
            <p:ph idx="1"/>
          </p:nvPr>
        </p:nvSpPr>
        <p:spPr>
          <a:xfrm>
            <a:off x="1057050" y="1462990"/>
            <a:ext cx="11134950" cy="4905116"/>
          </a:xfrm>
        </p:spPr>
        <p:txBody>
          <a:bodyPr/>
          <a:lstStyle/>
          <a:p>
            <a:pPr marL="0" indent="0">
              <a:buNone/>
            </a:pPr>
            <a:r>
              <a:rPr lang="en-US" b="1" dirty="0"/>
              <a:t>Aquifer</a:t>
            </a:r>
            <a:r>
              <a:rPr lang="en-US" dirty="0"/>
              <a:t>: </a:t>
            </a:r>
            <a:r>
              <a:rPr lang="en-US" sz="2400" dirty="0"/>
              <a:t>Strong support for about the need to reach sustainability of High Plains Aquifer </a:t>
            </a:r>
            <a:r>
              <a:rPr lang="en-US" sz="2400" b="1" dirty="0"/>
              <a:t>by using multiple tools </a:t>
            </a:r>
            <a:r>
              <a:rPr lang="en-US" sz="2400" dirty="0"/>
              <a:t>like irrigation technologies, cropping practices, water reuse</a:t>
            </a:r>
          </a:p>
          <a:p>
            <a:endParaRPr lang="en-US" sz="600" dirty="0"/>
          </a:p>
          <a:p>
            <a:pPr marL="0" indent="0">
              <a:buNone/>
            </a:pPr>
            <a:r>
              <a:rPr lang="en-US" sz="2400" b="1" dirty="0"/>
              <a:t>Reservoir: </a:t>
            </a:r>
            <a:r>
              <a:rPr lang="en-US" sz="2400" dirty="0">
                <a:effectLst/>
                <a:ea typeface="Aptos" panose="020B0004020202020204" pitchFamily="34" charset="0"/>
              </a:rPr>
              <a:t>Strong support for keeping our reservoir water supplies viable for generations through using </a:t>
            </a:r>
            <a:r>
              <a:rPr lang="en-US" sz="2400" b="1" dirty="0">
                <a:ea typeface="Aptos" panose="020B0004020202020204" pitchFamily="34" charset="0"/>
              </a:rPr>
              <a:t>in-lake and upstream techniques to reduce sedimentation</a:t>
            </a:r>
            <a:r>
              <a:rPr lang="en-US" sz="2400" b="1" dirty="0">
                <a:effectLst/>
                <a:ea typeface="Aptos" panose="020B0004020202020204" pitchFamily="34" charset="0"/>
              </a:rPr>
              <a:t> </a:t>
            </a:r>
            <a:endParaRPr lang="en-US" sz="3200" b="1" dirty="0"/>
          </a:p>
          <a:p>
            <a:pPr marL="457200" lvl="1" indent="0">
              <a:buNone/>
            </a:pPr>
            <a:endParaRPr lang="en-US" sz="2000" dirty="0"/>
          </a:p>
          <a:p>
            <a:pPr marL="0" indent="0">
              <a:buNone/>
            </a:pPr>
            <a:r>
              <a:rPr lang="en-US" b="1" dirty="0"/>
              <a:t>Water Quality: </a:t>
            </a:r>
            <a:r>
              <a:rPr lang="en-US" sz="2400" dirty="0">
                <a:effectLst/>
                <a:ea typeface="Aptos" panose="020B0004020202020204" pitchFamily="34" charset="0"/>
              </a:rPr>
              <a:t>Strong support for improving water quality across Kansas by </a:t>
            </a:r>
            <a:r>
              <a:rPr lang="en-US" sz="2400" b="1" dirty="0">
                <a:ea typeface="Aptos" panose="020B0004020202020204" pitchFamily="34" charset="0"/>
              </a:rPr>
              <a:t>improving our water infrastructure</a:t>
            </a:r>
            <a:endParaRPr lang="en-US" sz="2400" b="1" dirty="0">
              <a:effectLst/>
              <a:ea typeface="Aptos" panose="020B0004020202020204" pitchFamily="34" charset="0"/>
            </a:endParaRPr>
          </a:p>
          <a:p>
            <a:pPr marL="0" indent="0">
              <a:buNone/>
            </a:pPr>
            <a:endParaRPr lang="en-US" dirty="0"/>
          </a:p>
        </p:txBody>
      </p:sp>
      <p:pic>
        <p:nvPicPr>
          <p:cNvPr id="4" name="Picture 3" descr="A blue square with a blue drop and yellow and blue background&#10;&#10;Description automatically generated">
            <a:extLst>
              <a:ext uri="{FF2B5EF4-FFF2-40B4-BE49-F238E27FC236}">
                <a16:creationId xmlns:a16="http://schemas.microsoft.com/office/drawing/2014/main" id="{2E7BF6FC-74B8-8756-0006-CFF643E24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561" y="1462990"/>
            <a:ext cx="825791" cy="845336"/>
          </a:xfrm>
          <a:prstGeom prst="rect">
            <a:avLst/>
          </a:prstGeom>
        </p:spPr>
      </p:pic>
      <p:pic>
        <p:nvPicPr>
          <p:cNvPr id="6" name="Picture 5" descr="A blue square with a white sailboat and water&#10;&#10;Description automatically generated">
            <a:extLst>
              <a:ext uri="{FF2B5EF4-FFF2-40B4-BE49-F238E27FC236}">
                <a16:creationId xmlns:a16="http://schemas.microsoft.com/office/drawing/2014/main" id="{AEC090D6-5C43-53E2-9E9A-2C994E884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058" y="2830431"/>
            <a:ext cx="850294" cy="845336"/>
          </a:xfrm>
          <a:prstGeom prst="rect">
            <a:avLst/>
          </a:prstGeom>
        </p:spPr>
      </p:pic>
      <p:pic>
        <p:nvPicPr>
          <p:cNvPr id="7" name="Picture 6" descr="A blue square with a clipboard and a drop of water&#10;&#10;Description automatically generated">
            <a:extLst>
              <a:ext uri="{FF2B5EF4-FFF2-40B4-BE49-F238E27FC236}">
                <a16:creationId xmlns:a16="http://schemas.microsoft.com/office/drawing/2014/main" id="{55FA1E9D-0F6B-E87E-922F-58F5FB6654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01" y="4263698"/>
            <a:ext cx="840451" cy="845337"/>
          </a:xfrm>
          <a:prstGeom prst="rect">
            <a:avLst/>
          </a:prstGeom>
        </p:spPr>
      </p:pic>
    </p:spTree>
    <p:extLst>
      <p:ext uri="{BB962C8B-B14F-4D97-AF65-F5344CB8AC3E}">
        <p14:creationId xmlns:p14="http://schemas.microsoft.com/office/powerpoint/2010/main" val="1402943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CCD7D-296C-E7EE-850A-A6756B06A743}"/>
              </a:ext>
            </a:extLst>
          </p:cNvPr>
          <p:cNvSpPr>
            <a:spLocks noGrp="1"/>
          </p:cNvSpPr>
          <p:nvPr>
            <p:ph type="title"/>
          </p:nvPr>
        </p:nvSpPr>
        <p:spPr/>
        <p:txBody>
          <a:bodyPr/>
          <a:lstStyle/>
          <a:p>
            <a:r>
              <a:rPr lang="en-US"/>
              <a:t>More discussion needed Round 2 on…</a:t>
            </a:r>
          </a:p>
        </p:txBody>
      </p:sp>
      <p:sp>
        <p:nvSpPr>
          <p:cNvPr id="3" name="Content Placeholder 2">
            <a:extLst>
              <a:ext uri="{FF2B5EF4-FFF2-40B4-BE49-F238E27FC236}">
                <a16:creationId xmlns:a16="http://schemas.microsoft.com/office/drawing/2014/main" id="{85062E45-DBBA-1A84-CA60-45BF8BEB0EF6}"/>
              </a:ext>
            </a:extLst>
          </p:cNvPr>
          <p:cNvSpPr>
            <a:spLocks noGrp="1"/>
          </p:cNvSpPr>
          <p:nvPr>
            <p:ph idx="1"/>
          </p:nvPr>
        </p:nvSpPr>
        <p:spPr>
          <a:xfrm>
            <a:off x="281902" y="1169210"/>
            <a:ext cx="11032730" cy="4223884"/>
          </a:xfrm>
        </p:spPr>
        <p:txBody>
          <a:bodyPr/>
          <a:lstStyle/>
          <a:p>
            <a:r>
              <a:rPr lang="en-US"/>
              <a:t>How to ensure water programs are </a:t>
            </a:r>
            <a:r>
              <a:rPr lang="en-US" b="1"/>
              <a:t>reaching intended water users and stakeholders </a:t>
            </a:r>
            <a:r>
              <a:rPr lang="en-US"/>
              <a:t>and are </a:t>
            </a:r>
            <a:r>
              <a:rPr lang="en-US" b="1"/>
              <a:t>utilized effectively</a:t>
            </a:r>
            <a:r>
              <a:rPr lang="en-US"/>
              <a:t>?</a:t>
            </a:r>
          </a:p>
          <a:p>
            <a:endParaRPr lang="en-US"/>
          </a:p>
          <a:p>
            <a:r>
              <a:rPr lang="en-US"/>
              <a:t>Prioritizing investment strategies </a:t>
            </a:r>
          </a:p>
          <a:p>
            <a:endParaRPr lang="en-US"/>
          </a:p>
          <a:p>
            <a:r>
              <a:rPr lang="en-US"/>
              <a:t>Braiding (local, state, federal) funding to leverage dollars further</a:t>
            </a:r>
          </a:p>
          <a:p>
            <a:endParaRPr lang="en-US"/>
          </a:p>
        </p:txBody>
      </p:sp>
    </p:spTree>
    <p:extLst>
      <p:ext uri="{BB962C8B-B14F-4D97-AF65-F5344CB8AC3E}">
        <p14:creationId xmlns:p14="http://schemas.microsoft.com/office/powerpoint/2010/main" val="4266391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482DE-9BF6-1E53-4ED8-6C22DD75C9D2}"/>
              </a:ext>
            </a:extLst>
          </p:cNvPr>
          <p:cNvSpPr>
            <a:spLocks noGrp="1"/>
          </p:cNvSpPr>
          <p:nvPr>
            <p:ph type="title"/>
          </p:nvPr>
        </p:nvSpPr>
        <p:spPr>
          <a:xfrm>
            <a:off x="218052" y="122421"/>
            <a:ext cx="11628198" cy="781051"/>
          </a:xfrm>
        </p:spPr>
        <p:txBody>
          <a:bodyPr/>
          <a:lstStyle/>
          <a:p>
            <a:r>
              <a:rPr lang="en-US"/>
              <a:t>Investment Scenario with Strongest Support</a:t>
            </a:r>
          </a:p>
        </p:txBody>
      </p:sp>
      <p:pic>
        <p:nvPicPr>
          <p:cNvPr id="4" name="Picture 3">
            <a:extLst>
              <a:ext uri="{FF2B5EF4-FFF2-40B4-BE49-F238E27FC236}">
                <a16:creationId xmlns:a16="http://schemas.microsoft.com/office/drawing/2014/main" id="{4F90B048-3EB1-2F8B-12D5-1720836F3703}"/>
              </a:ext>
            </a:extLst>
          </p:cNvPr>
          <p:cNvPicPr>
            <a:picLocks noChangeAspect="1"/>
          </p:cNvPicPr>
          <p:nvPr/>
        </p:nvPicPr>
        <p:blipFill rotWithShape="1">
          <a:blip r:embed="rId2">
            <a:extLst>
              <a:ext uri="{28A0092B-C50C-407E-A947-70E740481C1C}">
                <a14:useLocalDpi xmlns:a14="http://schemas.microsoft.com/office/drawing/2010/main" val="0"/>
              </a:ext>
            </a:extLst>
          </a:blip>
          <a:srcRect t="12754"/>
          <a:stretch/>
        </p:blipFill>
        <p:spPr>
          <a:xfrm>
            <a:off x="-1264758" y="1235063"/>
            <a:ext cx="12191999" cy="5983325"/>
          </a:xfrm>
          <a:prstGeom prst="rect">
            <a:avLst/>
          </a:prstGeom>
        </p:spPr>
      </p:pic>
      <p:pic>
        <p:nvPicPr>
          <p:cNvPr id="5" name="Picture 4" descr="A blue square with a blue drop and yellow and blue background&#10;&#10;Description automatically generated">
            <a:extLst>
              <a:ext uri="{FF2B5EF4-FFF2-40B4-BE49-F238E27FC236}">
                <a16:creationId xmlns:a16="http://schemas.microsoft.com/office/drawing/2014/main" id="{B8862CFD-CA40-AC2C-42CA-C43CDB9A86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868" y="2128026"/>
            <a:ext cx="1072314" cy="1097694"/>
          </a:xfrm>
          <a:prstGeom prst="rect">
            <a:avLst/>
          </a:prstGeom>
        </p:spPr>
      </p:pic>
      <p:pic>
        <p:nvPicPr>
          <p:cNvPr id="6" name="Picture 5" descr="A blue square with a white sailboat and water&#10;&#10;Description automatically generated">
            <a:extLst>
              <a:ext uri="{FF2B5EF4-FFF2-40B4-BE49-F238E27FC236}">
                <a16:creationId xmlns:a16="http://schemas.microsoft.com/office/drawing/2014/main" id="{C35C0D99-BE9F-0B5A-EB0C-B84FEDFDAA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3741" y="4541106"/>
            <a:ext cx="1088176" cy="1081831"/>
          </a:xfrm>
          <a:prstGeom prst="rect">
            <a:avLst/>
          </a:prstGeom>
        </p:spPr>
      </p:pic>
      <p:pic>
        <p:nvPicPr>
          <p:cNvPr id="7" name="Picture 6" descr="A blue square with a clipboard and a drop of water&#10;&#10;Description automatically generated">
            <a:extLst>
              <a:ext uri="{FF2B5EF4-FFF2-40B4-BE49-F238E27FC236}">
                <a16:creationId xmlns:a16="http://schemas.microsoft.com/office/drawing/2014/main" id="{24A857EE-7838-A276-CCAE-A2BBA420B7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7416" y="4533174"/>
            <a:ext cx="1091349" cy="1097694"/>
          </a:xfrm>
          <a:prstGeom prst="rect">
            <a:avLst/>
          </a:prstGeom>
        </p:spPr>
      </p:pic>
      <p:pic>
        <p:nvPicPr>
          <p:cNvPr id="8" name="Picture 7" descr="A blue square with a blue drop and yellow and blue background&#10;&#10;Description automatically generated">
            <a:extLst>
              <a:ext uri="{FF2B5EF4-FFF2-40B4-BE49-F238E27FC236}">
                <a16:creationId xmlns:a16="http://schemas.microsoft.com/office/drawing/2014/main" id="{EA751E8E-0010-7C4E-DCA4-55362B62D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18" y="4541106"/>
            <a:ext cx="1072314" cy="1097694"/>
          </a:xfrm>
          <a:prstGeom prst="rect">
            <a:avLst/>
          </a:prstGeom>
        </p:spPr>
      </p:pic>
      <p:pic>
        <p:nvPicPr>
          <p:cNvPr id="9" name="Picture 8" descr="A blue square with a clipboard and a drop of water&#10;&#10;Description automatically generated">
            <a:extLst>
              <a:ext uri="{FF2B5EF4-FFF2-40B4-BE49-F238E27FC236}">
                <a16:creationId xmlns:a16="http://schemas.microsoft.com/office/drawing/2014/main" id="{10C763AC-EB14-28F4-A4D9-A8CAFC8E0D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7416" y="2128026"/>
            <a:ext cx="1091349" cy="1097694"/>
          </a:xfrm>
          <a:prstGeom prst="rect">
            <a:avLst/>
          </a:prstGeom>
        </p:spPr>
      </p:pic>
      <p:pic>
        <p:nvPicPr>
          <p:cNvPr id="10" name="Picture 9" descr="A blue square with a clipboard and a drop of water&#10;&#10;Description automatically generated">
            <a:extLst>
              <a:ext uri="{FF2B5EF4-FFF2-40B4-BE49-F238E27FC236}">
                <a16:creationId xmlns:a16="http://schemas.microsoft.com/office/drawing/2014/main" id="{BA5D2B50-12F6-7673-11FD-C472BA4E9A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5986" y="2112995"/>
            <a:ext cx="1091349" cy="1097694"/>
          </a:xfrm>
          <a:prstGeom prst="rect">
            <a:avLst/>
          </a:prstGeom>
        </p:spPr>
      </p:pic>
      <p:pic>
        <p:nvPicPr>
          <p:cNvPr id="11" name="Picture 10" descr="A blue square with a white sailboat and water&#10;&#10;Description automatically generated">
            <a:extLst>
              <a:ext uri="{FF2B5EF4-FFF2-40B4-BE49-F238E27FC236}">
                <a16:creationId xmlns:a16="http://schemas.microsoft.com/office/drawing/2014/main" id="{AF381F53-8FC7-0C32-3008-912388920A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1027" y="2108398"/>
            <a:ext cx="1088176" cy="1081831"/>
          </a:xfrm>
          <a:prstGeom prst="rect">
            <a:avLst/>
          </a:prstGeom>
        </p:spPr>
      </p:pic>
      <p:sp>
        <p:nvSpPr>
          <p:cNvPr id="13" name="Rectangle 12">
            <a:extLst>
              <a:ext uri="{FF2B5EF4-FFF2-40B4-BE49-F238E27FC236}">
                <a16:creationId xmlns:a16="http://schemas.microsoft.com/office/drawing/2014/main" id="{074CA654-9BDA-0CF1-0198-27B55A67B103}"/>
              </a:ext>
            </a:extLst>
          </p:cNvPr>
          <p:cNvSpPr/>
          <p:nvPr/>
        </p:nvSpPr>
        <p:spPr>
          <a:xfrm>
            <a:off x="7570177" y="2128026"/>
            <a:ext cx="641838" cy="20955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Tie</a:t>
            </a:r>
          </a:p>
        </p:txBody>
      </p:sp>
      <p:pic>
        <p:nvPicPr>
          <p:cNvPr id="14" name="Picture 13" descr="A blue square with a blue drop and yellow and blue background&#10;&#10;Description automatically generated">
            <a:extLst>
              <a:ext uri="{FF2B5EF4-FFF2-40B4-BE49-F238E27FC236}">
                <a16:creationId xmlns:a16="http://schemas.microsoft.com/office/drawing/2014/main" id="{6A55EEF1-A42A-4B89-90A4-9F2C26F79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9392" y="1492240"/>
            <a:ext cx="825791" cy="845336"/>
          </a:xfrm>
          <a:prstGeom prst="rect">
            <a:avLst/>
          </a:prstGeom>
        </p:spPr>
      </p:pic>
      <p:sp>
        <p:nvSpPr>
          <p:cNvPr id="15" name="TextBox 14">
            <a:extLst>
              <a:ext uri="{FF2B5EF4-FFF2-40B4-BE49-F238E27FC236}">
                <a16:creationId xmlns:a16="http://schemas.microsoft.com/office/drawing/2014/main" id="{98884397-92E0-00C5-8744-7F60C65A3320}"/>
              </a:ext>
            </a:extLst>
          </p:cNvPr>
          <p:cNvSpPr txBox="1"/>
          <p:nvPr/>
        </p:nvSpPr>
        <p:spPr>
          <a:xfrm>
            <a:off x="10245967" y="1637029"/>
            <a:ext cx="1480119" cy="523220"/>
          </a:xfrm>
          <a:prstGeom prst="rect">
            <a:avLst/>
          </a:prstGeom>
          <a:noFill/>
        </p:spPr>
        <p:txBody>
          <a:bodyPr wrap="square" rtlCol="0">
            <a:spAutoFit/>
          </a:bodyPr>
          <a:lstStyle/>
          <a:p>
            <a:r>
              <a:rPr lang="en-US" sz="2800" b="1"/>
              <a:t>Aquifer</a:t>
            </a:r>
          </a:p>
        </p:txBody>
      </p:sp>
      <p:pic>
        <p:nvPicPr>
          <p:cNvPr id="16" name="Picture 15" descr="A blue square with a white sailboat and water&#10;&#10;Description automatically generated">
            <a:extLst>
              <a:ext uri="{FF2B5EF4-FFF2-40B4-BE49-F238E27FC236}">
                <a16:creationId xmlns:a16="http://schemas.microsoft.com/office/drawing/2014/main" id="{56F33514-6744-C5F1-95DD-9E8F77623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7140" y="2290363"/>
            <a:ext cx="850294" cy="845336"/>
          </a:xfrm>
          <a:prstGeom prst="rect">
            <a:avLst/>
          </a:prstGeom>
        </p:spPr>
      </p:pic>
      <p:sp>
        <p:nvSpPr>
          <p:cNvPr id="17" name="TextBox 16">
            <a:extLst>
              <a:ext uri="{FF2B5EF4-FFF2-40B4-BE49-F238E27FC236}">
                <a16:creationId xmlns:a16="http://schemas.microsoft.com/office/drawing/2014/main" id="{ADA85004-EA3F-5227-6E24-2FBE5705B70E}"/>
              </a:ext>
            </a:extLst>
          </p:cNvPr>
          <p:cNvSpPr txBox="1"/>
          <p:nvPr/>
        </p:nvSpPr>
        <p:spPr>
          <a:xfrm>
            <a:off x="10245967" y="2459876"/>
            <a:ext cx="1886817" cy="523220"/>
          </a:xfrm>
          <a:prstGeom prst="rect">
            <a:avLst/>
          </a:prstGeom>
          <a:noFill/>
        </p:spPr>
        <p:txBody>
          <a:bodyPr wrap="square" rtlCol="0">
            <a:spAutoFit/>
          </a:bodyPr>
          <a:lstStyle/>
          <a:p>
            <a:r>
              <a:rPr lang="en-US" sz="2800" b="1"/>
              <a:t>Reservoir</a:t>
            </a:r>
          </a:p>
        </p:txBody>
      </p:sp>
      <p:pic>
        <p:nvPicPr>
          <p:cNvPr id="18" name="Picture 17" descr="A blue square with a clipboard and a drop of water&#10;&#10;Description automatically generated">
            <a:extLst>
              <a:ext uri="{FF2B5EF4-FFF2-40B4-BE49-F238E27FC236}">
                <a16:creationId xmlns:a16="http://schemas.microsoft.com/office/drawing/2014/main" id="{3DB7E73A-3DDA-646D-B6AB-A1A787E396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4732" y="3152047"/>
            <a:ext cx="840451" cy="845337"/>
          </a:xfrm>
          <a:prstGeom prst="rect">
            <a:avLst/>
          </a:prstGeom>
        </p:spPr>
      </p:pic>
      <p:sp>
        <p:nvSpPr>
          <p:cNvPr id="19" name="TextBox 18">
            <a:extLst>
              <a:ext uri="{FF2B5EF4-FFF2-40B4-BE49-F238E27FC236}">
                <a16:creationId xmlns:a16="http://schemas.microsoft.com/office/drawing/2014/main" id="{DBB824EF-2C95-E7EB-8793-5F9F5C686841}"/>
              </a:ext>
            </a:extLst>
          </p:cNvPr>
          <p:cNvSpPr txBox="1"/>
          <p:nvPr/>
        </p:nvSpPr>
        <p:spPr>
          <a:xfrm>
            <a:off x="10317434" y="3272618"/>
            <a:ext cx="1886817" cy="954107"/>
          </a:xfrm>
          <a:prstGeom prst="rect">
            <a:avLst/>
          </a:prstGeom>
          <a:noFill/>
        </p:spPr>
        <p:txBody>
          <a:bodyPr wrap="square" rtlCol="0">
            <a:spAutoFit/>
          </a:bodyPr>
          <a:lstStyle/>
          <a:p>
            <a:r>
              <a:rPr lang="en-US" sz="2800" b="1"/>
              <a:t>Water Quality</a:t>
            </a:r>
          </a:p>
        </p:txBody>
      </p:sp>
      <p:sp>
        <p:nvSpPr>
          <p:cNvPr id="21" name="Rectangle: Rounded Corners 20">
            <a:extLst>
              <a:ext uri="{FF2B5EF4-FFF2-40B4-BE49-F238E27FC236}">
                <a16:creationId xmlns:a16="http://schemas.microsoft.com/office/drawing/2014/main" id="{AA4E8D5D-3BBB-76F0-1E6A-B636C61D2837}"/>
              </a:ext>
            </a:extLst>
          </p:cNvPr>
          <p:cNvSpPr/>
          <p:nvPr/>
        </p:nvSpPr>
        <p:spPr>
          <a:xfrm>
            <a:off x="3921369" y="4541106"/>
            <a:ext cx="942594" cy="1006840"/>
          </a:xfrm>
          <a:prstGeom prst="roundRect">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4277059"/>
      </p:ext>
    </p:extLst>
  </p:cSld>
  <p:clrMapOvr>
    <a:masterClrMapping/>
  </p:clrMapOvr>
</p:sld>
</file>

<file path=ppt/theme/theme1.xml><?xml version="1.0" encoding="utf-8"?>
<a:theme xmlns:a="http://schemas.openxmlformats.org/drawingml/2006/main" name="Office Theme">
  <a:themeElements>
    <a:clrScheme name="Custom 56">
      <a:dk1>
        <a:srgbClr val="0F2D52"/>
      </a:dk1>
      <a:lt1>
        <a:sysClr val="window" lastClr="FFFFFF"/>
      </a:lt1>
      <a:dk2>
        <a:srgbClr val="1D5B8A"/>
      </a:dk2>
      <a:lt2>
        <a:srgbClr val="C1E4F5"/>
      </a:lt2>
      <a:accent1>
        <a:srgbClr val="FCB31C"/>
      </a:accent1>
      <a:accent2>
        <a:srgbClr val="8DC63F"/>
      </a:accent2>
      <a:accent3>
        <a:srgbClr val="27AAE1"/>
      </a:accent3>
      <a:accent4>
        <a:srgbClr val="1D5B8A"/>
      </a:accent4>
      <a:accent5>
        <a:srgbClr val="0F2D52"/>
      </a:accent5>
      <a:accent6>
        <a:srgbClr val="8DC63F"/>
      </a:accent6>
      <a:hlink>
        <a:srgbClr val="1D5B8A"/>
      </a:hlink>
      <a:folHlink>
        <a:srgbClr val="0F2D52"/>
      </a:folHlink>
    </a:clrScheme>
    <a:fontScheme name="Custom 5">
      <a:majorFont>
        <a:latin typeface="Gotham"/>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098CA29-7F99-4769-A722-01E22A163BB0}">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D722135126C047983C20EB974AAF0A" ma:contentTypeVersion="14" ma:contentTypeDescription="Create a new document." ma:contentTypeScope="" ma:versionID="4b44887481f88974d80e73fcdaacba4f">
  <xsd:schema xmlns:xsd="http://www.w3.org/2001/XMLSchema" xmlns:xs="http://www.w3.org/2001/XMLSchema" xmlns:p="http://schemas.microsoft.com/office/2006/metadata/properties" xmlns:ns2="6c0e53c8-f4be-4aef-8199-a9f50f7d5457" xmlns:ns3="283b7b7f-5b84-4800-8929-8952b5170033" targetNamespace="http://schemas.microsoft.com/office/2006/metadata/properties" ma:root="true" ma:fieldsID="75757df35ad10ad08a357cac90b09d2a" ns2:_="" ns3:_="">
    <xsd:import namespace="6c0e53c8-f4be-4aef-8199-a9f50f7d5457"/>
    <xsd:import namespace="283b7b7f-5b84-4800-8929-8952b517003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0e53c8-f4be-4aef-8199-a9f50f7d54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cf32eec-7bc8-4e8a-bbcd-8d0e930e2dd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3b7b7f-5b84-4800-8929-8952b517003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e2c2c6f-24ab-48c1-aa6a-d97e1ff5024b}" ma:internalName="TaxCatchAll" ma:showField="CatchAllData" ma:web="283b7b7f-5b84-4800-8929-8952b51700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83b7b7f-5b84-4800-8929-8952b5170033" xsi:nil="true"/>
    <lcf76f155ced4ddcb4097134ff3c332f xmlns="6c0e53c8-f4be-4aef-8199-a9f50f7d545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C32017F-94E3-461A-96EF-BA66527ABBC7}"/>
</file>

<file path=customXml/itemProps2.xml><?xml version="1.0" encoding="utf-8"?>
<ds:datastoreItem xmlns:ds="http://schemas.openxmlformats.org/officeDocument/2006/customXml" ds:itemID="{95B6F04E-78B6-407B-B9D0-3CF2B29E3B44}">
  <ds:schemaRefs>
    <ds:schemaRef ds:uri="http://schemas.microsoft.com/sharepoint/v3/contenttype/forms"/>
  </ds:schemaRefs>
</ds:datastoreItem>
</file>

<file path=customXml/itemProps3.xml><?xml version="1.0" encoding="utf-8"?>
<ds:datastoreItem xmlns:ds="http://schemas.openxmlformats.org/officeDocument/2006/customXml" ds:itemID="{AC32D6CB-EFB5-4D5A-B83B-E6E2A036F496}">
  <ds:schemaRefs>
    <ds:schemaRef ds:uri="http://schemas.microsoft.com/office/2006/documentManagement/types"/>
    <ds:schemaRef ds:uri="http://purl.org/dc/terms/"/>
    <ds:schemaRef ds:uri="http://purl.org/dc/elements/1.1/"/>
    <ds:schemaRef ds:uri="http://www.w3.org/XML/1998/namespace"/>
    <ds:schemaRef ds:uri="http://schemas.openxmlformats.org/package/2006/metadata/core-properties"/>
    <ds:schemaRef ds:uri="ded2969b-f71e-48d9-9a71-5c61eb40bb16"/>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144</TotalTime>
  <Words>935</Words>
  <Application>Microsoft Office PowerPoint</Application>
  <PresentationFormat>Widescreen</PresentationFormat>
  <Paragraphs>134</Paragraphs>
  <Slides>18</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Aptos</vt:lpstr>
      <vt:lpstr>Arial</vt:lpstr>
      <vt:lpstr>Office Theme</vt:lpstr>
      <vt:lpstr>Summer Local Consult  Key Takeaways</vt:lpstr>
      <vt:lpstr>PowerPoint Presentation</vt:lpstr>
      <vt:lpstr>Meeting Participation by Region</vt:lpstr>
      <vt:lpstr>Summer Local Consult Participants Profile                based on 423 RSVPs</vt:lpstr>
      <vt:lpstr>Input Sought in These 3 Areas</vt:lpstr>
      <vt:lpstr>Consensus Overarching Takeaways from Kansans</vt:lpstr>
      <vt:lpstr>Takeaways related to the Big 3 Guiding Principles</vt:lpstr>
      <vt:lpstr>More discussion needed Round 2 on…</vt:lpstr>
      <vt:lpstr>Investment Scenario with Strongest Support</vt:lpstr>
      <vt:lpstr>Southwest Region (Dodge City) Takeaways</vt:lpstr>
      <vt:lpstr>Regional Goal Alignment Input </vt:lpstr>
      <vt:lpstr>Reasons for Supporting Investment Scenarios</vt:lpstr>
      <vt:lpstr>Programs/Overall Performance</vt:lpstr>
      <vt:lpstr>Other Notable Input</vt:lpstr>
      <vt:lpstr>Notable Quotes</vt:lpstr>
      <vt:lpstr>Discussion Questions for All Meetings</vt:lpstr>
      <vt:lpstr>Discussion Questions for the Southwest Region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KANSAS STATEWIDE WATER PROGRAM</dc:title>
  <dc:creator>Rebecca Thompson</dc:creator>
  <cp:lastModifiedBy>Amy Link</cp:lastModifiedBy>
  <cp:revision>4</cp:revision>
  <dcterms:created xsi:type="dcterms:W3CDTF">2024-04-11T19:24:49Z</dcterms:created>
  <dcterms:modified xsi:type="dcterms:W3CDTF">2024-07-12T17:37:24Z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0x0101008CD722135126C047983C20EB974AAF0A</vt:lpwstr>
  </property>
  <property fmtid="{D5CDD505-2E9C-101B-9397-08002B2CF9AE}" pid="3" name="MediaServiceImageTags">
    <vt:lpwstr/>
  </property>
</Properties>
</file>