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134806368" r:id="rId5"/>
    <p:sldId id="2134806369" r:id="rId6"/>
    <p:sldId id="2134806370" r:id="rId7"/>
    <p:sldId id="259" r:id="rId8"/>
    <p:sldId id="2134806380" r:id="rId9"/>
    <p:sldId id="2134806420" r:id="rId10"/>
    <p:sldId id="2134806432" r:id="rId11"/>
    <p:sldId id="2134806421" r:id="rId12"/>
    <p:sldId id="2134806415" r:id="rId13"/>
    <p:sldId id="2134806383" r:id="rId14"/>
    <p:sldId id="2134806410" r:id="rId15"/>
    <p:sldId id="2134806411" r:id="rId16"/>
    <p:sldId id="2134806417" r:id="rId17"/>
    <p:sldId id="2134806414" r:id="rId18"/>
    <p:sldId id="2134806412" r:id="rId19"/>
    <p:sldId id="2134806428" r:id="rId20"/>
    <p:sldId id="2134806416" r:id="rId21"/>
    <p:sldId id="21348063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DCD67-ECA6-0100-0063-0E064E423BB8}" name="Amy Link" initials="AL" userId="S::link@highstreetconsulting.com::eafbd6cb-67b1-4c91-870c-e9f18fc54acc" providerId="AD"/>
  <p188:author id="{46FAE590-98A4-50ED-E74A-21B4D829AA0A}" name="Isaac Gonzalez" initials="IG" userId="S::gonzalez@highstreetconsulting.com::b7731e89-1153-4481-8e7c-8ed2b3bf14f2" providerId="AD"/>
  <p188:author id="{085867D0-0234-4B6C-5BAF-4C1074DDF95F}" name="Sydney Joseph" initials="SJ" userId="S::joseph@highstreetconsulting.com::d05b89bd-471e-471b-b650-a1ada7a520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52"/>
    <a:srgbClr val="0F2D52"/>
    <a:srgbClr val="7E6F4D"/>
    <a:srgbClr val="85807A"/>
    <a:srgbClr val="25AAE1"/>
    <a:srgbClr val="7797B2"/>
    <a:srgbClr val="FCB21B"/>
    <a:srgbClr val="8CC63F"/>
    <a:srgbClr val="616161"/>
    <a:srgbClr val="BF9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AF852-F178-B9D5-4DC2-9A0B26EA3E09}" v="3" dt="2024-07-29T15:51:49.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ink" userId="eafbd6cb-67b1-4c91-870c-e9f18fc54acc" providerId="ADAL" clId="{0AE1CAA4-E1BC-4EF2-B09B-833EA41B7689}"/>
    <pc:docChg chg="undo custSel addSld delSld modSld">
      <pc:chgData name="Amy Link" userId="eafbd6cb-67b1-4c91-870c-e9f18fc54acc" providerId="ADAL" clId="{0AE1CAA4-E1BC-4EF2-B09B-833EA41B7689}" dt="2024-07-11T20:51:45.691" v="373" actId="20577"/>
      <pc:docMkLst>
        <pc:docMk/>
      </pc:docMkLst>
      <pc:sldChg chg="addSp modSp mod">
        <pc:chgData name="Amy Link" userId="eafbd6cb-67b1-4c91-870c-e9f18fc54acc" providerId="ADAL" clId="{0AE1CAA4-E1BC-4EF2-B09B-833EA41B7689}" dt="2024-07-11T18:17:35.709" v="274" actId="1076"/>
        <pc:sldMkLst>
          <pc:docMk/>
          <pc:sldMk cId="2581642283" sldId="2134806383"/>
        </pc:sldMkLst>
        <pc:picChg chg="add mod">
          <ac:chgData name="Amy Link" userId="eafbd6cb-67b1-4c91-870c-e9f18fc54acc" providerId="ADAL" clId="{0AE1CAA4-E1BC-4EF2-B09B-833EA41B7689}" dt="2024-07-11T18:17:35.709" v="274" actId="1076"/>
          <ac:picMkLst>
            <pc:docMk/>
            <pc:sldMk cId="2581642283" sldId="2134806383"/>
            <ac:picMk id="4" creationId="{98B85172-C3A9-583E-3DBC-5C1B6BAEEBF5}"/>
          </ac:picMkLst>
        </pc:picChg>
      </pc:sldChg>
      <pc:sldChg chg="modSp mod">
        <pc:chgData name="Amy Link" userId="eafbd6cb-67b1-4c91-870c-e9f18fc54acc" providerId="ADAL" clId="{0AE1CAA4-E1BC-4EF2-B09B-833EA41B7689}" dt="2024-07-11T18:08:27.222" v="166" actId="20577"/>
        <pc:sldMkLst>
          <pc:docMk/>
          <pc:sldMk cId="3218644549" sldId="2134806410"/>
        </pc:sldMkLst>
        <pc:spChg chg="mod">
          <ac:chgData name="Amy Link" userId="eafbd6cb-67b1-4c91-870c-e9f18fc54acc" providerId="ADAL" clId="{0AE1CAA4-E1BC-4EF2-B09B-833EA41B7689}" dt="2024-07-11T18:08:27.222" v="166" actId="20577"/>
          <ac:spMkLst>
            <pc:docMk/>
            <pc:sldMk cId="3218644549" sldId="2134806410"/>
            <ac:spMk id="4" creationId="{7242F9D7-B568-73E3-67A0-369A112CD510}"/>
          </ac:spMkLst>
        </pc:spChg>
      </pc:sldChg>
      <pc:sldChg chg="addSp delSp modSp mod modClrScheme chgLayout">
        <pc:chgData name="Amy Link" userId="eafbd6cb-67b1-4c91-870c-e9f18fc54acc" providerId="ADAL" clId="{0AE1CAA4-E1BC-4EF2-B09B-833EA41B7689}" dt="2024-07-11T18:17:02.937" v="271" actId="404"/>
        <pc:sldMkLst>
          <pc:docMk/>
          <pc:sldMk cId="3009952395" sldId="2134806414"/>
        </pc:sldMkLst>
        <pc:spChg chg="mod ord">
          <ac:chgData name="Amy Link" userId="eafbd6cb-67b1-4c91-870c-e9f18fc54acc" providerId="ADAL" clId="{0AE1CAA4-E1BC-4EF2-B09B-833EA41B7689}" dt="2024-07-11T18:13:21.832" v="191" actId="20577"/>
          <ac:spMkLst>
            <pc:docMk/>
            <pc:sldMk cId="3009952395" sldId="2134806414"/>
            <ac:spMk id="2" creationId="{C89E4EFB-2AA2-2ABA-AE85-A4FA520F49C6}"/>
          </ac:spMkLst>
        </pc:spChg>
        <pc:spChg chg="add del mod">
          <ac:chgData name="Amy Link" userId="eafbd6cb-67b1-4c91-870c-e9f18fc54acc" providerId="ADAL" clId="{0AE1CAA4-E1BC-4EF2-B09B-833EA41B7689}" dt="2024-07-11T18:13:36.025" v="193" actId="478"/>
          <ac:spMkLst>
            <pc:docMk/>
            <pc:sldMk cId="3009952395" sldId="2134806414"/>
            <ac:spMk id="4" creationId="{8800FC1D-7A84-50C8-F7D8-106617AE060B}"/>
          </ac:spMkLst>
        </pc:spChg>
        <pc:spChg chg="del mod ord">
          <ac:chgData name="Amy Link" userId="eafbd6cb-67b1-4c91-870c-e9f18fc54acc" providerId="ADAL" clId="{0AE1CAA4-E1BC-4EF2-B09B-833EA41B7689}" dt="2024-07-11T18:13:33.091" v="192" actId="478"/>
          <ac:spMkLst>
            <pc:docMk/>
            <pc:sldMk cId="3009952395" sldId="2134806414"/>
            <ac:spMk id="5" creationId="{B2C14200-4BF1-FBBC-3CC0-6FF1124ED0D6}"/>
          </ac:spMkLst>
        </pc:spChg>
        <pc:spChg chg="add mod">
          <ac:chgData name="Amy Link" userId="eafbd6cb-67b1-4c91-870c-e9f18fc54acc" providerId="ADAL" clId="{0AE1CAA4-E1BC-4EF2-B09B-833EA41B7689}" dt="2024-07-11T18:16:56.764" v="270" actId="403"/>
          <ac:spMkLst>
            <pc:docMk/>
            <pc:sldMk cId="3009952395" sldId="2134806414"/>
            <ac:spMk id="6" creationId="{14933CB1-8BCE-56EC-44DE-F0E2D9042413}"/>
          </ac:spMkLst>
        </pc:spChg>
        <pc:spChg chg="add mod">
          <ac:chgData name="Amy Link" userId="eafbd6cb-67b1-4c91-870c-e9f18fc54acc" providerId="ADAL" clId="{0AE1CAA4-E1BC-4EF2-B09B-833EA41B7689}" dt="2024-07-11T18:15:10.484" v="209"/>
          <ac:spMkLst>
            <pc:docMk/>
            <pc:sldMk cId="3009952395" sldId="2134806414"/>
            <ac:spMk id="7" creationId="{6C593BB8-9B2B-3F8D-992B-43C19ABC2BC4}"/>
          </ac:spMkLst>
        </pc:spChg>
        <pc:spChg chg="add del mod">
          <ac:chgData name="Amy Link" userId="eafbd6cb-67b1-4c91-870c-e9f18fc54acc" providerId="ADAL" clId="{0AE1CAA4-E1BC-4EF2-B09B-833EA41B7689}" dt="2024-07-11T18:15:36.720" v="215"/>
          <ac:spMkLst>
            <pc:docMk/>
            <pc:sldMk cId="3009952395" sldId="2134806414"/>
            <ac:spMk id="8" creationId="{4528A311-6BDB-080A-95F8-0960B9EF3AE2}"/>
          </ac:spMkLst>
        </pc:spChg>
        <pc:spChg chg="add mod">
          <ac:chgData name="Amy Link" userId="eafbd6cb-67b1-4c91-870c-e9f18fc54acc" providerId="ADAL" clId="{0AE1CAA4-E1BC-4EF2-B09B-833EA41B7689}" dt="2024-07-11T18:17:02.937" v="271" actId="404"/>
          <ac:spMkLst>
            <pc:docMk/>
            <pc:sldMk cId="3009952395" sldId="2134806414"/>
            <ac:spMk id="9" creationId="{B22F4DDC-9A10-BDFD-BF37-B70522E2DC32}"/>
          </ac:spMkLst>
        </pc:spChg>
      </pc:sldChg>
      <pc:sldChg chg="modSp add del mod">
        <pc:chgData name="Amy Link" userId="eafbd6cb-67b1-4c91-870c-e9f18fc54acc" providerId="ADAL" clId="{0AE1CAA4-E1BC-4EF2-B09B-833EA41B7689}" dt="2024-07-11T20:51:45.691" v="373" actId="20577"/>
        <pc:sldMkLst>
          <pc:docMk/>
          <pc:sldMk cId="2676367562" sldId="2134806416"/>
        </pc:sldMkLst>
        <pc:spChg chg="mod">
          <ac:chgData name="Amy Link" userId="eafbd6cb-67b1-4c91-870c-e9f18fc54acc" providerId="ADAL" clId="{0AE1CAA4-E1BC-4EF2-B09B-833EA41B7689}" dt="2024-07-11T20:51:45.691" v="373" actId="20577"/>
          <ac:spMkLst>
            <pc:docMk/>
            <pc:sldMk cId="2676367562" sldId="2134806416"/>
            <ac:spMk id="3" creationId="{D96F63C5-6BF2-DF46-40B0-F08604304196}"/>
          </ac:spMkLst>
        </pc:spChg>
      </pc:sldChg>
      <pc:sldChg chg="modSp del mod">
        <pc:chgData name="Amy Link" userId="eafbd6cb-67b1-4c91-870c-e9f18fc54acc" providerId="ADAL" clId="{0AE1CAA4-E1BC-4EF2-B09B-833EA41B7689}" dt="2024-07-11T18:07:54.114" v="158" actId="47"/>
        <pc:sldMkLst>
          <pc:docMk/>
          <pc:sldMk cId="541972886" sldId="2134806419"/>
        </pc:sldMkLst>
        <pc:spChg chg="mod">
          <ac:chgData name="Amy Link" userId="eafbd6cb-67b1-4c91-870c-e9f18fc54acc" providerId="ADAL" clId="{0AE1CAA4-E1BC-4EF2-B09B-833EA41B7689}" dt="2024-07-11T18:03:04.042" v="41" actId="20577"/>
          <ac:spMkLst>
            <pc:docMk/>
            <pc:sldMk cId="541972886" sldId="2134806419"/>
            <ac:spMk id="4" creationId="{7242F9D7-B568-73E3-67A0-369A112CD510}"/>
          </ac:spMkLst>
        </pc:spChg>
      </pc:sldChg>
      <pc:sldChg chg="add del">
        <pc:chgData name="Amy Link" userId="eafbd6cb-67b1-4c91-870c-e9f18fc54acc" providerId="ADAL" clId="{0AE1CAA4-E1BC-4EF2-B09B-833EA41B7689}" dt="2024-07-11T18:12:03.882" v="171"/>
        <pc:sldMkLst>
          <pc:docMk/>
          <pc:sldMk cId="1402943719" sldId="2134806431"/>
        </pc:sldMkLst>
      </pc:sldChg>
      <pc:sldChg chg="add">
        <pc:chgData name="Amy Link" userId="eafbd6cb-67b1-4c91-870c-e9f18fc54acc" providerId="ADAL" clId="{0AE1CAA4-E1BC-4EF2-B09B-833EA41B7689}" dt="2024-07-11T17:45:47.396" v="0"/>
        <pc:sldMkLst>
          <pc:docMk/>
          <pc:sldMk cId="2835919024" sldId="2134806432"/>
        </pc:sldMkLst>
      </pc:sldChg>
    </pc:docChg>
  </pc:docChgLst>
  <pc:docChgLst>
    <pc:chgData name="victoria.asbury" userId="S::victoria.asbury_kwo.ks.gov#ext#@burnsmcd.onmicrosoft.com::2ac84ab2-af4d-4175-8bbe-2c56d06783ea" providerId="AD" clId="Web-{B28AF852-F178-B9D5-4DC2-9A0B26EA3E09}"/>
    <pc:docChg chg="modSld">
      <pc:chgData name="victoria.asbury" userId="S::victoria.asbury_kwo.ks.gov#ext#@burnsmcd.onmicrosoft.com::2ac84ab2-af4d-4175-8bbe-2c56d06783ea" providerId="AD" clId="Web-{B28AF852-F178-B9D5-4DC2-9A0B26EA3E09}" dt="2024-07-29T15:51:49.375" v="2" actId="20577"/>
      <pc:docMkLst>
        <pc:docMk/>
      </pc:docMkLst>
      <pc:sldChg chg="modSp">
        <pc:chgData name="victoria.asbury" userId="S::victoria.asbury_kwo.ks.gov#ext#@burnsmcd.onmicrosoft.com::2ac84ab2-af4d-4175-8bbe-2c56d06783ea" providerId="AD" clId="Web-{B28AF852-F178-B9D5-4DC2-9A0B26EA3E09}" dt="2024-07-29T15:51:49.375" v="2" actId="20577"/>
        <pc:sldMkLst>
          <pc:docMk/>
          <pc:sldMk cId="2581642283" sldId="2134806383"/>
        </pc:sldMkLst>
        <pc:spChg chg="mod">
          <ac:chgData name="victoria.asbury" userId="S::victoria.asbury_kwo.ks.gov#ext#@burnsmcd.onmicrosoft.com::2ac84ab2-af4d-4175-8bbe-2c56d06783ea" providerId="AD" clId="Web-{B28AF852-F178-B9D5-4DC2-9A0B26EA3E09}" dt="2024-07-29T15:51:49.375" v="2" actId="20577"/>
          <ac:spMkLst>
            <pc:docMk/>
            <pc:sldMk cId="2581642283" sldId="2134806383"/>
            <ac:spMk id="3" creationId="{2F6917AF-FDBD-705B-8A6E-CD2AFC6A0866}"/>
          </ac:spMkLst>
        </pc:spChg>
      </pc:sldChg>
    </pc:docChg>
  </pc:docChgLst>
  <pc:docChgLst>
    <pc:chgData name="Amy Link" userId="eafbd6cb-67b1-4c91-870c-e9f18fc54acc" providerId="ADAL" clId="{A97EFB6D-0EF4-46D3-AA48-6247394549A2}"/>
    <pc:docChg chg="undo custSel delSld modSld sldOrd delMainMaster">
      <pc:chgData name="Amy Link" userId="eafbd6cb-67b1-4c91-870c-e9f18fc54acc" providerId="ADAL" clId="{A97EFB6D-0EF4-46D3-AA48-6247394549A2}" dt="2024-07-09T22:36:31.473" v="1936" actId="20577"/>
      <pc:docMkLst>
        <pc:docMk/>
      </pc:docMkLst>
      <pc:sldChg chg="del">
        <pc:chgData name="Amy Link" userId="eafbd6cb-67b1-4c91-870c-e9f18fc54acc" providerId="ADAL" clId="{A97EFB6D-0EF4-46D3-AA48-6247394549A2}" dt="2024-07-09T22:14:12.367" v="3" actId="47"/>
        <pc:sldMkLst>
          <pc:docMk/>
          <pc:sldMk cId="1515063105" sldId="256"/>
        </pc:sldMkLst>
      </pc:sldChg>
      <pc:sldChg chg="del">
        <pc:chgData name="Amy Link" userId="eafbd6cb-67b1-4c91-870c-e9f18fc54acc" providerId="ADAL" clId="{A97EFB6D-0EF4-46D3-AA48-6247394549A2}" dt="2024-07-09T22:14:12.367" v="3" actId="47"/>
        <pc:sldMkLst>
          <pc:docMk/>
          <pc:sldMk cId="245628485" sldId="293"/>
        </pc:sldMkLst>
      </pc:sldChg>
      <pc:sldChg chg="del">
        <pc:chgData name="Amy Link" userId="eafbd6cb-67b1-4c91-870c-e9f18fc54acc" providerId="ADAL" clId="{A97EFB6D-0EF4-46D3-AA48-6247394549A2}" dt="2024-07-09T22:14:12.367" v="3" actId="47"/>
        <pc:sldMkLst>
          <pc:docMk/>
          <pc:sldMk cId="0" sldId="2669"/>
        </pc:sldMkLst>
      </pc:sldChg>
      <pc:sldChg chg="del">
        <pc:chgData name="Amy Link" userId="eafbd6cb-67b1-4c91-870c-e9f18fc54acc" providerId="ADAL" clId="{A97EFB6D-0EF4-46D3-AA48-6247394549A2}" dt="2024-07-09T22:14:12.367" v="3" actId="47"/>
        <pc:sldMkLst>
          <pc:docMk/>
          <pc:sldMk cId="3757902180" sldId="2945"/>
        </pc:sldMkLst>
      </pc:sldChg>
      <pc:sldChg chg="del">
        <pc:chgData name="Amy Link" userId="eafbd6cb-67b1-4c91-870c-e9f18fc54acc" providerId="ADAL" clId="{A97EFB6D-0EF4-46D3-AA48-6247394549A2}" dt="2024-07-09T22:14:12.367" v="3" actId="47"/>
        <pc:sldMkLst>
          <pc:docMk/>
          <pc:sldMk cId="1626744335" sldId="2949"/>
        </pc:sldMkLst>
      </pc:sldChg>
      <pc:sldChg chg="del">
        <pc:chgData name="Amy Link" userId="eafbd6cb-67b1-4c91-870c-e9f18fc54acc" providerId="ADAL" clId="{A97EFB6D-0EF4-46D3-AA48-6247394549A2}" dt="2024-07-09T22:14:12.367" v="3" actId="47"/>
        <pc:sldMkLst>
          <pc:docMk/>
          <pc:sldMk cId="857664044" sldId="2950"/>
        </pc:sldMkLst>
      </pc:sldChg>
      <pc:sldChg chg="del">
        <pc:chgData name="Amy Link" userId="eafbd6cb-67b1-4c91-870c-e9f18fc54acc" providerId="ADAL" clId="{A97EFB6D-0EF4-46D3-AA48-6247394549A2}" dt="2024-07-09T22:14:12.367" v="3" actId="47"/>
        <pc:sldMkLst>
          <pc:docMk/>
          <pc:sldMk cId="3645069211" sldId="2967"/>
        </pc:sldMkLst>
      </pc:sldChg>
      <pc:sldChg chg="del">
        <pc:chgData name="Amy Link" userId="eafbd6cb-67b1-4c91-870c-e9f18fc54acc" providerId="ADAL" clId="{A97EFB6D-0EF4-46D3-AA48-6247394549A2}" dt="2024-07-09T22:14:12.367" v="3" actId="47"/>
        <pc:sldMkLst>
          <pc:docMk/>
          <pc:sldMk cId="1601089579" sldId="2969"/>
        </pc:sldMkLst>
      </pc:sldChg>
      <pc:sldChg chg="del">
        <pc:chgData name="Amy Link" userId="eafbd6cb-67b1-4c91-870c-e9f18fc54acc" providerId="ADAL" clId="{A97EFB6D-0EF4-46D3-AA48-6247394549A2}" dt="2024-07-09T22:14:12.367" v="3" actId="47"/>
        <pc:sldMkLst>
          <pc:docMk/>
          <pc:sldMk cId="3913326352" sldId="2973"/>
        </pc:sldMkLst>
      </pc:sldChg>
      <pc:sldChg chg="del">
        <pc:chgData name="Amy Link" userId="eafbd6cb-67b1-4c91-870c-e9f18fc54acc" providerId="ADAL" clId="{A97EFB6D-0EF4-46D3-AA48-6247394549A2}" dt="2024-07-09T22:14:12.367" v="3" actId="47"/>
        <pc:sldMkLst>
          <pc:docMk/>
          <pc:sldMk cId="3500291895" sldId="2977"/>
        </pc:sldMkLst>
      </pc:sldChg>
      <pc:sldChg chg="del">
        <pc:chgData name="Amy Link" userId="eafbd6cb-67b1-4c91-870c-e9f18fc54acc" providerId="ADAL" clId="{A97EFB6D-0EF4-46D3-AA48-6247394549A2}" dt="2024-07-09T22:14:12.367" v="3" actId="47"/>
        <pc:sldMkLst>
          <pc:docMk/>
          <pc:sldMk cId="2514781905" sldId="2983"/>
        </pc:sldMkLst>
      </pc:sldChg>
      <pc:sldChg chg="del">
        <pc:chgData name="Amy Link" userId="eafbd6cb-67b1-4c91-870c-e9f18fc54acc" providerId="ADAL" clId="{A97EFB6D-0EF4-46D3-AA48-6247394549A2}" dt="2024-07-09T22:14:12.367" v="3" actId="47"/>
        <pc:sldMkLst>
          <pc:docMk/>
          <pc:sldMk cId="3507901426" sldId="2134806279"/>
        </pc:sldMkLst>
      </pc:sldChg>
      <pc:sldChg chg="del">
        <pc:chgData name="Amy Link" userId="eafbd6cb-67b1-4c91-870c-e9f18fc54acc" providerId="ADAL" clId="{A97EFB6D-0EF4-46D3-AA48-6247394549A2}" dt="2024-07-09T22:14:12.367" v="3" actId="47"/>
        <pc:sldMkLst>
          <pc:docMk/>
          <pc:sldMk cId="3121069998" sldId="2134806280"/>
        </pc:sldMkLst>
      </pc:sldChg>
      <pc:sldChg chg="del">
        <pc:chgData name="Amy Link" userId="eafbd6cb-67b1-4c91-870c-e9f18fc54acc" providerId="ADAL" clId="{A97EFB6D-0EF4-46D3-AA48-6247394549A2}" dt="2024-07-09T22:14:12.367" v="3" actId="47"/>
        <pc:sldMkLst>
          <pc:docMk/>
          <pc:sldMk cId="189092770" sldId="2134806288"/>
        </pc:sldMkLst>
      </pc:sldChg>
      <pc:sldChg chg="del">
        <pc:chgData name="Amy Link" userId="eafbd6cb-67b1-4c91-870c-e9f18fc54acc" providerId="ADAL" clId="{A97EFB6D-0EF4-46D3-AA48-6247394549A2}" dt="2024-07-09T22:14:12.367" v="3" actId="47"/>
        <pc:sldMkLst>
          <pc:docMk/>
          <pc:sldMk cId="3960995491" sldId="2134806289"/>
        </pc:sldMkLst>
      </pc:sldChg>
      <pc:sldChg chg="del">
        <pc:chgData name="Amy Link" userId="eafbd6cb-67b1-4c91-870c-e9f18fc54acc" providerId="ADAL" clId="{A97EFB6D-0EF4-46D3-AA48-6247394549A2}" dt="2024-07-09T22:14:12.367" v="3" actId="47"/>
        <pc:sldMkLst>
          <pc:docMk/>
          <pc:sldMk cId="236785842" sldId="2134806290"/>
        </pc:sldMkLst>
      </pc:sldChg>
      <pc:sldChg chg="del">
        <pc:chgData name="Amy Link" userId="eafbd6cb-67b1-4c91-870c-e9f18fc54acc" providerId="ADAL" clId="{A97EFB6D-0EF4-46D3-AA48-6247394549A2}" dt="2024-07-09T22:14:12.367" v="3" actId="47"/>
        <pc:sldMkLst>
          <pc:docMk/>
          <pc:sldMk cId="4289618516" sldId="2134806291"/>
        </pc:sldMkLst>
      </pc:sldChg>
      <pc:sldChg chg="del">
        <pc:chgData name="Amy Link" userId="eafbd6cb-67b1-4c91-870c-e9f18fc54acc" providerId="ADAL" clId="{A97EFB6D-0EF4-46D3-AA48-6247394549A2}" dt="2024-07-09T22:14:12.367" v="3" actId="47"/>
        <pc:sldMkLst>
          <pc:docMk/>
          <pc:sldMk cId="2460848528" sldId="2134806295"/>
        </pc:sldMkLst>
      </pc:sldChg>
      <pc:sldChg chg="del">
        <pc:chgData name="Amy Link" userId="eafbd6cb-67b1-4c91-870c-e9f18fc54acc" providerId="ADAL" clId="{A97EFB6D-0EF4-46D3-AA48-6247394549A2}" dt="2024-07-09T22:14:12.367" v="3" actId="47"/>
        <pc:sldMkLst>
          <pc:docMk/>
          <pc:sldMk cId="1424699950" sldId="2134806300"/>
        </pc:sldMkLst>
      </pc:sldChg>
      <pc:sldChg chg="del">
        <pc:chgData name="Amy Link" userId="eafbd6cb-67b1-4c91-870c-e9f18fc54acc" providerId="ADAL" clId="{A97EFB6D-0EF4-46D3-AA48-6247394549A2}" dt="2024-07-09T22:14:12.367" v="3" actId="47"/>
        <pc:sldMkLst>
          <pc:docMk/>
          <pc:sldMk cId="10386042" sldId="2134806301"/>
        </pc:sldMkLst>
      </pc:sldChg>
      <pc:sldChg chg="del">
        <pc:chgData name="Amy Link" userId="eafbd6cb-67b1-4c91-870c-e9f18fc54acc" providerId="ADAL" clId="{A97EFB6D-0EF4-46D3-AA48-6247394549A2}" dt="2024-07-09T22:14:12.367" v="3" actId="47"/>
        <pc:sldMkLst>
          <pc:docMk/>
          <pc:sldMk cId="4225319774" sldId="2134806318"/>
        </pc:sldMkLst>
      </pc:sldChg>
      <pc:sldChg chg="del">
        <pc:chgData name="Amy Link" userId="eafbd6cb-67b1-4c91-870c-e9f18fc54acc" providerId="ADAL" clId="{A97EFB6D-0EF4-46D3-AA48-6247394549A2}" dt="2024-07-09T22:14:12.367" v="3" actId="47"/>
        <pc:sldMkLst>
          <pc:docMk/>
          <pc:sldMk cId="648150228" sldId="2134806319"/>
        </pc:sldMkLst>
      </pc:sldChg>
      <pc:sldChg chg="del">
        <pc:chgData name="Amy Link" userId="eafbd6cb-67b1-4c91-870c-e9f18fc54acc" providerId="ADAL" clId="{A97EFB6D-0EF4-46D3-AA48-6247394549A2}" dt="2024-07-09T22:14:12.367" v="3" actId="47"/>
        <pc:sldMkLst>
          <pc:docMk/>
          <pc:sldMk cId="3308049070" sldId="2134806321"/>
        </pc:sldMkLst>
      </pc:sldChg>
      <pc:sldChg chg="del">
        <pc:chgData name="Amy Link" userId="eafbd6cb-67b1-4c91-870c-e9f18fc54acc" providerId="ADAL" clId="{A97EFB6D-0EF4-46D3-AA48-6247394549A2}" dt="2024-07-09T22:14:12.367" v="3" actId="47"/>
        <pc:sldMkLst>
          <pc:docMk/>
          <pc:sldMk cId="3938591249" sldId="2134806325"/>
        </pc:sldMkLst>
      </pc:sldChg>
      <pc:sldChg chg="del">
        <pc:chgData name="Amy Link" userId="eafbd6cb-67b1-4c91-870c-e9f18fc54acc" providerId="ADAL" clId="{A97EFB6D-0EF4-46D3-AA48-6247394549A2}" dt="2024-07-09T22:14:12.367" v="3" actId="47"/>
        <pc:sldMkLst>
          <pc:docMk/>
          <pc:sldMk cId="2970352348" sldId="2134806344"/>
        </pc:sldMkLst>
      </pc:sldChg>
      <pc:sldChg chg="del">
        <pc:chgData name="Amy Link" userId="eafbd6cb-67b1-4c91-870c-e9f18fc54acc" providerId="ADAL" clId="{A97EFB6D-0EF4-46D3-AA48-6247394549A2}" dt="2024-07-09T22:14:12.367" v="3" actId="47"/>
        <pc:sldMkLst>
          <pc:docMk/>
          <pc:sldMk cId="3768385953" sldId="2134806345"/>
        </pc:sldMkLst>
      </pc:sldChg>
      <pc:sldChg chg="del">
        <pc:chgData name="Amy Link" userId="eafbd6cb-67b1-4c91-870c-e9f18fc54acc" providerId="ADAL" clId="{A97EFB6D-0EF4-46D3-AA48-6247394549A2}" dt="2024-07-09T22:14:12.367" v="3" actId="47"/>
        <pc:sldMkLst>
          <pc:docMk/>
          <pc:sldMk cId="1300486679" sldId="2134806346"/>
        </pc:sldMkLst>
      </pc:sldChg>
      <pc:sldChg chg="del">
        <pc:chgData name="Amy Link" userId="eafbd6cb-67b1-4c91-870c-e9f18fc54acc" providerId="ADAL" clId="{A97EFB6D-0EF4-46D3-AA48-6247394549A2}" dt="2024-07-09T22:14:12.367" v="3" actId="47"/>
        <pc:sldMkLst>
          <pc:docMk/>
          <pc:sldMk cId="1961834985" sldId="2134806348"/>
        </pc:sldMkLst>
      </pc:sldChg>
      <pc:sldChg chg="del">
        <pc:chgData name="Amy Link" userId="eafbd6cb-67b1-4c91-870c-e9f18fc54acc" providerId="ADAL" clId="{A97EFB6D-0EF4-46D3-AA48-6247394549A2}" dt="2024-07-09T22:14:12.367" v="3" actId="47"/>
        <pc:sldMkLst>
          <pc:docMk/>
          <pc:sldMk cId="3998034705" sldId="2134806349"/>
        </pc:sldMkLst>
      </pc:sldChg>
      <pc:sldChg chg="del">
        <pc:chgData name="Amy Link" userId="eafbd6cb-67b1-4c91-870c-e9f18fc54acc" providerId="ADAL" clId="{A97EFB6D-0EF4-46D3-AA48-6247394549A2}" dt="2024-07-09T22:14:12.367" v="3" actId="47"/>
        <pc:sldMkLst>
          <pc:docMk/>
          <pc:sldMk cId="2907906187" sldId="2134806350"/>
        </pc:sldMkLst>
      </pc:sldChg>
      <pc:sldChg chg="del">
        <pc:chgData name="Amy Link" userId="eafbd6cb-67b1-4c91-870c-e9f18fc54acc" providerId="ADAL" clId="{A97EFB6D-0EF4-46D3-AA48-6247394549A2}" dt="2024-07-09T22:14:12.367" v="3" actId="47"/>
        <pc:sldMkLst>
          <pc:docMk/>
          <pc:sldMk cId="355588622" sldId="2134806352"/>
        </pc:sldMkLst>
      </pc:sldChg>
      <pc:sldChg chg="del">
        <pc:chgData name="Amy Link" userId="eafbd6cb-67b1-4c91-870c-e9f18fc54acc" providerId="ADAL" clId="{A97EFB6D-0EF4-46D3-AA48-6247394549A2}" dt="2024-07-09T22:14:12.367" v="3" actId="47"/>
        <pc:sldMkLst>
          <pc:docMk/>
          <pc:sldMk cId="132936208" sldId="2134806353"/>
        </pc:sldMkLst>
      </pc:sldChg>
      <pc:sldChg chg="del">
        <pc:chgData name="Amy Link" userId="eafbd6cb-67b1-4c91-870c-e9f18fc54acc" providerId="ADAL" clId="{A97EFB6D-0EF4-46D3-AA48-6247394549A2}" dt="2024-07-09T22:14:12.367" v="3" actId="47"/>
        <pc:sldMkLst>
          <pc:docMk/>
          <pc:sldMk cId="1449174572" sldId="2134806355"/>
        </pc:sldMkLst>
      </pc:sldChg>
      <pc:sldChg chg="del">
        <pc:chgData name="Amy Link" userId="eafbd6cb-67b1-4c91-870c-e9f18fc54acc" providerId="ADAL" clId="{A97EFB6D-0EF4-46D3-AA48-6247394549A2}" dt="2024-07-09T22:14:12.367" v="3" actId="47"/>
        <pc:sldMkLst>
          <pc:docMk/>
          <pc:sldMk cId="819736826" sldId="2134806356"/>
        </pc:sldMkLst>
      </pc:sldChg>
      <pc:sldChg chg="del">
        <pc:chgData name="Amy Link" userId="eafbd6cb-67b1-4c91-870c-e9f18fc54acc" providerId="ADAL" clId="{A97EFB6D-0EF4-46D3-AA48-6247394549A2}" dt="2024-07-09T22:14:12.367" v="3" actId="47"/>
        <pc:sldMkLst>
          <pc:docMk/>
          <pc:sldMk cId="1861565271" sldId="2134806358"/>
        </pc:sldMkLst>
      </pc:sldChg>
      <pc:sldChg chg="del">
        <pc:chgData name="Amy Link" userId="eafbd6cb-67b1-4c91-870c-e9f18fc54acc" providerId="ADAL" clId="{A97EFB6D-0EF4-46D3-AA48-6247394549A2}" dt="2024-07-09T22:14:12.367" v="3" actId="47"/>
        <pc:sldMkLst>
          <pc:docMk/>
          <pc:sldMk cId="1980823206" sldId="2134806359"/>
        </pc:sldMkLst>
      </pc:sldChg>
      <pc:sldChg chg="del">
        <pc:chgData name="Amy Link" userId="eafbd6cb-67b1-4c91-870c-e9f18fc54acc" providerId="ADAL" clId="{A97EFB6D-0EF4-46D3-AA48-6247394549A2}" dt="2024-07-09T22:14:12.367" v="3" actId="47"/>
        <pc:sldMkLst>
          <pc:docMk/>
          <pc:sldMk cId="3771634417" sldId="2134806361"/>
        </pc:sldMkLst>
      </pc:sldChg>
      <pc:sldChg chg="del">
        <pc:chgData name="Amy Link" userId="eafbd6cb-67b1-4c91-870c-e9f18fc54acc" providerId="ADAL" clId="{A97EFB6D-0EF4-46D3-AA48-6247394549A2}" dt="2024-07-09T22:14:12.367" v="3" actId="47"/>
        <pc:sldMkLst>
          <pc:docMk/>
          <pc:sldMk cId="1545716464" sldId="2134806362"/>
        </pc:sldMkLst>
      </pc:sldChg>
      <pc:sldChg chg="del">
        <pc:chgData name="Amy Link" userId="eafbd6cb-67b1-4c91-870c-e9f18fc54acc" providerId="ADAL" clId="{A97EFB6D-0EF4-46D3-AA48-6247394549A2}" dt="2024-07-09T22:14:12.367" v="3" actId="47"/>
        <pc:sldMkLst>
          <pc:docMk/>
          <pc:sldMk cId="1434974288" sldId="2134806363"/>
        </pc:sldMkLst>
      </pc:sldChg>
      <pc:sldChg chg="del">
        <pc:chgData name="Amy Link" userId="eafbd6cb-67b1-4c91-870c-e9f18fc54acc" providerId="ADAL" clId="{A97EFB6D-0EF4-46D3-AA48-6247394549A2}" dt="2024-07-09T22:14:12.367" v="3" actId="47"/>
        <pc:sldMkLst>
          <pc:docMk/>
          <pc:sldMk cId="2767183318" sldId="2134806364"/>
        </pc:sldMkLst>
      </pc:sldChg>
      <pc:sldChg chg="del">
        <pc:chgData name="Amy Link" userId="eafbd6cb-67b1-4c91-870c-e9f18fc54acc" providerId="ADAL" clId="{A97EFB6D-0EF4-46D3-AA48-6247394549A2}" dt="2024-07-09T22:14:12.367" v="3" actId="47"/>
        <pc:sldMkLst>
          <pc:docMk/>
          <pc:sldMk cId="438437621" sldId="2134806365"/>
        </pc:sldMkLst>
      </pc:sldChg>
      <pc:sldChg chg="del">
        <pc:chgData name="Amy Link" userId="eafbd6cb-67b1-4c91-870c-e9f18fc54acc" providerId="ADAL" clId="{A97EFB6D-0EF4-46D3-AA48-6247394549A2}" dt="2024-07-09T22:14:12.367" v="3" actId="47"/>
        <pc:sldMkLst>
          <pc:docMk/>
          <pc:sldMk cId="3826435589" sldId="2134806366"/>
        </pc:sldMkLst>
      </pc:sldChg>
      <pc:sldChg chg="del">
        <pc:chgData name="Amy Link" userId="eafbd6cb-67b1-4c91-870c-e9f18fc54acc" providerId="ADAL" clId="{A97EFB6D-0EF4-46D3-AA48-6247394549A2}" dt="2024-07-09T22:14:12.367" v="3" actId="47"/>
        <pc:sldMkLst>
          <pc:docMk/>
          <pc:sldMk cId="2012583347" sldId="2134806367"/>
        </pc:sldMkLst>
      </pc:sldChg>
      <pc:sldChg chg="del">
        <pc:chgData name="Amy Link" userId="eafbd6cb-67b1-4c91-870c-e9f18fc54acc" providerId="ADAL" clId="{A97EFB6D-0EF4-46D3-AA48-6247394549A2}" dt="2024-07-09T22:13:33.233" v="0" actId="47"/>
        <pc:sldMkLst>
          <pc:docMk/>
          <pc:sldMk cId="1306327603" sldId="2134806374"/>
        </pc:sldMkLst>
      </pc:sldChg>
      <pc:sldChg chg="del">
        <pc:chgData name="Amy Link" userId="eafbd6cb-67b1-4c91-870c-e9f18fc54acc" providerId="ADAL" clId="{A97EFB6D-0EF4-46D3-AA48-6247394549A2}" dt="2024-07-09T22:13:33.233" v="0" actId="47"/>
        <pc:sldMkLst>
          <pc:docMk/>
          <pc:sldMk cId="508894117" sldId="2134806376"/>
        </pc:sldMkLst>
      </pc:sldChg>
      <pc:sldChg chg="del">
        <pc:chgData name="Amy Link" userId="eafbd6cb-67b1-4c91-870c-e9f18fc54acc" providerId="ADAL" clId="{A97EFB6D-0EF4-46D3-AA48-6247394549A2}" dt="2024-07-09T22:13:47.823" v="1" actId="47"/>
        <pc:sldMkLst>
          <pc:docMk/>
          <pc:sldMk cId="2186978732" sldId="2134806378"/>
        </pc:sldMkLst>
      </pc:sldChg>
      <pc:sldChg chg="del">
        <pc:chgData name="Amy Link" userId="eafbd6cb-67b1-4c91-870c-e9f18fc54acc" providerId="ADAL" clId="{A97EFB6D-0EF4-46D3-AA48-6247394549A2}" dt="2024-07-09T22:14:03.179" v="2" actId="47"/>
        <pc:sldMkLst>
          <pc:docMk/>
          <pc:sldMk cId="4186912192" sldId="2134806379"/>
        </pc:sldMkLst>
      </pc:sldChg>
      <pc:sldChg chg="del">
        <pc:chgData name="Amy Link" userId="eafbd6cb-67b1-4c91-870c-e9f18fc54acc" providerId="ADAL" clId="{A97EFB6D-0EF4-46D3-AA48-6247394549A2}" dt="2024-07-09T22:13:47.823" v="1" actId="47"/>
        <pc:sldMkLst>
          <pc:docMk/>
          <pc:sldMk cId="3420845885" sldId="2134806382"/>
        </pc:sldMkLst>
      </pc:sldChg>
      <pc:sldChg chg="del">
        <pc:chgData name="Amy Link" userId="eafbd6cb-67b1-4c91-870c-e9f18fc54acc" providerId="ADAL" clId="{A97EFB6D-0EF4-46D3-AA48-6247394549A2}" dt="2024-07-09T22:13:33.233" v="0" actId="47"/>
        <pc:sldMkLst>
          <pc:docMk/>
          <pc:sldMk cId="3589463741" sldId="2134806385"/>
        </pc:sldMkLst>
      </pc:sldChg>
      <pc:sldChg chg="del">
        <pc:chgData name="Amy Link" userId="eafbd6cb-67b1-4c91-870c-e9f18fc54acc" providerId="ADAL" clId="{A97EFB6D-0EF4-46D3-AA48-6247394549A2}" dt="2024-07-09T22:13:33.233" v="0" actId="47"/>
        <pc:sldMkLst>
          <pc:docMk/>
          <pc:sldMk cId="2919856753" sldId="2134806386"/>
        </pc:sldMkLst>
      </pc:sldChg>
      <pc:sldChg chg="del">
        <pc:chgData name="Amy Link" userId="eafbd6cb-67b1-4c91-870c-e9f18fc54acc" providerId="ADAL" clId="{A97EFB6D-0EF4-46D3-AA48-6247394549A2}" dt="2024-07-09T22:13:33.233" v="0" actId="47"/>
        <pc:sldMkLst>
          <pc:docMk/>
          <pc:sldMk cId="3560392134" sldId="2134806387"/>
        </pc:sldMkLst>
      </pc:sldChg>
      <pc:sldChg chg="del">
        <pc:chgData name="Amy Link" userId="eafbd6cb-67b1-4c91-870c-e9f18fc54acc" providerId="ADAL" clId="{A97EFB6D-0EF4-46D3-AA48-6247394549A2}" dt="2024-07-09T22:13:33.233" v="0" actId="47"/>
        <pc:sldMkLst>
          <pc:docMk/>
          <pc:sldMk cId="2294182283" sldId="2134806388"/>
        </pc:sldMkLst>
      </pc:sldChg>
      <pc:sldChg chg="del">
        <pc:chgData name="Amy Link" userId="eafbd6cb-67b1-4c91-870c-e9f18fc54acc" providerId="ADAL" clId="{A97EFB6D-0EF4-46D3-AA48-6247394549A2}" dt="2024-07-09T22:13:33.233" v="0" actId="47"/>
        <pc:sldMkLst>
          <pc:docMk/>
          <pc:sldMk cId="1066274415" sldId="2134806389"/>
        </pc:sldMkLst>
      </pc:sldChg>
      <pc:sldChg chg="del">
        <pc:chgData name="Amy Link" userId="eafbd6cb-67b1-4c91-870c-e9f18fc54acc" providerId="ADAL" clId="{A97EFB6D-0EF4-46D3-AA48-6247394549A2}" dt="2024-07-09T22:13:33.233" v="0" actId="47"/>
        <pc:sldMkLst>
          <pc:docMk/>
          <pc:sldMk cId="1223816436" sldId="2134806390"/>
        </pc:sldMkLst>
      </pc:sldChg>
      <pc:sldChg chg="del">
        <pc:chgData name="Amy Link" userId="eafbd6cb-67b1-4c91-870c-e9f18fc54acc" providerId="ADAL" clId="{A97EFB6D-0EF4-46D3-AA48-6247394549A2}" dt="2024-07-09T22:13:33.233" v="0" actId="47"/>
        <pc:sldMkLst>
          <pc:docMk/>
          <pc:sldMk cId="3664751980" sldId="2134806391"/>
        </pc:sldMkLst>
      </pc:sldChg>
      <pc:sldChg chg="del">
        <pc:chgData name="Amy Link" userId="eafbd6cb-67b1-4c91-870c-e9f18fc54acc" providerId="ADAL" clId="{A97EFB6D-0EF4-46D3-AA48-6247394549A2}" dt="2024-07-09T22:13:33.233" v="0" actId="47"/>
        <pc:sldMkLst>
          <pc:docMk/>
          <pc:sldMk cId="2317546772" sldId="2134806392"/>
        </pc:sldMkLst>
      </pc:sldChg>
      <pc:sldChg chg="del">
        <pc:chgData name="Amy Link" userId="eafbd6cb-67b1-4c91-870c-e9f18fc54acc" providerId="ADAL" clId="{A97EFB6D-0EF4-46D3-AA48-6247394549A2}" dt="2024-07-09T22:13:33.233" v="0" actId="47"/>
        <pc:sldMkLst>
          <pc:docMk/>
          <pc:sldMk cId="2608033178" sldId="2134806393"/>
        </pc:sldMkLst>
      </pc:sldChg>
      <pc:sldChg chg="del">
        <pc:chgData name="Amy Link" userId="eafbd6cb-67b1-4c91-870c-e9f18fc54acc" providerId="ADAL" clId="{A97EFB6D-0EF4-46D3-AA48-6247394549A2}" dt="2024-07-09T22:13:33.233" v="0" actId="47"/>
        <pc:sldMkLst>
          <pc:docMk/>
          <pc:sldMk cId="3890868897" sldId="2134806394"/>
        </pc:sldMkLst>
      </pc:sldChg>
      <pc:sldChg chg="del">
        <pc:chgData name="Amy Link" userId="eafbd6cb-67b1-4c91-870c-e9f18fc54acc" providerId="ADAL" clId="{A97EFB6D-0EF4-46D3-AA48-6247394549A2}" dt="2024-07-09T22:13:47.823" v="1" actId="47"/>
        <pc:sldMkLst>
          <pc:docMk/>
          <pc:sldMk cId="29519361" sldId="2134806395"/>
        </pc:sldMkLst>
      </pc:sldChg>
      <pc:sldChg chg="del">
        <pc:chgData name="Amy Link" userId="eafbd6cb-67b1-4c91-870c-e9f18fc54acc" providerId="ADAL" clId="{A97EFB6D-0EF4-46D3-AA48-6247394549A2}" dt="2024-07-09T22:13:47.823" v="1" actId="47"/>
        <pc:sldMkLst>
          <pc:docMk/>
          <pc:sldMk cId="1022341388" sldId="2134806396"/>
        </pc:sldMkLst>
      </pc:sldChg>
      <pc:sldChg chg="del">
        <pc:chgData name="Amy Link" userId="eafbd6cb-67b1-4c91-870c-e9f18fc54acc" providerId="ADAL" clId="{A97EFB6D-0EF4-46D3-AA48-6247394549A2}" dt="2024-07-09T22:13:47.823" v="1" actId="47"/>
        <pc:sldMkLst>
          <pc:docMk/>
          <pc:sldMk cId="2237710908" sldId="2134806397"/>
        </pc:sldMkLst>
      </pc:sldChg>
      <pc:sldChg chg="del">
        <pc:chgData name="Amy Link" userId="eafbd6cb-67b1-4c91-870c-e9f18fc54acc" providerId="ADAL" clId="{A97EFB6D-0EF4-46D3-AA48-6247394549A2}" dt="2024-07-09T22:13:47.823" v="1" actId="47"/>
        <pc:sldMkLst>
          <pc:docMk/>
          <pc:sldMk cId="2257587376" sldId="2134806398"/>
        </pc:sldMkLst>
      </pc:sldChg>
      <pc:sldChg chg="del">
        <pc:chgData name="Amy Link" userId="eafbd6cb-67b1-4c91-870c-e9f18fc54acc" providerId="ADAL" clId="{A97EFB6D-0EF4-46D3-AA48-6247394549A2}" dt="2024-07-09T22:13:47.823" v="1" actId="47"/>
        <pc:sldMkLst>
          <pc:docMk/>
          <pc:sldMk cId="2286741425" sldId="2134806399"/>
        </pc:sldMkLst>
      </pc:sldChg>
      <pc:sldChg chg="del">
        <pc:chgData name="Amy Link" userId="eafbd6cb-67b1-4c91-870c-e9f18fc54acc" providerId="ADAL" clId="{A97EFB6D-0EF4-46D3-AA48-6247394549A2}" dt="2024-07-09T22:13:47.823" v="1" actId="47"/>
        <pc:sldMkLst>
          <pc:docMk/>
          <pc:sldMk cId="2564485781" sldId="2134806400"/>
        </pc:sldMkLst>
      </pc:sldChg>
      <pc:sldChg chg="del">
        <pc:chgData name="Amy Link" userId="eafbd6cb-67b1-4c91-870c-e9f18fc54acc" providerId="ADAL" clId="{A97EFB6D-0EF4-46D3-AA48-6247394549A2}" dt="2024-07-09T22:13:47.823" v="1" actId="47"/>
        <pc:sldMkLst>
          <pc:docMk/>
          <pc:sldMk cId="2752494537" sldId="2134806401"/>
        </pc:sldMkLst>
      </pc:sldChg>
      <pc:sldChg chg="del">
        <pc:chgData name="Amy Link" userId="eafbd6cb-67b1-4c91-870c-e9f18fc54acc" providerId="ADAL" clId="{A97EFB6D-0EF4-46D3-AA48-6247394549A2}" dt="2024-07-09T22:13:47.823" v="1" actId="47"/>
        <pc:sldMkLst>
          <pc:docMk/>
          <pc:sldMk cId="3319725130" sldId="2134806402"/>
        </pc:sldMkLst>
      </pc:sldChg>
      <pc:sldChg chg="del">
        <pc:chgData name="Amy Link" userId="eafbd6cb-67b1-4c91-870c-e9f18fc54acc" providerId="ADAL" clId="{A97EFB6D-0EF4-46D3-AA48-6247394549A2}" dt="2024-07-09T22:13:47.823" v="1" actId="47"/>
        <pc:sldMkLst>
          <pc:docMk/>
          <pc:sldMk cId="1579234590" sldId="2134806403"/>
        </pc:sldMkLst>
      </pc:sldChg>
      <pc:sldChg chg="del">
        <pc:chgData name="Amy Link" userId="eafbd6cb-67b1-4c91-870c-e9f18fc54acc" providerId="ADAL" clId="{A97EFB6D-0EF4-46D3-AA48-6247394549A2}" dt="2024-07-09T22:13:47.823" v="1" actId="47"/>
        <pc:sldMkLst>
          <pc:docMk/>
          <pc:sldMk cId="513593021" sldId="2134806404"/>
        </pc:sldMkLst>
      </pc:sldChg>
      <pc:sldChg chg="del">
        <pc:chgData name="Amy Link" userId="eafbd6cb-67b1-4c91-870c-e9f18fc54acc" providerId="ADAL" clId="{A97EFB6D-0EF4-46D3-AA48-6247394549A2}" dt="2024-07-09T22:14:03.179" v="2" actId="47"/>
        <pc:sldMkLst>
          <pc:docMk/>
          <pc:sldMk cId="1434540309" sldId="2134806405"/>
        </pc:sldMkLst>
      </pc:sldChg>
      <pc:sldChg chg="del">
        <pc:chgData name="Amy Link" userId="eafbd6cb-67b1-4c91-870c-e9f18fc54acc" providerId="ADAL" clId="{A97EFB6D-0EF4-46D3-AA48-6247394549A2}" dt="2024-07-09T22:14:03.179" v="2" actId="47"/>
        <pc:sldMkLst>
          <pc:docMk/>
          <pc:sldMk cId="4055920055" sldId="2134806406"/>
        </pc:sldMkLst>
      </pc:sldChg>
      <pc:sldChg chg="del">
        <pc:chgData name="Amy Link" userId="eafbd6cb-67b1-4c91-870c-e9f18fc54acc" providerId="ADAL" clId="{A97EFB6D-0EF4-46D3-AA48-6247394549A2}" dt="2024-07-09T22:14:03.179" v="2" actId="47"/>
        <pc:sldMkLst>
          <pc:docMk/>
          <pc:sldMk cId="2587714477" sldId="2134806407"/>
        </pc:sldMkLst>
      </pc:sldChg>
      <pc:sldChg chg="del">
        <pc:chgData name="Amy Link" userId="eafbd6cb-67b1-4c91-870c-e9f18fc54acc" providerId="ADAL" clId="{A97EFB6D-0EF4-46D3-AA48-6247394549A2}" dt="2024-07-09T22:14:03.179" v="2" actId="47"/>
        <pc:sldMkLst>
          <pc:docMk/>
          <pc:sldMk cId="3766006807" sldId="2134806408"/>
        </pc:sldMkLst>
      </pc:sldChg>
      <pc:sldChg chg="del">
        <pc:chgData name="Amy Link" userId="eafbd6cb-67b1-4c91-870c-e9f18fc54acc" providerId="ADAL" clId="{A97EFB6D-0EF4-46D3-AA48-6247394549A2}" dt="2024-07-09T22:14:03.179" v="2" actId="47"/>
        <pc:sldMkLst>
          <pc:docMk/>
          <pc:sldMk cId="1037316722" sldId="2134806409"/>
        </pc:sldMkLst>
      </pc:sldChg>
      <pc:sldChg chg="modSp mod">
        <pc:chgData name="Amy Link" userId="eafbd6cb-67b1-4c91-870c-e9f18fc54acc" providerId="ADAL" clId="{A97EFB6D-0EF4-46D3-AA48-6247394549A2}" dt="2024-07-09T22:35:39.117" v="1876" actId="20577"/>
        <pc:sldMkLst>
          <pc:docMk/>
          <pc:sldMk cId="2387314811" sldId="2134806411"/>
        </pc:sldMkLst>
        <pc:spChg chg="mod">
          <ac:chgData name="Amy Link" userId="eafbd6cb-67b1-4c91-870c-e9f18fc54acc" providerId="ADAL" clId="{A97EFB6D-0EF4-46D3-AA48-6247394549A2}" dt="2024-07-09T22:35:39.117" v="1876" actId="20577"/>
          <ac:spMkLst>
            <pc:docMk/>
            <pc:sldMk cId="2387314811" sldId="2134806411"/>
            <ac:spMk id="9" creationId="{3A408832-9BBB-4994-51DD-71DA10F80598}"/>
          </ac:spMkLst>
        </pc:spChg>
      </pc:sldChg>
      <pc:sldChg chg="modSp mod">
        <pc:chgData name="Amy Link" userId="eafbd6cb-67b1-4c91-870c-e9f18fc54acc" providerId="ADAL" clId="{A97EFB6D-0EF4-46D3-AA48-6247394549A2}" dt="2024-07-09T22:16:59.623" v="91" actId="113"/>
        <pc:sldMkLst>
          <pc:docMk/>
          <pc:sldMk cId="3034713997" sldId="2134806412"/>
        </pc:sldMkLst>
        <pc:spChg chg="mod">
          <ac:chgData name="Amy Link" userId="eafbd6cb-67b1-4c91-870c-e9f18fc54acc" providerId="ADAL" clId="{A97EFB6D-0EF4-46D3-AA48-6247394549A2}" dt="2024-07-09T22:16:59.623" v="91" actId="113"/>
          <ac:spMkLst>
            <pc:docMk/>
            <pc:sldMk cId="3034713997" sldId="2134806412"/>
            <ac:spMk id="5" creationId="{F0AB526B-8141-3E02-544E-2F186EB657D8}"/>
          </ac:spMkLst>
        </pc:spChg>
      </pc:sldChg>
      <pc:sldChg chg="addSp delSp modSp mod ord modClrScheme chgLayout">
        <pc:chgData name="Amy Link" userId="eafbd6cb-67b1-4c91-870c-e9f18fc54acc" providerId="ADAL" clId="{A97EFB6D-0EF4-46D3-AA48-6247394549A2}" dt="2024-07-09T22:19:58.611" v="413" actId="20577"/>
        <pc:sldMkLst>
          <pc:docMk/>
          <pc:sldMk cId="3009952395" sldId="2134806414"/>
        </pc:sldMkLst>
        <pc:spChg chg="add mod ord">
          <ac:chgData name="Amy Link" userId="eafbd6cb-67b1-4c91-870c-e9f18fc54acc" providerId="ADAL" clId="{A97EFB6D-0EF4-46D3-AA48-6247394549A2}" dt="2024-07-09T22:19:58.611" v="413" actId="20577"/>
          <ac:spMkLst>
            <pc:docMk/>
            <pc:sldMk cId="3009952395" sldId="2134806414"/>
            <ac:spMk id="2" creationId="{C89E4EFB-2AA2-2ABA-AE85-A4FA520F49C6}"/>
          </ac:spMkLst>
        </pc:spChg>
        <pc:spChg chg="add del mod ord">
          <ac:chgData name="Amy Link" userId="eafbd6cb-67b1-4c91-870c-e9f18fc54acc" providerId="ADAL" clId="{A97EFB6D-0EF4-46D3-AA48-6247394549A2}" dt="2024-07-09T22:18:56.112" v="326" actId="700"/>
          <ac:spMkLst>
            <pc:docMk/>
            <pc:sldMk cId="3009952395" sldId="2134806414"/>
            <ac:spMk id="3" creationId="{B7EDF821-B2E2-CEEA-EC70-5B99A8CD32CB}"/>
          </ac:spMkLst>
        </pc:spChg>
        <pc:spChg chg="add del mod ord">
          <ac:chgData name="Amy Link" userId="eafbd6cb-67b1-4c91-870c-e9f18fc54acc" providerId="ADAL" clId="{A97EFB6D-0EF4-46D3-AA48-6247394549A2}" dt="2024-07-09T22:18:51.789" v="325" actId="700"/>
          <ac:spMkLst>
            <pc:docMk/>
            <pc:sldMk cId="3009952395" sldId="2134806414"/>
            <ac:spMk id="4" creationId="{55213BFC-5434-1606-433A-D696FB1437E4}"/>
          </ac:spMkLst>
        </pc:spChg>
        <pc:spChg chg="mod ord">
          <ac:chgData name="Amy Link" userId="eafbd6cb-67b1-4c91-870c-e9f18fc54acc" providerId="ADAL" clId="{A97EFB6D-0EF4-46D3-AA48-6247394549A2}" dt="2024-07-09T22:19:48.283" v="390" actId="1076"/>
          <ac:spMkLst>
            <pc:docMk/>
            <pc:sldMk cId="3009952395" sldId="2134806414"/>
            <ac:spMk id="5" creationId="{B2C14200-4BF1-FBBC-3CC0-6FF1124ED0D6}"/>
          </ac:spMkLst>
        </pc:spChg>
      </pc:sldChg>
      <pc:sldChg chg="modSp mod">
        <pc:chgData name="Amy Link" userId="eafbd6cb-67b1-4c91-870c-e9f18fc54acc" providerId="ADAL" clId="{A97EFB6D-0EF4-46D3-AA48-6247394549A2}" dt="2024-07-09T22:36:31.473" v="1936" actId="20577"/>
        <pc:sldMkLst>
          <pc:docMk/>
          <pc:sldMk cId="2676367562" sldId="2134806416"/>
        </pc:sldMkLst>
        <pc:spChg chg="mod">
          <ac:chgData name="Amy Link" userId="eafbd6cb-67b1-4c91-870c-e9f18fc54acc" providerId="ADAL" clId="{A97EFB6D-0EF4-46D3-AA48-6247394549A2}" dt="2024-07-09T22:36:31.473" v="1936" actId="20577"/>
          <ac:spMkLst>
            <pc:docMk/>
            <pc:sldMk cId="2676367562" sldId="2134806416"/>
            <ac:spMk id="3" creationId="{D96F63C5-6BF2-DF46-40B0-F08604304196}"/>
          </ac:spMkLst>
        </pc:spChg>
      </pc:sldChg>
      <pc:sldChg chg="modSp mod delCm modCm">
        <pc:chgData name="Amy Link" userId="eafbd6cb-67b1-4c91-870c-e9f18fc54acc" providerId="ADAL" clId="{A97EFB6D-0EF4-46D3-AA48-6247394549A2}" dt="2024-07-09T22:20:11.941" v="415" actId="20577"/>
        <pc:sldMkLst>
          <pc:docMk/>
          <pc:sldMk cId="1725207894" sldId="2134806417"/>
        </pc:sldMkLst>
        <pc:spChg chg="mod">
          <ac:chgData name="Amy Link" userId="eafbd6cb-67b1-4c91-870c-e9f18fc54acc" providerId="ADAL" clId="{A97EFB6D-0EF4-46D3-AA48-6247394549A2}" dt="2024-07-09T22:20:11.941" v="415" actId="20577"/>
          <ac:spMkLst>
            <pc:docMk/>
            <pc:sldMk cId="1725207894" sldId="2134806417"/>
            <ac:spMk id="9" creationId="{3A408832-9BBB-4994-51DD-71DA10F80598}"/>
          </ac:spMkLst>
        </pc:spChg>
        <pc:extLst>
          <p:ext xmlns:p="http://schemas.openxmlformats.org/presentationml/2006/main" uri="{D6D511B9-2390-475A-947B-AFAB55BFBCF1}">
            <pc226:cmChg xmlns:pc226="http://schemas.microsoft.com/office/powerpoint/2022/06/main/command" chg="del mod">
              <pc226:chgData name="Amy Link" userId="eafbd6cb-67b1-4c91-870c-e9f18fc54acc" providerId="ADAL" clId="{A97EFB6D-0EF4-46D3-AA48-6247394549A2}" dt="2024-07-09T22:15:59.240" v="47"/>
              <pc2:cmMkLst xmlns:pc2="http://schemas.microsoft.com/office/powerpoint/2019/9/main/command">
                <pc:docMk/>
                <pc:sldMk cId="1725207894" sldId="2134806417"/>
                <pc2:cmMk id="{EFAC1915-02EF-402C-9E73-2FF622E72C47}"/>
              </pc2:cmMkLst>
            </pc226:cmChg>
          </p:ext>
        </pc:extLst>
      </pc:sldChg>
      <pc:sldChg chg="del">
        <pc:chgData name="Amy Link" userId="eafbd6cb-67b1-4c91-870c-e9f18fc54acc" providerId="ADAL" clId="{A97EFB6D-0EF4-46D3-AA48-6247394549A2}" dt="2024-07-09T22:14:03.179" v="2" actId="47"/>
        <pc:sldMkLst>
          <pc:docMk/>
          <pc:sldMk cId="312015216" sldId="2134806418"/>
        </pc:sldMkLst>
      </pc:sldChg>
      <pc:sldChg chg="modSp mod">
        <pc:chgData name="Amy Link" userId="eafbd6cb-67b1-4c91-870c-e9f18fc54acc" providerId="ADAL" clId="{A97EFB6D-0EF4-46D3-AA48-6247394549A2}" dt="2024-07-09T22:21:08.207" v="418" actId="20577"/>
        <pc:sldMkLst>
          <pc:docMk/>
          <pc:sldMk cId="541972886" sldId="2134806419"/>
        </pc:sldMkLst>
        <pc:spChg chg="mod">
          <ac:chgData name="Amy Link" userId="eafbd6cb-67b1-4c91-870c-e9f18fc54acc" providerId="ADAL" clId="{A97EFB6D-0EF4-46D3-AA48-6247394549A2}" dt="2024-07-09T22:21:08.207" v="418" actId="20577"/>
          <ac:spMkLst>
            <pc:docMk/>
            <pc:sldMk cId="541972886" sldId="2134806419"/>
            <ac:spMk id="4" creationId="{7242F9D7-B568-73E3-67A0-369A112CD510}"/>
          </ac:spMkLst>
        </pc:spChg>
      </pc:sldChg>
      <pc:sldChg chg="del">
        <pc:chgData name="Amy Link" userId="eafbd6cb-67b1-4c91-870c-e9f18fc54acc" providerId="ADAL" clId="{A97EFB6D-0EF4-46D3-AA48-6247394549A2}" dt="2024-07-09T22:14:42.630" v="6" actId="47"/>
        <pc:sldMkLst>
          <pc:docMk/>
          <pc:sldMk cId="2941394712" sldId="2134806422"/>
        </pc:sldMkLst>
      </pc:sldChg>
      <pc:sldChg chg="del">
        <pc:chgData name="Amy Link" userId="eafbd6cb-67b1-4c91-870c-e9f18fc54acc" providerId="ADAL" clId="{A97EFB6D-0EF4-46D3-AA48-6247394549A2}" dt="2024-07-09T22:13:47.823" v="1" actId="47"/>
        <pc:sldMkLst>
          <pc:docMk/>
          <pc:sldMk cId="2882388929" sldId="2134806424"/>
        </pc:sldMkLst>
      </pc:sldChg>
      <pc:sldChg chg="del">
        <pc:chgData name="Amy Link" userId="eafbd6cb-67b1-4c91-870c-e9f18fc54acc" providerId="ADAL" clId="{A97EFB6D-0EF4-46D3-AA48-6247394549A2}" dt="2024-07-09T22:13:33.233" v="0" actId="47"/>
        <pc:sldMkLst>
          <pc:docMk/>
          <pc:sldMk cId="3099544910" sldId="2134806425"/>
        </pc:sldMkLst>
      </pc:sldChg>
      <pc:sldChg chg="del">
        <pc:chgData name="Amy Link" userId="eafbd6cb-67b1-4c91-870c-e9f18fc54acc" providerId="ADAL" clId="{A97EFB6D-0EF4-46D3-AA48-6247394549A2}" dt="2024-07-09T22:13:47.823" v="1" actId="47"/>
        <pc:sldMkLst>
          <pc:docMk/>
          <pc:sldMk cId="2144740926" sldId="2134806427"/>
        </pc:sldMkLst>
      </pc:sldChg>
      <pc:sldChg chg="ord delCm">
        <pc:chgData name="Amy Link" userId="eafbd6cb-67b1-4c91-870c-e9f18fc54acc" providerId="ADAL" clId="{A97EFB6D-0EF4-46D3-AA48-6247394549A2}" dt="2024-07-09T22:20:22.852" v="416"/>
        <pc:sldMkLst>
          <pc:docMk/>
          <pc:sldMk cId="3795722379" sldId="2134806428"/>
        </pc:sldMkLst>
        <pc:extLst>
          <p:ext xmlns:p="http://schemas.openxmlformats.org/presentationml/2006/main" uri="{D6D511B9-2390-475A-947B-AFAB55BFBCF1}">
            <pc226:cmChg xmlns:pc226="http://schemas.microsoft.com/office/powerpoint/2022/06/main/command" chg="del">
              <pc226:chgData name="Amy Link" userId="eafbd6cb-67b1-4c91-870c-e9f18fc54acc" providerId="ADAL" clId="{A97EFB6D-0EF4-46D3-AA48-6247394549A2}" dt="2024-07-09T22:20:22.852" v="416"/>
              <pc2:cmMkLst xmlns:pc2="http://schemas.microsoft.com/office/powerpoint/2019/9/main/command">
                <pc:docMk/>
                <pc:sldMk cId="3795722379" sldId="2134806428"/>
                <pc2:cmMk id="{BF0C21EC-88F7-47D6-BCB7-2995B11CF173}"/>
              </pc2:cmMkLst>
            </pc226:cmChg>
          </p:ext>
        </pc:extLst>
      </pc:sldChg>
      <pc:sldChg chg="del">
        <pc:chgData name="Amy Link" userId="eafbd6cb-67b1-4c91-870c-e9f18fc54acc" providerId="ADAL" clId="{A97EFB6D-0EF4-46D3-AA48-6247394549A2}" dt="2024-07-09T22:13:47.823" v="1" actId="47"/>
        <pc:sldMkLst>
          <pc:docMk/>
          <pc:sldMk cId="575109709" sldId="2134806429"/>
        </pc:sldMkLst>
      </pc:sldChg>
      <pc:sldChg chg="del">
        <pc:chgData name="Amy Link" userId="eafbd6cb-67b1-4c91-870c-e9f18fc54acc" providerId="ADAL" clId="{A97EFB6D-0EF4-46D3-AA48-6247394549A2}" dt="2024-07-09T22:13:47.823" v="1" actId="47"/>
        <pc:sldMkLst>
          <pc:docMk/>
          <pc:sldMk cId="422161489" sldId="2134806430"/>
        </pc:sldMkLst>
      </pc:sldChg>
      <pc:sldMasterChg chg="delSldLayout">
        <pc:chgData name="Amy Link" userId="eafbd6cb-67b1-4c91-870c-e9f18fc54acc" providerId="ADAL" clId="{A97EFB6D-0EF4-46D3-AA48-6247394549A2}" dt="2024-07-09T22:14:12.367" v="3" actId="47"/>
        <pc:sldMasterMkLst>
          <pc:docMk/>
          <pc:sldMasterMk cId="3795054850" sldId="2147483648"/>
        </pc:sldMasterMkLst>
        <pc:sldLayoutChg chg="del">
          <pc:chgData name="Amy Link" userId="eafbd6cb-67b1-4c91-870c-e9f18fc54acc" providerId="ADAL" clId="{A97EFB6D-0EF4-46D3-AA48-6247394549A2}" dt="2024-07-09T22:14:12.367" v="3" actId="47"/>
          <pc:sldLayoutMkLst>
            <pc:docMk/>
            <pc:sldMasterMk cId="3795054850" sldId="2147483648"/>
            <pc:sldLayoutMk cId="1520590732" sldId="2147483667"/>
          </pc:sldLayoutMkLst>
        </pc:sldLayoutChg>
      </pc:sldMasterChg>
      <pc:sldMasterChg chg="del delSldLayout">
        <pc:chgData name="Amy Link" userId="eafbd6cb-67b1-4c91-870c-e9f18fc54acc" providerId="ADAL" clId="{A97EFB6D-0EF4-46D3-AA48-6247394549A2}" dt="2024-07-09T22:14:12.367" v="3" actId="47"/>
        <pc:sldMasterMkLst>
          <pc:docMk/>
          <pc:sldMasterMk cId="4006913211" sldId="2147483693"/>
        </pc:sldMasterMkLst>
        <pc:sldLayoutChg chg="del">
          <pc:chgData name="Amy Link" userId="eafbd6cb-67b1-4c91-870c-e9f18fc54acc" providerId="ADAL" clId="{A97EFB6D-0EF4-46D3-AA48-6247394549A2}" dt="2024-07-09T22:14:12.367" v="3" actId="47"/>
          <pc:sldLayoutMkLst>
            <pc:docMk/>
            <pc:sldMasterMk cId="4006913211" sldId="2147483693"/>
            <pc:sldLayoutMk cId="2463350553" sldId="2147483694"/>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499666581" sldId="2147483695"/>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3886025262" sldId="2147483696"/>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4211178533" sldId="2147483697"/>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1238896109" sldId="2147483698"/>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901062964" sldId="2147483699"/>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210267831" sldId="2147483700"/>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1565496313" sldId="2147483701"/>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3757689168" sldId="2147483702"/>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2573607851" sldId="2147483703"/>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2445970727" sldId="2147483704"/>
          </pc:sldLayoutMkLst>
        </pc:sldLayoutChg>
        <pc:sldLayoutChg chg="del">
          <pc:chgData name="Amy Link" userId="eafbd6cb-67b1-4c91-870c-e9f18fc54acc" providerId="ADAL" clId="{A97EFB6D-0EF4-46D3-AA48-6247394549A2}" dt="2024-07-09T22:14:12.367" v="3" actId="47"/>
          <pc:sldLayoutMkLst>
            <pc:docMk/>
            <pc:sldMasterMk cId="4006913211" sldId="2147483693"/>
            <pc:sldLayoutMk cId="200495711" sldId="214748370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0795424620967646"/>
          <c:y val="3.5584067639988982E-2"/>
          <c:w val="0.55361191836685708"/>
          <c:h val="0.87171355217815116"/>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D29-4E29-80C3-1A4430050E28}"/>
              </c:ext>
            </c:extLst>
          </c:dPt>
          <c:dPt>
            <c:idx val="1"/>
            <c:invertIfNegative val="0"/>
            <c:bubble3D val="0"/>
            <c:spPr>
              <a:solidFill>
                <a:srgbClr val="507CB6"/>
              </a:solidFill>
              <a:ln w="0">
                <a:noFill/>
              </a:ln>
            </c:spPr>
            <c:extLst>
              <c:ext xmlns:c16="http://schemas.microsoft.com/office/drawing/2014/chart" uri="{C3380CC4-5D6E-409C-BE32-E72D297353CC}">
                <c16:uniqueId val="{00000003-DD29-4E29-80C3-1A4430050E28}"/>
              </c:ext>
            </c:extLst>
          </c:dPt>
          <c:dPt>
            <c:idx val="2"/>
            <c:invertIfNegative val="0"/>
            <c:bubble3D val="0"/>
            <c:spPr>
              <a:solidFill>
                <a:srgbClr val="F9BE00"/>
              </a:solidFill>
              <a:ln w="0">
                <a:noFill/>
              </a:ln>
            </c:spPr>
            <c:extLst>
              <c:ext xmlns:c16="http://schemas.microsoft.com/office/drawing/2014/chart" uri="{C3380CC4-5D6E-409C-BE32-E72D297353CC}">
                <c16:uniqueId val="{00000005-DD29-4E29-80C3-1A4430050E28}"/>
              </c:ext>
            </c:extLst>
          </c:dPt>
          <c:dPt>
            <c:idx val="3"/>
            <c:invertIfNegative val="0"/>
            <c:bubble3D val="0"/>
            <c:spPr>
              <a:solidFill>
                <a:srgbClr val="6BC8CD"/>
              </a:solidFill>
              <a:ln w="0">
                <a:noFill/>
              </a:ln>
            </c:spPr>
            <c:extLst>
              <c:ext xmlns:c16="http://schemas.microsoft.com/office/drawing/2014/chart" uri="{C3380CC4-5D6E-409C-BE32-E72D297353CC}">
                <c16:uniqueId val="{00000007-DD29-4E29-80C3-1A4430050E28}"/>
              </c:ext>
            </c:extLst>
          </c:dPt>
          <c:dPt>
            <c:idx val="4"/>
            <c:invertIfNegative val="0"/>
            <c:bubble3D val="0"/>
            <c:spPr>
              <a:solidFill>
                <a:srgbClr val="FF8B4F"/>
              </a:solidFill>
              <a:ln w="0">
                <a:noFill/>
              </a:ln>
            </c:spPr>
            <c:extLst>
              <c:ext xmlns:c16="http://schemas.microsoft.com/office/drawing/2014/chart" uri="{C3380CC4-5D6E-409C-BE32-E72D297353CC}">
                <c16:uniqueId val="{00000009-DD29-4E29-80C3-1A4430050E28}"/>
              </c:ext>
            </c:extLst>
          </c:dPt>
          <c:dPt>
            <c:idx val="5"/>
            <c:invertIfNegative val="0"/>
            <c:bubble3D val="0"/>
            <c:spPr>
              <a:solidFill>
                <a:srgbClr val="7D5E90"/>
              </a:solidFill>
              <a:ln w="0">
                <a:noFill/>
              </a:ln>
            </c:spPr>
            <c:extLst>
              <c:ext xmlns:c16="http://schemas.microsoft.com/office/drawing/2014/chart" uri="{C3380CC4-5D6E-409C-BE32-E72D297353CC}">
                <c16:uniqueId val="{0000000B-DD29-4E29-80C3-1A4430050E28}"/>
              </c:ext>
            </c:extLst>
          </c:dPt>
          <c:dPt>
            <c:idx val="6"/>
            <c:invertIfNegative val="0"/>
            <c:bubble3D val="0"/>
            <c:spPr>
              <a:solidFill>
                <a:srgbClr val="D25F90"/>
              </a:solidFill>
              <a:ln w="0">
                <a:noFill/>
              </a:ln>
            </c:spPr>
            <c:extLst>
              <c:ext xmlns:c16="http://schemas.microsoft.com/office/drawing/2014/chart" uri="{C3380CC4-5D6E-409C-BE32-E72D297353CC}">
                <c16:uniqueId val="{0000000D-DD29-4E29-80C3-1A4430050E28}"/>
              </c:ext>
            </c:extLst>
          </c:dPt>
          <c:dPt>
            <c:idx val="7"/>
            <c:invertIfNegative val="0"/>
            <c:bubble3D val="0"/>
            <c:spPr>
              <a:solidFill>
                <a:srgbClr val="C7B879"/>
              </a:solidFill>
              <a:ln w="0">
                <a:noFill/>
              </a:ln>
            </c:spPr>
            <c:extLst>
              <c:ext xmlns:c16="http://schemas.microsoft.com/office/drawing/2014/chart" uri="{C3380CC4-5D6E-409C-BE32-E72D297353CC}">
                <c16:uniqueId val="{0000000F-DD29-4E29-80C3-1A4430050E28}"/>
              </c:ext>
            </c:extLst>
          </c:dPt>
          <c:dPt>
            <c:idx val="8"/>
            <c:invertIfNegative val="0"/>
            <c:bubble3D val="0"/>
            <c:spPr>
              <a:solidFill>
                <a:srgbClr val="DB4D5C"/>
              </a:solidFill>
              <a:ln w="0">
                <a:noFill/>
              </a:ln>
            </c:spPr>
            <c:extLst>
              <c:ext xmlns:c16="http://schemas.microsoft.com/office/drawing/2014/chart" uri="{C3380CC4-5D6E-409C-BE32-E72D297353CC}">
                <c16:uniqueId val="{00000011-DD29-4E29-80C3-1A4430050E28}"/>
              </c:ext>
            </c:extLst>
          </c:dPt>
          <c:dPt>
            <c:idx val="9"/>
            <c:invertIfNegative val="0"/>
            <c:bubble3D val="0"/>
            <c:spPr>
              <a:solidFill>
                <a:srgbClr val="768086"/>
              </a:solidFill>
              <a:ln w="0">
                <a:noFill/>
              </a:ln>
            </c:spPr>
            <c:extLst>
              <c:ext xmlns:c16="http://schemas.microsoft.com/office/drawing/2014/chart" uri="{C3380CC4-5D6E-409C-BE32-E72D297353CC}">
                <c16:uniqueId val="{00000013-DD29-4E29-80C3-1A4430050E28}"/>
              </c:ext>
            </c:extLst>
          </c:dPt>
          <c:dPt>
            <c:idx val="10"/>
            <c:invertIfNegative val="0"/>
            <c:bubble3D val="0"/>
            <c:spPr>
              <a:solidFill>
                <a:srgbClr val="00BF6F"/>
              </a:solidFill>
              <a:ln w="0">
                <a:noFill/>
              </a:ln>
            </c:spPr>
            <c:extLst>
              <c:ext xmlns:c16="http://schemas.microsoft.com/office/drawing/2014/chart" uri="{C3380CC4-5D6E-409C-BE32-E72D297353CC}">
                <c16:uniqueId val="{00000015-DD29-4E29-80C3-1A4430050E28}"/>
              </c:ext>
            </c:extLst>
          </c:dPt>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Conservation</c:v>
                </c:pt>
                <c:pt idx="1">
                  <c:v>Economic Development</c:v>
                </c:pt>
                <c:pt idx="2">
                  <c:v>Environmentalist</c:v>
                </c:pt>
                <c:pt idx="3">
                  <c:v>Federal Government</c:v>
                </c:pt>
                <c:pt idx="4">
                  <c:v>Food Processing and Manufacturing</c:v>
                </c:pt>
                <c:pt idx="5">
                  <c:v>Grain Producer</c:v>
                </c:pt>
                <c:pt idx="6">
                  <c:v>Healthcare/Public Health Advocate</c:v>
                </c:pt>
                <c:pt idx="7">
                  <c:v>Livestock Producer</c:v>
                </c:pt>
                <c:pt idx="8">
                  <c:v>Local Government (City or County)</c:v>
                </c:pt>
                <c:pt idx="9">
                  <c:v>Research</c:v>
                </c:pt>
                <c:pt idx="10">
                  <c:v>State Government</c:v>
                </c:pt>
              </c:strCache>
            </c:strRef>
          </c:cat>
          <c:val>
            <c:numRef>
              <c:f>Sheet1!$B$2:$B$12</c:f>
              <c:numCache>
                <c:formatCode>0%</c:formatCode>
                <c:ptCount val="11"/>
                <c:pt idx="0">
                  <c:v>0.182</c:v>
                </c:pt>
                <c:pt idx="1">
                  <c:v>8.2699999999999996E-2</c:v>
                </c:pt>
                <c:pt idx="2">
                  <c:v>4.4900000000000002E-2</c:v>
                </c:pt>
                <c:pt idx="3">
                  <c:v>2.8400000000000002E-2</c:v>
                </c:pt>
                <c:pt idx="4">
                  <c:v>1.4200000000000001E-2</c:v>
                </c:pt>
                <c:pt idx="5">
                  <c:v>6.3799999999999996E-2</c:v>
                </c:pt>
                <c:pt idx="6">
                  <c:v>9.4999999999999998E-3</c:v>
                </c:pt>
                <c:pt idx="7">
                  <c:v>5.91E-2</c:v>
                </c:pt>
                <c:pt idx="8">
                  <c:v>0.34749999999999998</c:v>
                </c:pt>
                <c:pt idx="9">
                  <c:v>9.4600000000000004E-2</c:v>
                </c:pt>
                <c:pt idx="10">
                  <c:v>7.3300000000000004E-2</c:v>
                </c:pt>
              </c:numCache>
            </c:numRef>
          </c:val>
          <c:extLst>
            <c:ext xmlns:c16="http://schemas.microsoft.com/office/drawing/2014/chart" uri="{C3380CC4-5D6E-409C-BE32-E72D297353CC}">
              <c16:uniqueId val="{00000016-DD29-4E29-80C3-1A4430050E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2000" b="0">
                <a:solidFill>
                  <a:schemeClr val="tx1"/>
                </a:solidFill>
              </a:defRPr>
            </a:pPr>
            <a:endParaRPr lang="en-US"/>
          </a:p>
        </c:txPr>
        <c:crossAx val="2113994440"/>
        <c:crosses val="autoZero"/>
        <c:auto val="1"/>
        <c:lblAlgn val="ctr"/>
        <c:lblOffset val="100"/>
        <c:noMultiLvlLbl val="0"/>
      </c:catAx>
      <c:valAx>
        <c:axId val="2113994440"/>
        <c:scaling>
          <c:orientation val="minMax"/>
          <c:max val="1"/>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5862F-2CE9-4994-BAAC-80307A9C3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E05D4-05C1-B2CB-352C-8FD37421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3FC51-F5FC-4E5E-B776-F3E3CE6452D6}" type="datetimeFigureOut">
              <a:rPr lang="en-US" smtClean="0"/>
              <a:t>7/29/2024</a:t>
            </a:fld>
            <a:endParaRPr lang="en-US"/>
          </a:p>
        </p:txBody>
      </p:sp>
      <p:sp>
        <p:nvSpPr>
          <p:cNvPr id="4" name="Footer Placeholder 3">
            <a:extLst>
              <a:ext uri="{FF2B5EF4-FFF2-40B4-BE49-F238E27FC236}">
                <a16:creationId xmlns:a16="http://schemas.microsoft.com/office/drawing/2014/main" id="{9D463384-F72D-BD12-BBBC-EB18EDC65E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C4434-7199-6C70-012D-CF5E551AE9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5642A-1BC6-4B7F-904C-CF0E9D2344F6}" type="slidenum">
              <a:rPr lang="en-US" smtClean="0"/>
              <a:t>‹#›</a:t>
            </a:fld>
            <a:endParaRPr lang="en-US"/>
          </a:p>
        </p:txBody>
      </p:sp>
    </p:spTree>
    <p:extLst>
      <p:ext uri="{BB962C8B-B14F-4D97-AF65-F5344CB8AC3E}">
        <p14:creationId xmlns:p14="http://schemas.microsoft.com/office/powerpoint/2010/main" val="364536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E4FB-17C2-4480-9FC2-E26708ECD4D7}"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52C2-C8EC-4197-A622-67F207EB06EF}" type="slidenum">
              <a:rPr lang="en-US" smtClean="0"/>
              <a:t>‹#›</a:t>
            </a:fld>
            <a:endParaRPr lang="en-US"/>
          </a:p>
        </p:txBody>
      </p:sp>
    </p:spTree>
    <p:extLst>
      <p:ext uri="{BB962C8B-B14F-4D97-AF65-F5344CB8AC3E}">
        <p14:creationId xmlns:p14="http://schemas.microsoft.com/office/powerpoint/2010/main" val="40537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introduce yourself and why you are presenting today (if this is not covered in the agency welcome).</a:t>
            </a:r>
          </a:p>
        </p:txBody>
      </p:sp>
      <p:sp>
        <p:nvSpPr>
          <p:cNvPr id="4" name="Slide Number Placeholder 3"/>
          <p:cNvSpPr>
            <a:spLocks noGrp="1"/>
          </p:cNvSpPr>
          <p:nvPr>
            <p:ph type="sldNum" sz="quarter" idx="5"/>
          </p:nvPr>
        </p:nvSpPr>
        <p:spPr/>
        <p:txBody>
          <a:bodyPr/>
          <a:lstStyle/>
          <a:p>
            <a:fld id="{FAC252C2-C8EC-4197-A622-67F207EB06EF}" type="slidenum">
              <a:rPr lang="en-US" smtClean="0"/>
              <a:t>1</a:t>
            </a:fld>
            <a:endParaRPr lang="en-US"/>
          </a:p>
        </p:txBody>
      </p:sp>
    </p:spTree>
    <p:extLst>
      <p:ext uri="{BB962C8B-B14F-4D97-AF65-F5344CB8AC3E}">
        <p14:creationId xmlns:p14="http://schemas.microsoft.com/office/powerpoint/2010/main" val="149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5</a:t>
            </a:fld>
            <a:endParaRPr lang="en-US"/>
          </a:p>
        </p:txBody>
      </p:sp>
    </p:spTree>
    <p:extLst>
      <p:ext uri="{BB962C8B-B14F-4D97-AF65-F5344CB8AC3E}">
        <p14:creationId xmlns:p14="http://schemas.microsoft.com/office/powerpoint/2010/main" val="15995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6</a:t>
            </a:fld>
            <a:endParaRPr lang="en-US"/>
          </a:p>
        </p:txBody>
      </p:sp>
    </p:spTree>
    <p:extLst>
      <p:ext uri="{BB962C8B-B14F-4D97-AF65-F5344CB8AC3E}">
        <p14:creationId xmlns:p14="http://schemas.microsoft.com/office/powerpoint/2010/main" val="120028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6308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9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41461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8225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7/29/2024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84734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462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7/29/2024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07286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7/29/2024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7367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7/29/2024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54310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Tree>
    <p:extLst>
      <p:ext uri="{BB962C8B-B14F-4D97-AF65-F5344CB8AC3E}">
        <p14:creationId xmlns:p14="http://schemas.microsoft.com/office/powerpoint/2010/main" val="6765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306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533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8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2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18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1665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950548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1" r:id="rId6"/>
    <p:sldLayoutId id="2147483660" r:id="rId7"/>
    <p:sldLayoutId id="2147483662" r:id="rId8"/>
    <p:sldLayoutId id="2147483653" r:id="rId9"/>
    <p:sldLayoutId id="2147483654" r:id="rId10"/>
    <p:sldLayoutId id="2147483665" r:id="rId11"/>
    <p:sldLayoutId id="2147483664" r:id="rId12"/>
    <p:sldLayoutId id="2147483663" r:id="rId13"/>
    <p:sldLayoutId id="2147483655" r:id="rId14"/>
    <p:sldLayoutId id="2147483656" r:id="rId15"/>
    <p:sldLayoutId id="2147483657" r:id="rId16"/>
    <p:sldLayoutId id="2147483658" r:id="rId17"/>
    <p:sldLayoutId id="2147483659" r:id="rId18"/>
    <p:sldLayoutId id="214748370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a:t>Summer Local Consult </a:t>
            </a:r>
            <a:br>
              <a:rPr lang="en-US" sz="5400"/>
            </a:br>
            <a:r>
              <a:rPr lang="en-US" sz="5400"/>
              <a:t>Key Takeaways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a:t>Kansas Water Plan Implementation</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176780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E12A-1A62-F69C-8E05-39B3936777F2}"/>
              </a:ext>
            </a:extLst>
          </p:cNvPr>
          <p:cNvSpPr>
            <a:spLocks noGrp="1"/>
          </p:cNvSpPr>
          <p:nvPr>
            <p:ph type="title"/>
          </p:nvPr>
        </p:nvSpPr>
        <p:spPr>
          <a:xfrm>
            <a:off x="831849" y="1709738"/>
            <a:ext cx="10952713" cy="2852737"/>
          </a:xfrm>
        </p:spPr>
        <p:txBody>
          <a:bodyPr/>
          <a:lstStyle/>
          <a:p>
            <a:r>
              <a:rPr lang="en-US"/>
              <a:t>South Central Region (Wichita) Takeaways</a:t>
            </a:r>
          </a:p>
        </p:txBody>
      </p:sp>
      <p:sp>
        <p:nvSpPr>
          <p:cNvPr id="3" name="Text Placeholder 2">
            <a:extLst>
              <a:ext uri="{FF2B5EF4-FFF2-40B4-BE49-F238E27FC236}">
                <a16:creationId xmlns:a16="http://schemas.microsoft.com/office/drawing/2014/main" id="{2F6917AF-FDBD-705B-8A6E-CD2AFC6A0866}"/>
              </a:ext>
            </a:extLst>
          </p:cNvPr>
          <p:cNvSpPr>
            <a:spLocks noGrp="1"/>
          </p:cNvSpPr>
          <p:nvPr>
            <p:ph type="body" idx="1"/>
          </p:nvPr>
        </p:nvSpPr>
        <p:spPr/>
        <p:txBody>
          <a:bodyPr lIns="91440" tIns="45720" rIns="91440" bIns="45720" anchor="t"/>
          <a:lstStyle/>
          <a:p>
            <a:r>
              <a:rPr lang="en-US" dirty="0"/>
              <a:t>Equus-Walnut RAC</a:t>
            </a:r>
          </a:p>
          <a:p>
            <a:r>
              <a:rPr lang="en-US" dirty="0"/>
              <a:t>Great Bend Prairie RAC</a:t>
            </a:r>
            <a:endParaRPr lang="en-US" dirty="0">
              <a:cs typeface="Arial"/>
            </a:endParaRPr>
          </a:p>
          <a:p>
            <a:r>
              <a:rPr lang="en-US" dirty="0"/>
              <a:t>Red Hills RAC</a:t>
            </a:r>
            <a:endParaRPr lang="en-US" dirty="0">
              <a:cs typeface="Arial"/>
            </a:endParaRPr>
          </a:p>
        </p:txBody>
      </p:sp>
      <p:pic>
        <p:nvPicPr>
          <p:cNvPr id="4" name="Picture 3">
            <a:extLst>
              <a:ext uri="{FF2B5EF4-FFF2-40B4-BE49-F238E27FC236}">
                <a16:creationId xmlns:a16="http://schemas.microsoft.com/office/drawing/2014/main" id="{98B85172-C3A9-583E-3DBC-5C1B6BAEEBF5}"/>
              </a:ext>
            </a:extLst>
          </p:cNvPr>
          <p:cNvPicPr>
            <a:picLocks noChangeAspect="1"/>
          </p:cNvPicPr>
          <p:nvPr/>
        </p:nvPicPr>
        <p:blipFill>
          <a:blip r:embed="rId2"/>
          <a:stretch>
            <a:fillRect/>
          </a:stretch>
        </p:blipFill>
        <p:spPr>
          <a:xfrm>
            <a:off x="2687216" y="118061"/>
            <a:ext cx="6400800" cy="3496955"/>
          </a:xfrm>
          <a:prstGeom prst="rect">
            <a:avLst/>
          </a:prstGeom>
        </p:spPr>
      </p:pic>
    </p:spTree>
    <p:extLst>
      <p:ext uri="{BB962C8B-B14F-4D97-AF65-F5344CB8AC3E}">
        <p14:creationId xmlns:p14="http://schemas.microsoft.com/office/powerpoint/2010/main" val="258164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Regional Goal Alignment Input </a:t>
            </a:r>
          </a:p>
        </p:txBody>
      </p:sp>
      <p:sp>
        <p:nvSpPr>
          <p:cNvPr id="2" name="Rectangle 1">
            <a:extLst>
              <a:ext uri="{FF2B5EF4-FFF2-40B4-BE49-F238E27FC236}">
                <a16:creationId xmlns:a16="http://schemas.microsoft.com/office/drawing/2014/main" id="{6FA130BB-EABC-0224-7068-70449F0BA5BA}"/>
              </a:ext>
            </a:extLst>
          </p:cNvPr>
          <p:cNvSpPr/>
          <p:nvPr/>
        </p:nvSpPr>
        <p:spPr>
          <a:xfrm>
            <a:off x="10285580" y="1271262"/>
            <a:ext cx="1730829" cy="191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RAC Similarity Score:</a:t>
            </a:r>
          </a:p>
          <a:p>
            <a:pPr algn="ctr"/>
            <a:r>
              <a:rPr lang="en-US" sz="2400" b="1">
                <a:solidFill>
                  <a:schemeClr val="tx1"/>
                </a:solidFill>
                <a:cs typeface="Arial"/>
              </a:rPr>
              <a:t>3-4</a:t>
            </a:r>
          </a:p>
        </p:txBody>
      </p:sp>
      <p:sp>
        <p:nvSpPr>
          <p:cNvPr id="4" name="Content Placeholder 7">
            <a:extLst>
              <a:ext uri="{FF2B5EF4-FFF2-40B4-BE49-F238E27FC236}">
                <a16:creationId xmlns:a16="http://schemas.microsoft.com/office/drawing/2014/main" id="{7242F9D7-B568-73E3-67A0-369A112CD510}"/>
              </a:ext>
            </a:extLst>
          </p:cNvPr>
          <p:cNvSpPr>
            <a:spLocks noGrp="1"/>
          </p:cNvSpPr>
          <p:nvPr>
            <p:ph idx="1"/>
          </p:nvPr>
        </p:nvSpPr>
        <p:spPr>
          <a:xfrm>
            <a:off x="279909" y="1090192"/>
            <a:ext cx="10005671" cy="4905116"/>
          </a:xfrm>
        </p:spPr>
        <p:txBody>
          <a:bodyPr lIns="91440" tIns="45720" rIns="91440" bIns="45720" anchor="t"/>
          <a:lstStyle/>
          <a:p>
            <a:r>
              <a:rPr lang="en-US" dirty="0">
                <a:cs typeface="Arial"/>
              </a:rPr>
              <a:t>Majority of participants viewed RACs as a three (3) or greater in terms of similarity, although participants did raise discrepancies that could cause issues in defining regional goals, such as: </a:t>
            </a:r>
          </a:p>
          <a:p>
            <a:pPr lvl="1">
              <a:buFont typeface="Courier New" panose="020B0604020202020204" pitchFamily="34" charset="0"/>
              <a:buChar char="o"/>
            </a:pPr>
            <a:r>
              <a:rPr lang="en-US" dirty="0">
                <a:cs typeface="Arial"/>
              </a:rPr>
              <a:t>Red Hills RAC is more industrial in nature and located outside of aquifer beds</a:t>
            </a:r>
          </a:p>
          <a:p>
            <a:pPr lvl="1">
              <a:buFont typeface="Courier New" panose="020B0604020202020204" pitchFamily="34" charset="0"/>
              <a:buChar char="o"/>
            </a:pPr>
            <a:r>
              <a:rPr lang="en-US" dirty="0">
                <a:cs typeface="Arial"/>
              </a:rPr>
              <a:t>Two (2) RACs not having land management goals</a:t>
            </a:r>
          </a:p>
          <a:p>
            <a:endParaRPr lang="en-US" dirty="0">
              <a:cs typeface="Arial"/>
            </a:endParaRPr>
          </a:p>
          <a:p>
            <a:r>
              <a:rPr lang="en-US" dirty="0">
                <a:cs typeface="Arial"/>
              </a:rPr>
              <a:t>Suggested additions to KWA Goals:</a:t>
            </a:r>
          </a:p>
          <a:p>
            <a:pPr lvl="1">
              <a:buFont typeface="Courier New,monospace" panose="020B0604020202020204" pitchFamily="34" charset="0"/>
              <a:buChar char="o"/>
            </a:pPr>
            <a:r>
              <a:rPr lang="en-US" dirty="0">
                <a:cs typeface="Arial"/>
              </a:rPr>
              <a:t>Providing assistance for </a:t>
            </a:r>
            <a:r>
              <a:rPr lang="en-US" b="1" dirty="0">
                <a:cs typeface="Arial"/>
              </a:rPr>
              <a:t>infrastructure updates</a:t>
            </a:r>
          </a:p>
          <a:p>
            <a:pPr lvl="1">
              <a:buFont typeface="Courier New,monospace" panose="020B0604020202020204" pitchFamily="34" charset="0"/>
              <a:buChar char="o"/>
            </a:pPr>
            <a:r>
              <a:rPr lang="en-US" dirty="0">
                <a:cs typeface="Arial"/>
              </a:rPr>
              <a:t>Focusing on </a:t>
            </a:r>
            <a:r>
              <a:rPr lang="en-US" b="1" dirty="0">
                <a:cs typeface="Arial"/>
              </a:rPr>
              <a:t>conservation and reuse in urban areas</a:t>
            </a:r>
          </a:p>
          <a:p>
            <a:pPr lvl="1">
              <a:buFont typeface="Courier New,monospace" panose="020B0604020202020204" pitchFamily="34" charset="0"/>
              <a:buChar char="o"/>
            </a:pPr>
            <a:r>
              <a:rPr lang="en-US" dirty="0">
                <a:cs typeface="Arial"/>
              </a:rPr>
              <a:t>Accounting for </a:t>
            </a:r>
            <a:r>
              <a:rPr lang="en-US" b="1" dirty="0">
                <a:cs typeface="Arial"/>
              </a:rPr>
              <a:t>differences between rural and urban </a:t>
            </a:r>
            <a:r>
              <a:rPr lang="en-US" dirty="0">
                <a:cs typeface="Arial"/>
              </a:rPr>
              <a:t>water needs</a:t>
            </a:r>
          </a:p>
          <a:p>
            <a:pPr lvl="1">
              <a:buFont typeface="Courier New,monospace" panose="020B0604020202020204" pitchFamily="34" charset="0"/>
              <a:buChar char="o"/>
            </a:pPr>
            <a:endParaRPr lang="en-US" dirty="0">
              <a:cs typeface="Arial"/>
            </a:endParaRPr>
          </a:p>
          <a:p>
            <a:pPr lvl="1">
              <a:buFont typeface="Courier New,monospace"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p:txBody>
      </p:sp>
    </p:spTree>
    <p:extLst>
      <p:ext uri="{BB962C8B-B14F-4D97-AF65-F5344CB8AC3E}">
        <p14:creationId xmlns:p14="http://schemas.microsoft.com/office/powerpoint/2010/main" val="321864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Investment Scenario Input </a:t>
            </a:r>
          </a:p>
        </p:txBody>
      </p:sp>
      <p:sp>
        <p:nvSpPr>
          <p:cNvPr id="9" name="Content Placeholder 7">
            <a:extLst>
              <a:ext uri="{FF2B5EF4-FFF2-40B4-BE49-F238E27FC236}">
                <a16:creationId xmlns:a16="http://schemas.microsoft.com/office/drawing/2014/main" id="{3A408832-9BBB-4994-51DD-71DA10F80598}"/>
              </a:ext>
            </a:extLst>
          </p:cNvPr>
          <p:cNvSpPr>
            <a:spLocks noGrp="1"/>
          </p:cNvSpPr>
          <p:nvPr>
            <p:ph idx="1"/>
          </p:nvPr>
        </p:nvSpPr>
        <p:spPr>
          <a:xfrm>
            <a:off x="281901" y="1271847"/>
            <a:ext cx="11628199" cy="5265686"/>
          </a:xfrm>
        </p:spPr>
        <p:txBody>
          <a:bodyPr lIns="91440" tIns="45720" rIns="91440" bIns="45720" anchor="t"/>
          <a:lstStyle/>
          <a:p>
            <a:r>
              <a:rPr lang="en-US" dirty="0">
                <a:cs typeface="Arial"/>
              </a:rPr>
              <a:t>Strongest support for Game Changer Investments varied between Water Quality and Aquifer Improvements</a:t>
            </a:r>
          </a:p>
          <a:p>
            <a:endParaRPr lang="en-US" dirty="0">
              <a:cs typeface="Arial"/>
            </a:endParaRPr>
          </a:p>
          <a:p>
            <a:r>
              <a:rPr lang="en-US" dirty="0">
                <a:cs typeface="Arial"/>
              </a:rPr>
              <a:t>Participants did note that Reservoir improvements may provide an easier/quicker result, but they were </a:t>
            </a:r>
            <a:r>
              <a:rPr lang="en-US" b="1" dirty="0">
                <a:cs typeface="Arial"/>
              </a:rPr>
              <a:t>concerned about the lack of federal funding available </a:t>
            </a:r>
            <a:r>
              <a:rPr lang="en-US" dirty="0">
                <a:cs typeface="Arial"/>
              </a:rPr>
              <a:t>to assist efforts</a:t>
            </a:r>
          </a:p>
          <a:p>
            <a:pPr marL="0" indent="0">
              <a:buNone/>
            </a:pPr>
            <a:endParaRPr lang="en-US" dirty="0">
              <a:cs typeface="Arial"/>
            </a:endParaRPr>
          </a:p>
        </p:txBody>
      </p:sp>
    </p:spTree>
    <p:extLst>
      <p:ext uri="{BB962C8B-B14F-4D97-AF65-F5344CB8AC3E}">
        <p14:creationId xmlns:p14="http://schemas.microsoft.com/office/powerpoint/2010/main" val="238731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lIns="91440" tIns="45720" rIns="91440" bIns="45720" anchor="t"/>
          <a:lstStyle/>
          <a:p>
            <a:r>
              <a:rPr lang="en-US"/>
              <a:t>Investment Scenario Input (continued)</a:t>
            </a:r>
          </a:p>
        </p:txBody>
      </p:sp>
      <p:sp>
        <p:nvSpPr>
          <p:cNvPr id="9" name="Content Placeholder 7">
            <a:extLst>
              <a:ext uri="{FF2B5EF4-FFF2-40B4-BE49-F238E27FC236}">
                <a16:creationId xmlns:a16="http://schemas.microsoft.com/office/drawing/2014/main" id="{3A408832-9BBB-4994-51DD-71DA10F80598}"/>
              </a:ext>
            </a:extLst>
          </p:cNvPr>
          <p:cNvSpPr>
            <a:spLocks noGrp="1"/>
          </p:cNvSpPr>
          <p:nvPr>
            <p:ph idx="1"/>
          </p:nvPr>
        </p:nvSpPr>
        <p:spPr>
          <a:xfrm>
            <a:off x="281901" y="1271847"/>
            <a:ext cx="11628199" cy="5265686"/>
          </a:xfrm>
        </p:spPr>
        <p:txBody>
          <a:bodyPr lIns="91440" tIns="45720" rIns="91440" bIns="45720" anchor="t"/>
          <a:lstStyle/>
          <a:p>
            <a:r>
              <a:rPr lang="en-US" dirty="0">
                <a:cs typeface="Arial"/>
              </a:rPr>
              <a:t>When given the opportunity to use a red ticket (bonus game changer investment), participants gave the following reasons for their choices: </a:t>
            </a:r>
            <a:endParaRPr lang="en-US" dirty="0"/>
          </a:p>
          <a:p>
            <a:pPr lvl="1">
              <a:buFont typeface="Courier New" panose="020B0604020202020204" pitchFamily="34" charset="0"/>
              <a:buChar char="o"/>
            </a:pPr>
            <a:endParaRPr lang="en-US" sz="2800" dirty="0">
              <a:cs typeface="Arial"/>
            </a:endParaRPr>
          </a:p>
          <a:p>
            <a:pPr lvl="1">
              <a:buFont typeface="Courier New" panose="020B0604020202020204" pitchFamily="34" charset="0"/>
              <a:buChar char="o"/>
            </a:pPr>
            <a:r>
              <a:rPr lang="en-US" sz="2800" dirty="0">
                <a:cs typeface="Arial"/>
              </a:rPr>
              <a:t>Reservoirs would provide quicker results</a:t>
            </a:r>
          </a:p>
          <a:p>
            <a:pPr lvl="1">
              <a:buFont typeface="Courier New" panose="020B0604020202020204" pitchFamily="34" charset="0"/>
              <a:buChar char="o"/>
            </a:pPr>
            <a:endParaRPr lang="en-US" sz="2800" dirty="0">
              <a:cs typeface="Arial"/>
            </a:endParaRPr>
          </a:p>
          <a:p>
            <a:pPr lvl="1">
              <a:buFont typeface="Courier New" panose="020B0604020202020204" pitchFamily="34" charset="0"/>
              <a:buChar char="o"/>
            </a:pPr>
            <a:r>
              <a:rPr lang="en-US" sz="2800" dirty="0">
                <a:cs typeface="Arial"/>
              </a:rPr>
              <a:t>The Aquifer impacts more people</a:t>
            </a:r>
          </a:p>
          <a:p>
            <a:pPr lvl="1">
              <a:buFont typeface="Courier New" panose="020B0604020202020204" pitchFamily="34" charset="0"/>
              <a:buChar char="o"/>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172520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4EFB-2AA2-2ABA-AE85-A4FA520F49C6}"/>
              </a:ext>
            </a:extLst>
          </p:cNvPr>
          <p:cNvSpPr>
            <a:spLocks noGrp="1"/>
          </p:cNvSpPr>
          <p:nvPr>
            <p:ph type="title"/>
          </p:nvPr>
        </p:nvSpPr>
        <p:spPr/>
        <p:txBody>
          <a:bodyPr/>
          <a:lstStyle/>
          <a:p>
            <a:r>
              <a:rPr lang="en-US" sz="4000" dirty="0"/>
              <a:t>Notable Quotes</a:t>
            </a:r>
          </a:p>
        </p:txBody>
      </p:sp>
      <p:sp>
        <p:nvSpPr>
          <p:cNvPr id="6" name="Content Placeholder 4">
            <a:extLst>
              <a:ext uri="{FF2B5EF4-FFF2-40B4-BE49-F238E27FC236}">
                <a16:creationId xmlns:a16="http://schemas.microsoft.com/office/drawing/2014/main" id="{14933CB1-8BCE-56EC-44DE-F0E2D9042413}"/>
              </a:ext>
            </a:extLst>
          </p:cNvPr>
          <p:cNvSpPr txBox="1">
            <a:spLocks/>
          </p:cNvSpPr>
          <p:nvPr/>
        </p:nvSpPr>
        <p:spPr>
          <a:xfrm>
            <a:off x="467955" y="1214386"/>
            <a:ext cx="10515600" cy="15001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2"/>
                </a:solidFill>
              </a:rPr>
              <a:t>“</a:t>
            </a:r>
            <a:r>
              <a:rPr lang="en-US" sz="2000" dirty="0">
                <a:solidFill>
                  <a:schemeClr val="tx2"/>
                </a:solidFill>
              </a:rPr>
              <a:t>I would rather eat food than lawns.”</a:t>
            </a:r>
          </a:p>
          <a:p>
            <a:pPr algn="r"/>
            <a:endParaRPr lang="en-US" sz="2000" dirty="0">
              <a:solidFill>
                <a:schemeClr val="tx2"/>
              </a:solidFill>
            </a:endParaRPr>
          </a:p>
          <a:p>
            <a:pPr marL="0" indent="0">
              <a:buNone/>
            </a:pPr>
            <a:r>
              <a:rPr lang="en-US" sz="2000" dirty="0">
                <a:solidFill>
                  <a:schemeClr val="tx2"/>
                </a:solidFill>
              </a:rPr>
              <a:t>“We have all the issues here (quality, aquifers and reservoirs), we can set the tone for (comprehensive) statewide perspective.” </a:t>
            </a:r>
          </a:p>
          <a:p>
            <a:pPr marL="0" indent="0">
              <a:buNone/>
            </a:pPr>
            <a:endParaRPr lang="en-US" sz="2000" dirty="0">
              <a:solidFill>
                <a:schemeClr val="tx2"/>
              </a:solidFill>
            </a:endParaRPr>
          </a:p>
          <a:p>
            <a:pPr marL="0" indent="0">
              <a:buNone/>
            </a:pPr>
            <a:r>
              <a:rPr lang="en-US" sz="2000" dirty="0">
                <a:solidFill>
                  <a:schemeClr val="tx2"/>
                </a:solidFill>
              </a:rPr>
              <a:t>“Why preserve water for the future? Use it now for the economy.” </a:t>
            </a:r>
          </a:p>
          <a:p>
            <a:pPr marL="0" indent="0">
              <a:buNone/>
            </a:pPr>
            <a:endParaRPr lang="en-US" sz="2000" dirty="0">
              <a:solidFill>
                <a:schemeClr val="tx2"/>
              </a:solidFill>
            </a:endParaRPr>
          </a:p>
          <a:p>
            <a:pPr marL="0" indent="0">
              <a:buNone/>
            </a:pPr>
            <a:r>
              <a:rPr lang="en-US" sz="2000" dirty="0">
                <a:solidFill>
                  <a:schemeClr val="tx2"/>
                </a:solidFill>
              </a:rPr>
              <a:t>“Too many agencies, too many hands, too many programs – we need a one-stop shop.”</a:t>
            </a:r>
          </a:p>
          <a:p>
            <a:pPr marL="0" indent="0">
              <a:buNone/>
            </a:pPr>
            <a:endParaRPr lang="en-US" sz="2000" dirty="0">
              <a:solidFill>
                <a:schemeClr val="tx2"/>
              </a:solidFill>
            </a:endParaRPr>
          </a:p>
          <a:p>
            <a:pPr marL="0" indent="0">
              <a:buNone/>
            </a:pPr>
            <a:r>
              <a:rPr lang="en-US" sz="2000" dirty="0">
                <a:solidFill>
                  <a:schemeClr val="tx2"/>
                </a:solidFill>
              </a:rPr>
              <a:t>“When I see “all” water clear of “all” contaminants, I think that’s a walking trap for violations.</a:t>
            </a:r>
            <a:r>
              <a:rPr lang="en-US" sz="2000" dirty="0"/>
              <a:t>”</a:t>
            </a:r>
          </a:p>
        </p:txBody>
      </p:sp>
      <p:sp>
        <p:nvSpPr>
          <p:cNvPr id="9" name="TextBox 8">
            <a:extLst>
              <a:ext uri="{FF2B5EF4-FFF2-40B4-BE49-F238E27FC236}">
                <a16:creationId xmlns:a16="http://schemas.microsoft.com/office/drawing/2014/main" id="{B22F4DDC-9A10-BDFD-BF37-B70522E2DC32}"/>
              </a:ext>
            </a:extLst>
          </p:cNvPr>
          <p:cNvSpPr txBox="1"/>
          <p:nvPr/>
        </p:nvSpPr>
        <p:spPr>
          <a:xfrm>
            <a:off x="7849354" y="5522614"/>
            <a:ext cx="3512745" cy="400110"/>
          </a:xfrm>
          <a:prstGeom prst="rect">
            <a:avLst/>
          </a:prstGeom>
          <a:noFill/>
        </p:spPr>
        <p:txBody>
          <a:bodyPr wrap="square" rtlCol="0">
            <a:spAutoFit/>
          </a:bodyPr>
          <a:lstStyle/>
          <a:p>
            <a:r>
              <a:rPr lang="en-US" sz="2000" dirty="0">
                <a:solidFill>
                  <a:schemeClr val="tx2"/>
                </a:solidFill>
              </a:rPr>
              <a:t>- Wichita Participants</a:t>
            </a:r>
          </a:p>
        </p:txBody>
      </p:sp>
    </p:spTree>
    <p:extLst>
      <p:ext uri="{BB962C8B-B14F-4D97-AF65-F5344CB8AC3E}">
        <p14:creationId xmlns:p14="http://schemas.microsoft.com/office/powerpoint/2010/main" val="300995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33DD-096F-A9CA-96FC-8F3675B47FDD}"/>
              </a:ext>
            </a:extLst>
          </p:cNvPr>
          <p:cNvSpPr>
            <a:spLocks noGrp="1"/>
          </p:cNvSpPr>
          <p:nvPr>
            <p:ph type="title"/>
          </p:nvPr>
        </p:nvSpPr>
        <p:spPr/>
        <p:txBody>
          <a:bodyPr/>
          <a:lstStyle/>
          <a:p>
            <a:r>
              <a:rPr lang="en-US"/>
              <a:t>Programs/Overall Performance</a:t>
            </a:r>
          </a:p>
        </p:txBody>
      </p:sp>
      <p:sp>
        <p:nvSpPr>
          <p:cNvPr id="5" name="Content Placeholder 2">
            <a:extLst>
              <a:ext uri="{FF2B5EF4-FFF2-40B4-BE49-F238E27FC236}">
                <a16:creationId xmlns:a16="http://schemas.microsoft.com/office/drawing/2014/main" id="{F0AB526B-8141-3E02-544E-2F186EB657D8}"/>
              </a:ext>
            </a:extLst>
          </p:cNvPr>
          <p:cNvSpPr txBox="1">
            <a:spLocks/>
          </p:cNvSpPr>
          <p:nvPr/>
        </p:nvSpPr>
        <p:spPr>
          <a:xfrm>
            <a:off x="284210" y="1262611"/>
            <a:ext cx="11628199" cy="49051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Arial"/>
              </a:rPr>
              <a:t>Participants praised: </a:t>
            </a:r>
          </a:p>
          <a:p>
            <a:pPr lvl="1">
              <a:buFont typeface="Courier New" panose="020B0604020202020204" pitchFamily="34" charset="0"/>
              <a:buChar char="o"/>
            </a:pPr>
            <a:r>
              <a:rPr lang="en-US" b="1" dirty="0">
                <a:cs typeface="Arial"/>
              </a:rPr>
              <a:t>Focus on disadvantaged communities</a:t>
            </a:r>
          </a:p>
          <a:p>
            <a:pPr lvl="1">
              <a:buFont typeface="Courier New" panose="020B0604020202020204" pitchFamily="34" charset="0"/>
              <a:buChar char="o"/>
            </a:pPr>
            <a:r>
              <a:rPr lang="en-US" b="1" dirty="0">
                <a:cs typeface="Arial"/>
              </a:rPr>
              <a:t>Peer-to-peer network building</a:t>
            </a:r>
          </a:p>
          <a:p>
            <a:pPr lvl="1">
              <a:buFont typeface="Courier New" panose="020B0604020202020204" pitchFamily="34" charset="0"/>
              <a:buChar char="o"/>
            </a:pPr>
            <a:r>
              <a:rPr lang="en-US" b="1" dirty="0">
                <a:cs typeface="Arial"/>
              </a:rPr>
              <a:t>HB 2302 Grants</a:t>
            </a:r>
          </a:p>
          <a:p>
            <a:endParaRPr lang="en-US" dirty="0">
              <a:cs typeface="Arial"/>
            </a:endParaRPr>
          </a:p>
          <a:p>
            <a:r>
              <a:rPr lang="en-US" dirty="0">
                <a:cs typeface="Arial"/>
              </a:rPr>
              <a:t>Participants recommend improvements in: </a:t>
            </a:r>
          </a:p>
          <a:p>
            <a:pPr lvl="1">
              <a:buFont typeface="Courier New" panose="02070309020205020404" pitchFamily="49" charset="0"/>
              <a:buChar char="o"/>
            </a:pPr>
            <a:r>
              <a:rPr lang="en-US" dirty="0">
                <a:cs typeface="Arial"/>
              </a:rPr>
              <a:t>Highlighting </a:t>
            </a:r>
            <a:r>
              <a:rPr lang="en-US" b="1" dirty="0">
                <a:cs typeface="Arial"/>
              </a:rPr>
              <a:t>local success stories </a:t>
            </a:r>
          </a:p>
          <a:p>
            <a:pPr lvl="1">
              <a:buFont typeface="Courier New" panose="02070309020205020404" pitchFamily="49" charset="0"/>
              <a:buChar char="o"/>
            </a:pPr>
            <a:r>
              <a:rPr lang="en-US" dirty="0">
                <a:cs typeface="Arial"/>
              </a:rPr>
              <a:t>Providing more specific </a:t>
            </a:r>
            <a:r>
              <a:rPr lang="en-US" b="1" dirty="0">
                <a:cs typeface="Arial"/>
              </a:rPr>
              <a:t>contact information </a:t>
            </a:r>
            <a:r>
              <a:rPr lang="en-US" dirty="0">
                <a:cs typeface="Arial"/>
              </a:rPr>
              <a:t>for program assistance</a:t>
            </a:r>
          </a:p>
          <a:p>
            <a:pPr lvl="2">
              <a:buFont typeface="Wingdings" panose="02070309020205020404" pitchFamily="49" charset="0"/>
              <a:buChar char="§"/>
            </a:pPr>
            <a:r>
              <a:rPr lang="en-US" dirty="0">
                <a:cs typeface="Arial"/>
              </a:rPr>
              <a:t>"Who should I contact when I...?“</a:t>
            </a:r>
          </a:p>
          <a:p>
            <a:pPr lvl="1">
              <a:buFont typeface="Courier New" panose="02070309020205020404" pitchFamily="49" charset="0"/>
              <a:buChar char="o"/>
            </a:pPr>
            <a:r>
              <a:rPr lang="en-US" b="1" dirty="0">
                <a:cs typeface="Arial"/>
              </a:rPr>
              <a:t>More</a:t>
            </a:r>
            <a:r>
              <a:rPr lang="en-US" dirty="0">
                <a:cs typeface="Arial"/>
              </a:rPr>
              <a:t> </a:t>
            </a:r>
            <a:r>
              <a:rPr lang="en-US" b="1" dirty="0">
                <a:cs typeface="Arial"/>
              </a:rPr>
              <a:t>technical service opportunities</a:t>
            </a:r>
            <a:r>
              <a:rPr lang="en-US" dirty="0">
                <a:cs typeface="Arial"/>
              </a:rPr>
              <a:t>, such as a "</a:t>
            </a:r>
            <a:r>
              <a:rPr lang="en-US" b="1" dirty="0">
                <a:cs typeface="Arial"/>
              </a:rPr>
              <a:t>one-stop shop" for grant writing </a:t>
            </a:r>
            <a:r>
              <a:rPr lang="en-US" dirty="0">
                <a:cs typeface="Arial"/>
              </a:rPr>
              <a:t>support</a:t>
            </a:r>
          </a:p>
          <a:p>
            <a:pPr>
              <a:buFont typeface="Wingdings" panose="02070309020205020404" pitchFamily="49" charset="0"/>
              <a:buChar char="§"/>
            </a:pPr>
            <a:endParaRPr lang="en-US" dirty="0">
              <a:cs typeface="Arial"/>
            </a:endParaRPr>
          </a:p>
        </p:txBody>
      </p:sp>
    </p:spTree>
    <p:extLst>
      <p:ext uri="{BB962C8B-B14F-4D97-AF65-F5344CB8AC3E}">
        <p14:creationId xmlns:p14="http://schemas.microsoft.com/office/powerpoint/2010/main" val="303471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for All Meetings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a:t>For those that attended a local consult meeting, what stood out to you?</a:t>
            </a:r>
          </a:p>
          <a:p>
            <a:pPr lvl="1"/>
            <a:r>
              <a:rPr lang="en-US"/>
              <a:t>Did anything surprise you?</a:t>
            </a:r>
          </a:p>
          <a:p>
            <a:endParaRPr lang="en-US" sz="1050"/>
          </a:p>
          <a:p>
            <a:r>
              <a:rPr lang="en-US"/>
              <a:t>What advice or suggestions does your RAC (as one voice) have for the implementation team going forward?</a:t>
            </a:r>
          </a:p>
          <a:p>
            <a:endParaRPr lang="en-US" sz="1050"/>
          </a:p>
          <a:p>
            <a:r>
              <a:rPr lang="en-US"/>
              <a:t>What do you see as the best ways to get the word out in your communities so we can make sure everyone who wants to participate in September local consult is aware of those meetings?</a:t>
            </a:r>
          </a:p>
          <a:p>
            <a:endParaRPr lang="en-US" sz="1100"/>
          </a:p>
        </p:txBody>
      </p:sp>
    </p:spTree>
    <p:extLst>
      <p:ext uri="{BB962C8B-B14F-4D97-AF65-F5344CB8AC3E}">
        <p14:creationId xmlns:p14="http://schemas.microsoft.com/office/powerpoint/2010/main" val="379572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Specific to South Central</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0" y="1117938"/>
            <a:ext cx="11628197" cy="4905116"/>
          </a:xfrm>
        </p:spPr>
        <p:txBody>
          <a:bodyPr/>
          <a:lstStyle/>
          <a:p>
            <a:r>
              <a:rPr lang="en-US" dirty="0"/>
              <a:t>When discussing the most effective ways to save water, it’s helpful to share how water is being used in the state. How do we balance informing Kansans about how water is being used without it feeling like we’re singling out irrigation farms (or others who use large quantities of water)? </a:t>
            </a:r>
          </a:p>
          <a:p>
            <a:endParaRPr lang="en-US" sz="800" dirty="0"/>
          </a:p>
          <a:p>
            <a:r>
              <a:rPr lang="en-US" dirty="0"/>
              <a:t>How would you prioritize where technical assistance would be most impactful?  (Ex. for programs, technology, grants </a:t>
            </a:r>
            <a:r>
              <a:rPr lang="en-US" dirty="0" err="1"/>
              <a:t>etc</a:t>
            </a:r>
            <a:r>
              <a:rPr lang="en-US"/>
              <a:t>).</a:t>
            </a:r>
          </a:p>
          <a:p>
            <a:endParaRPr lang="en-US" sz="1050" dirty="0"/>
          </a:p>
          <a:p>
            <a:r>
              <a:rPr lang="en-US" dirty="0"/>
              <a:t>Do you think more people would have supported the Reservoir Investment Scenario if they knew that federal funds would be utilized too?  Why or why not?</a:t>
            </a:r>
          </a:p>
          <a:p>
            <a:endParaRPr lang="en-US" dirty="0"/>
          </a:p>
          <a:p>
            <a:endParaRPr lang="en-US" dirty="0"/>
          </a:p>
          <a:p>
            <a:endParaRPr lang="en-US" dirty="0"/>
          </a:p>
          <a:p>
            <a:endParaRPr lang="en-US" sz="1100" dirty="0"/>
          </a:p>
        </p:txBody>
      </p:sp>
    </p:spTree>
    <p:extLst>
      <p:ext uri="{BB962C8B-B14F-4D97-AF65-F5344CB8AC3E}">
        <p14:creationId xmlns:p14="http://schemas.microsoft.com/office/powerpoint/2010/main" val="267636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2" y="1271847"/>
            <a:ext cx="10904544" cy="4905116"/>
          </a:xfrm>
        </p:spPr>
        <p:txBody>
          <a:bodyPr/>
          <a:lstStyle/>
          <a:p>
            <a:r>
              <a:rPr lang="en-US"/>
              <a:t>Summer Local Consult feedback will inform Fall Local Consult </a:t>
            </a:r>
          </a:p>
          <a:p>
            <a:endParaRPr lang="en-US" sz="1800"/>
          </a:p>
          <a:p>
            <a:r>
              <a:rPr lang="en-US"/>
              <a:t>Fall Local Consult meetings will seek input on</a:t>
            </a:r>
          </a:p>
          <a:p>
            <a:pPr lvl="1"/>
            <a:r>
              <a:rPr lang="en-US"/>
              <a:t>Possible investment strategies</a:t>
            </a:r>
          </a:p>
          <a:p>
            <a:pPr lvl="1"/>
            <a:r>
              <a:rPr lang="en-US"/>
              <a:t>Investment levels/cost estimates</a:t>
            </a:r>
          </a:p>
          <a:p>
            <a:pPr lvl="1"/>
            <a:r>
              <a:rPr lang="en-US"/>
              <a:t>Program/policy changes</a:t>
            </a:r>
          </a:p>
          <a:p>
            <a:endParaRPr lang="en-US" sz="2000"/>
          </a:p>
          <a:p>
            <a:r>
              <a:rPr lang="en-US"/>
              <a:t>RAC review &amp; input</a:t>
            </a:r>
          </a:p>
          <a:p>
            <a:endParaRPr lang="en-US" sz="1400"/>
          </a:p>
          <a:p>
            <a:r>
              <a:rPr lang="en-US"/>
              <a:t>Summer &amp; Fall input will inform the recommendations for the Governor and Legislature</a:t>
            </a:r>
          </a:p>
        </p:txBody>
      </p:sp>
    </p:spTree>
    <p:extLst>
      <p:ext uri="{BB962C8B-B14F-4D97-AF65-F5344CB8AC3E}">
        <p14:creationId xmlns:p14="http://schemas.microsoft.com/office/powerpoint/2010/main" val="186837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E38188E3-B74A-5A1F-8078-70C73FB128DC}"/>
              </a:ext>
            </a:extLst>
          </p:cNvPr>
          <p:cNvPicPr>
            <a:picLocks noChangeAspect="1"/>
          </p:cNvPicPr>
          <p:nvPr/>
        </p:nvPicPr>
        <p:blipFill rotWithShape="1">
          <a:blip r:embed="rId2">
            <a:extLst>
              <a:ext uri="{28A0092B-C50C-407E-A947-70E740481C1C}">
                <a14:useLocalDpi xmlns:a14="http://schemas.microsoft.com/office/drawing/2010/main" val="0"/>
              </a:ext>
            </a:extLst>
          </a:blip>
          <a:srcRect t="23270" r="-2" b="24667"/>
          <a:stretch/>
        </p:blipFill>
        <p:spPr>
          <a:xfrm>
            <a:off x="4493436" y="0"/>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erson standing in front of a group of people&#10;&#10;Description automatically generated">
            <a:extLst>
              <a:ext uri="{FF2B5EF4-FFF2-40B4-BE49-F238E27FC236}">
                <a16:creationId xmlns:a16="http://schemas.microsoft.com/office/drawing/2014/main" id="{ADB8E3CB-8400-A161-4B52-C338CC88541F}"/>
              </a:ext>
            </a:extLst>
          </p:cNvPr>
          <p:cNvPicPr>
            <a:picLocks noChangeAspect="1"/>
          </p:cNvPicPr>
          <p:nvPr/>
        </p:nvPicPr>
        <p:blipFill rotWithShape="1">
          <a:blip r:embed="rId3">
            <a:extLst>
              <a:ext uri="{28A0092B-C50C-407E-A947-70E740481C1C}">
                <a14:useLocalDpi xmlns:a14="http://schemas.microsoft.com/office/drawing/2010/main" val="0"/>
              </a:ext>
            </a:extLst>
          </a:blip>
          <a:srcRect l="567" r="14950"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oup of people sitting in chairs in a room&#10;&#10;Description automatically generated">
            <a:extLst>
              <a:ext uri="{FF2B5EF4-FFF2-40B4-BE49-F238E27FC236}">
                <a16:creationId xmlns:a16="http://schemas.microsoft.com/office/drawing/2014/main" id="{DD2F7D49-0856-83EB-0132-72C6086F9FA0}"/>
              </a:ext>
            </a:extLst>
          </p:cNvPr>
          <p:cNvPicPr>
            <a:picLocks noChangeAspect="1"/>
          </p:cNvPicPr>
          <p:nvPr/>
        </p:nvPicPr>
        <p:blipFill rotWithShape="1">
          <a:blip r:embed="rId4">
            <a:extLst>
              <a:ext uri="{28A0092B-C50C-407E-A947-70E740481C1C}">
                <a14:useLocalDpi xmlns:a14="http://schemas.microsoft.com/office/drawing/2010/main" val="0"/>
              </a:ext>
            </a:extLst>
          </a:blip>
          <a:srcRect t="22584"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Picture 10" descr="A group of people sitting at tables in a room&#10;&#10;Description automatically generated">
            <a:extLst>
              <a:ext uri="{FF2B5EF4-FFF2-40B4-BE49-F238E27FC236}">
                <a16:creationId xmlns:a16="http://schemas.microsoft.com/office/drawing/2014/main" id="{0B068715-D62C-1386-98B3-2930CE41A66F}"/>
              </a:ext>
            </a:extLst>
          </p:cNvPr>
          <p:cNvPicPr>
            <a:picLocks noChangeAspect="1"/>
          </p:cNvPicPr>
          <p:nvPr/>
        </p:nvPicPr>
        <p:blipFill rotWithShape="1">
          <a:blip r:embed="rId5">
            <a:extLst>
              <a:ext uri="{28A0092B-C50C-407E-A947-70E740481C1C}">
                <a14:useLocalDpi xmlns:a14="http://schemas.microsoft.com/office/drawing/2010/main" val="0"/>
              </a:ext>
            </a:extLst>
          </a:blip>
          <a:srcRect t="33042" r="-2" b="1227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2" name="TextBox 11">
            <a:extLst>
              <a:ext uri="{FF2B5EF4-FFF2-40B4-BE49-F238E27FC236}">
                <a16:creationId xmlns:a16="http://schemas.microsoft.com/office/drawing/2014/main" id="{DC7DE910-51B6-1E72-7BEB-36097ECD54B3}"/>
              </a:ext>
            </a:extLst>
          </p:cNvPr>
          <p:cNvSpPr txBox="1"/>
          <p:nvPr/>
        </p:nvSpPr>
        <p:spPr>
          <a:xfrm>
            <a:off x="-74644" y="2967214"/>
            <a:ext cx="12266644" cy="923330"/>
          </a:xfrm>
          <a:prstGeom prst="rect">
            <a:avLst/>
          </a:prstGeom>
          <a:solidFill>
            <a:srgbClr val="000000">
              <a:alpha val="80000"/>
            </a:srgbClr>
          </a:solidFill>
        </p:spPr>
        <p:txBody>
          <a:bodyPr wrap="square" rtlCol="0">
            <a:spAutoFit/>
          </a:bodyPr>
          <a:lstStyle/>
          <a:p>
            <a:pPr algn="ctr"/>
            <a:r>
              <a:rPr lang="en-US" sz="5400" b="1">
                <a:solidFill>
                  <a:schemeClr val="bg1"/>
                </a:solidFill>
              </a:rPr>
              <a:t>600+ Kansans Provided Input</a:t>
            </a:r>
          </a:p>
        </p:txBody>
      </p:sp>
    </p:spTree>
    <p:extLst>
      <p:ext uri="{BB962C8B-B14F-4D97-AF65-F5344CB8AC3E}">
        <p14:creationId xmlns:p14="http://schemas.microsoft.com/office/powerpoint/2010/main" val="8320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2C38F-025A-D02F-1567-6A52E7215F8B}"/>
              </a:ext>
            </a:extLst>
          </p:cNvPr>
          <p:cNvSpPr>
            <a:spLocks noGrp="1"/>
          </p:cNvSpPr>
          <p:nvPr>
            <p:ph type="title"/>
          </p:nvPr>
        </p:nvSpPr>
        <p:spPr/>
        <p:txBody>
          <a:bodyPr/>
          <a:lstStyle/>
          <a:p>
            <a:r>
              <a:rPr lang="en-US"/>
              <a:t>Meeting Participation by Region</a:t>
            </a:r>
          </a:p>
        </p:txBody>
      </p:sp>
      <p:sp>
        <p:nvSpPr>
          <p:cNvPr id="7" name="TextBox 6">
            <a:extLst>
              <a:ext uri="{FF2B5EF4-FFF2-40B4-BE49-F238E27FC236}">
                <a16:creationId xmlns:a16="http://schemas.microsoft.com/office/drawing/2014/main" id="{67A8FD00-3C6A-A962-C68F-4DD49F7FE1F2}"/>
              </a:ext>
            </a:extLst>
          </p:cNvPr>
          <p:cNvSpPr txBox="1"/>
          <p:nvPr/>
        </p:nvSpPr>
        <p:spPr>
          <a:xfrm>
            <a:off x="958953" y="2413654"/>
            <a:ext cx="2003322" cy="738664"/>
          </a:xfrm>
          <a:prstGeom prst="rect">
            <a:avLst/>
          </a:prstGeom>
          <a:noFill/>
        </p:spPr>
        <p:txBody>
          <a:bodyPr wrap="square" rtlCol="0">
            <a:spAutoFit/>
          </a:bodyPr>
          <a:lstStyle/>
          <a:p>
            <a:r>
              <a:rPr lang="en-US" sz="2400" b="1">
                <a:solidFill>
                  <a:schemeClr val="bg1"/>
                </a:solidFill>
              </a:rPr>
              <a:t>Northwest</a:t>
            </a:r>
          </a:p>
          <a:p>
            <a:endParaRPr lang="en-US"/>
          </a:p>
        </p:txBody>
      </p:sp>
      <p:pic>
        <p:nvPicPr>
          <p:cNvPr id="10" name="Picture 9">
            <a:extLst>
              <a:ext uri="{FF2B5EF4-FFF2-40B4-BE49-F238E27FC236}">
                <a16:creationId xmlns:a16="http://schemas.microsoft.com/office/drawing/2014/main" id="{6DD729A8-20C0-82D3-7FFA-C4171F766117}"/>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734916" y="1219200"/>
            <a:ext cx="12191999" cy="5983325"/>
          </a:xfrm>
          <a:prstGeom prst="rect">
            <a:avLst/>
          </a:prstGeom>
        </p:spPr>
      </p:pic>
      <p:sp>
        <p:nvSpPr>
          <p:cNvPr id="8" name="TextBox 7">
            <a:extLst>
              <a:ext uri="{FF2B5EF4-FFF2-40B4-BE49-F238E27FC236}">
                <a16:creationId xmlns:a16="http://schemas.microsoft.com/office/drawing/2014/main" id="{B230A056-B253-C5B8-A152-8F1C5B6247BB}"/>
              </a:ext>
            </a:extLst>
          </p:cNvPr>
          <p:cNvSpPr txBox="1"/>
          <p:nvPr/>
        </p:nvSpPr>
        <p:spPr>
          <a:xfrm>
            <a:off x="4369277" y="2300872"/>
            <a:ext cx="1280569" cy="769441"/>
          </a:xfrm>
          <a:prstGeom prst="rect">
            <a:avLst/>
          </a:prstGeom>
          <a:solidFill>
            <a:srgbClr val="BF9543"/>
          </a:solidFill>
        </p:spPr>
        <p:txBody>
          <a:bodyPr wrap="square" rtlCol="0">
            <a:spAutoFit/>
          </a:bodyPr>
          <a:lstStyle/>
          <a:p>
            <a:r>
              <a:rPr lang="en-US" sz="4400" b="1">
                <a:solidFill>
                  <a:schemeClr val="bg1"/>
                </a:solidFill>
              </a:rPr>
              <a:t>80+</a:t>
            </a:r>
          </a:p>
        </p:txBody>
      </p:sp>
      <p:sp>
        <p:nvSpPr>
          <p:cNvPr id="9" name="TextBox 8">
            <a:extLst>
              <a:ext uri="{FF2B5EF4-FFF2-40B4-BE49-F238E27FC236}">
                <a16:creationId xmlns:a16="http://schemas.microsoft.com/office/drawing/2014/main" id="{108A5D69-D5FF-52AF-84EA-E9381C7DBE1E}"/>
              </a:ext>
            </a:extLst>
          </p:cNvPr>
          <p:cNvSpPr txBox="1"/>
          <p:nvPr/>
        </p:nvSpPr>
        <p:spPr>
          <a:xfrm>
            <a:off x="7803657" y="2300871"/>
            <a:ext cx="1499614" cy="769441"/>
          </a:xfrm>
          <a:prstGeom prst="rect">
            <a:avLst/>
          </a:prstGeom>
          <a:solidFill>
            <a:srgbClr val="8CC63F"/>
          </a:solidFill>
        </p:spPr>
        <p:txBody>
          <a:bodyPr wrap="square" rtlCol="0">
            <a:spAutoFit/>
          </a:bodyPr>
          <a:lstStyle/>
          <a:p>
            <a:r>
              <a:rPr lang="en-US" sz="4400" b="1">
                <a:solidFill>
                  <a:schemeClr val="bg1"/>
                </a:solidFill>
              </a:rPr>
              <a:t>150+</a:t>
            </a:r>
          </a:p>
        </p:txBody>
      </p:sp>
      <p:sp>
        <p:nvSpPr>
          <p:cNvPr id="11" name="TextBox 10">
            <a:extLst>
              <a:ext uri="{FF2B5EF4-FFF2-40B4-BE49-F238E27FC236}">
                <a16:creationId xmlns:a16="http://schemas.microsoft.com/office/drawing/2014/main" id="{90C2FF65-DE48-DC09-87FA-5FC90F8F1E8F}"/>
              </a:ext>
            </a:extLst>
          </p:cNvPr>
          <p:cNvSpPr txBox="1"/>
          <p:nvPr/>
        </p:nvSpPr>
        <p:spPr>
          <a:xfrm>
            <a:off x="4388344" y="4653449"/>
            <a:ext cx="1499614" cy="769441"/>
          </a:xfrm>
          <a:prstGeom prst="rect">
            <a:avLst/>
          </a:prstGeom>
          <a:solidFill>
            <a:srgbClr val="0E2D52"/>
          </a:solidFill>
        </p:spPr>
        <p:txBody>
          <a:bodyPr wrap="square" rtlCol="0">
            <a:spAutoFit/>
          </a:bodyPr>
          <a:lstStyle/>
          <a:p>
            <a:r>
              <a:rPr lang="en-US" sz="4400" b="1">
                <a:solidFill>
                  <a:schemeClr val="bg1"/>
                </a:solidFill>
              </a:rPr>
              <a:t>135+</a:t>
            </a:r>
          </a:p>
        </p:txBody>
      </p:sp>
      <p:sp>
        <p:nvSpPr>
          <p:cNvPr id="12" name="TextBox 11">
            <a:extLst>
              <a:ext uri="{FF2B5EF4-FFF2-40B4-BE49-F238E27FC236}">
                <a16:creationId xmlns:a16="http://schemas.microsoft.com/office/drawing/2014/main" id="{B1D1A4C9-6A03-9B06-902A-F9B4196E3E17}"/>
              </a:ext>
            </a:extLst>
          </p:cNvPr>
          <p:cNvSpPr txBox="1"/>
          <p:nvPr/>
        </p:nvSpPr>
        <p:spPr>
          <a:xfrm>
            <a:off x="7803657" y="4636121"/>
            <a:ext cx="1499614" cy="769441"/>
          </a:xfrm>
          <a:prstGeom prst="rect">
            <a:avLst/>
          </a:prstGeom>
          <a:solidFill>
            <a:srgbClr val="FCB21B"/>
          </a:solidFill>
        </p:spPr>
        <p:txBody>
          <a:bodyPr wrap="square" rtlCol="0">
            <a:spAutoFit/>
          </a:bodyPr>
          <a:lstStyle/>
          <a:p>
            <a:r>
              <a:rPr lang="en-US" sz="4400" b="1">
                <a:solidFill>
                  <a:schemeClr val="bg1"/>
                </a:solidFill>
              </a:rPr>
              <a:t>90+</a:t>
            </a:r>
          </a:p>
        </p:txBody>
      </p:sp>
      <p:sp>
        <p:nvSpPr>
          <p:cNvPr id="13" name="TextBox 12">
            <a:extLst>
              <a:ext uri="{FF2B5EF4-FFF2-40B4-BE49-F238E27FC236}">
                <a16:creationId xmlns:a16="http://schemas.microsoft.com/office/drawing/2014/main" id="{093180C9-B7A7-31B0-BB52-0FB8EA23054E}"/>
              </a:ext>
            </a:extLst>
          </p:cNvPr>
          <p:cNvSpPr txBox="1"/>
          <p:nvPr/>
        </p:nvSpPr>
        <p:spPr>
          <a:xfrm>
            <a:off x="1284950" y="2300871"/>
            <a:ext cx="1499614" cy="769441"/>
          </a:xfrm>
          <a:prstGeom prst="rect">
            <a:avLst/>
          </a:prstGeom>
          <a:solidFill>
            <a:srgbClr val="25AAE1"/>
          </a:solidFill>
        </p:spPr>
        <p:txBody>
          <a:bodyPr wrap="square" rtlCol="0">
            <a:spAutoFit/>
          </a:bodyPr>
          <a:lstStyle/>
          <a:p>
            <a:r>
              <a:rPr lang="en-US" sz="4400" b="1">
                <a:solidFill>
                  <a:schemeClr val="bg1"/>
                </a:solidFill>
              </a:rPr>
              <a:t>55+</a:t>
            </a:r>
          </a:p>
        </p:txBody>
      </p:sp>
      <p:sp>
        <p:nvSpPr>
          <p:cNvPr id="14" name="TextBox 13">
            <a:extLst>
              <a:ext uri="{FF2B5EF4-FFF2-40B4-BE49-F238E27FC236}">
                <a16:creationId xmlns:a16="http://schemas.microsoft.com/office/drawing/2014/main" id="{E430A6F4-F602-12CA-B84F-62F8A4C3D903}"/>
              </a:ext>
            </a:extLst>
          </p:cNvPr>
          <p:cNvSpPr txBox="1"/>
          <p:nvPr/>
        </p:nvSpPr>
        <p:spPr>
          <a:xfrm>
            <a:off x="1389115" y="4710695"/>
            <a:ext cx="1499614" cy="769441"/>
          </a:xfrm>
          <a:prstGeom prst="rect">
            <a:avLst/>
          </a:prstGeom>
          <a:solidFill>
            <a:srgbClr val="7E6F4D"/>
          </a:solidFill>
        </p:spPr>
        <p:txBody>
          <a:bodyPr wrap="square" rtlCol="0">
            <a:spAutoFit/>
          </a:bodyPr>
          <a:lstStyle/>
          <a:p>
            <a:r>
              <a:rPr lang="en-US" sz="4400" b="1">
                <a:solidFill>
                  <a:schemeClr val="bg1"/>
                </a:solidFill>
              </a:rPr>
              <a:t>90+</a:t>
            </a:r>
          </a:p>
        </p:txBody>
      </p:sp>
    </p:spTree>
    <p:extLst>
      <p:ext uri="{BB962C8B-B14F-4D97-AF65-F5344CB8AC3E}">
        <p14:creationId xmlns:p14="http://schemas.microsoft.com/office/powerpoint/2010/main" val="20225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515" y="107528"/>
            <a:ext cx="11631135" cy="731617"/>
          </a:xfrm>
        </p:spPr>
        <p:txBody>
          <a:bodyPr/>
          <a:lstStyle/>
          <a:p>
            <a:r>
              <a:rPr lang="en-GB" b="1" dirty="0"/>
              <a:t>Summer Local Consult Participants Profile                based on 423 RSVPs</a:t>
            </a:r>
            <a:endParaRPr b="1" dirty="0"/>
          </a:p>
        </p:txBody>
      </p:sp>
      <p:graphicFrame>
        <p:nvGraphicFramePr>
          <p:cNvPr id="4" name="Chart Placeholder"/>
          <p:cNvGraphicFramePr>
            <a:graphicFrameLocks noGrp="1"/>
          </p:cNvGraphicFramePr>
          <p:nvPr>
            <p:extLst>
              <p:ext uri="{D42A27DB-BD31-4B8C-83A1-F6EECF244321}">
                <p14:modId xmlns:p14="http://schemas.microsoft.com/office/powerpoint/2010/main" val="3235181364"/>
              </p:ext>
            </p:extLst>
          </p:nvPr>
        </p:nvGraphicFramePr>
        <p:xfrm>
          <a:off x="304801" y="1399544"/>
          <a:ext cx="11545455" cy="50781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Input Sought in These 3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Investment Prioritization</a:t>
            </a:r>
          </a:p>
          <a:p>
            <a:pPr algn="ctr"/>
            <a:r>
              <a:rPr lang="en-US"/>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800" b="1"/>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Regional Goals</a:t>
            </a:r>
          </a:p>
          <a:p>
            <a:pPr algn="ctr"/>
            <a:r>
              <a:rPr lang="en-US"/>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800" b="1"/>
              <a:t>3</a:t>
            </a:r>
          </a:p>
        </p:txBody>
      </p:sp>
    </p:spTree>
    <p:extLst>
      <p:ext uri="{BB962C8B-B14F-4D97-AF65-F5344CB8AC3E}">
        <p14:creationId xmlns:p14="http://schemas.microsoft.com/office/powerpoint/2010/main" val="426651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Consensus Overarching Takeaways from Kansans</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429208" y="1281341"/>
            <a:ext cx="11184294" cy="4905116"/>
          </a:xfrm>
        </p:spPr>
        <p:txBody>
          <a:bodyPr/>
          <a:lstStyle/>
          <a:p>
            <a:r>
              <a:rPr lang="en-US"/>
              <a:t>We have serious water challenges and </a:t>
            </a:r>
            <a:r>
              <a:rPr lang="en-US" b="1"/>
              <a:t>the time to </a:t>
            </a:r>
            <a:r>
              <a:rPr lang="en-US" b="1" u="sng"/>
              <a:t>act</a:t>
            </a:r>
            <a:r>
              <a:rPr lang="en-US" b="1"/>
              <a:t> is now.</a:t>
            </a:r>
          </a:p>
          <a:p>
            <a:pPr lvl="1"/>
            <a:r>
              <a:rPr lang="en-US"/>
              <a:t>We have a vision, now is time for implementation.</a:t>
            </a:r>
          </a:p>
          <a:p>
            <a:endParaRPr lang="en-US"/>
          </a:p>
          <a:p>
            <a:r>
              <a:rPr lang="en-US"/>
              <a:t>We are </a:t>
            </a:r>
            <a:r>
              <a:rPr lang="en-US" b="1" u="sng"/>
              <a:t>all connected</a:t>
            </a:r>
            <a:r>
              <a:rPr lang="en-US" b="1"/>
              <a:t> by our water issues</a:t>
            </a:r>
            <a:r>
              <a:rPr lang="en-US"/>
              <a:t>, what happens in the western portion of the state impacts the east and vice versa.  </a:t>
            </a:r>
          </a:p>
          <a:p>
            <a:endParaRPr lang="en-US"/>
          </a:p>
          <a:p>
            <a:r>
              <a:rPr lang="en-US"/>
              <a:t>We need to </a:t>
            </a:r>
            <a:r>
              <a:rPr lang="en-US" b="1" u="sng"/>
              <a:t>streamline</a:t>
            </a:r>
            <a:r>
              <a:rPr lang="en-US" b="1"/>
              <a:t> state agency water programs </a:t>
            </a:r>
            <a:r>
              <a:rPr lang="en-US"/>
              <a:t>and to make them </a:t>
            </a:r>
            <a:r>
              <a:rPr lang="en-US" b="1"/>
              <a:t>easier to use and more efficient.</a:t>
            </a:r>
          </a:p>
          <a:p>
            <a:endParaRPr lang="en-US" b="1"/>
          </a:p>
          <a:p>
            <a:r>
              <a:rPr lang="en-US"/>
              <a:t>Clean, secure, accessible water is an </a:t>
            </a:r>
            <a:r>
              <a:rPr lang="en-US" b="1" u="sng"/>
              <a:t>economic necessity</a:t>
            </a:r>
            <a:r>
              <a:rPr lang="en-US" b="1"/>
              <a:t>.</a:t>
            </a:r>
          </a:p>
          <a:p>
            <a:pPr marL="0" indent="0">
              <a:buNone/>
            </a:pPr>
            <a:endParaRPr lang="en-US"/>
          </a:p>
        </p:txBody>
      </p:sp>
    </p:spTree>
    <p:extLst>
      <p:ext uri="{BB962C8B-B14F-4D97-AF65-F5344CB8AC3E}">
        <p14:creationId xmlns:p14="http://schemas.microsoft.com/office/powerpoint/2010/main" val="36398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C289-119C-E143-C389-CE72F9A6A0D4}"/>
              </a:ext>
            </a:extLst>
          </p:cNvPr>
          <p:cNvSpPr>
            <a:spLocks noGrp="1"/>
          </p:cNvSpPr>
          <p:nvPr>
            <p:ph type="title"/>
          </p:nvPr>
        </p:nvSpPr>
        <p:spPr/>
        <p:txBody>
          <a:bodyPr/>
          <a:lstStyle/>
          <a:p>
            <a:r>
              <a:rPr lang="en-US"/>
              <a:t>Takeaways related to the Big 3 Guiding Principles</a:t>
            </a:r>
          </a:p>
        </p:txBody>
      </p:sp>
      <p:sp>
        <p:nvSpPr>
          <p:cNvPr id="3" name="Content Placeholder 2">
            <a:extLst>
              <a:ext uri="{FF2B5EF4-FFF2-40B4-BE49-F238E27FC236}">
                <a16:creationId xmlns:a16="http://schemas.microsoft.com/office/drawing/2014/main" id="{7A2332A5-0F9D-3CFC-2875-28937CD07D04}"/>
              </a:ext>
            </a:extLst>
          </p:cNvPr>
          <p:cNvSpPr>
            <a:spLocks noGrp="1"/>
          </p:cNvSpPr>
          <p:nvPr>
            <p:ph idx="1"/>
          </p:nvPr>
        </p:nvSpPr>
        <p:spPr>
          <a:xfrm>
            <a:off x="1057050" y="1462990"/>
            <a:ext cx="11134950" cy="4905116"/>
          </a:xfrm>
        </p:spPr>
        <p:txBody>
          <a:bodyPr/>
          <a:lstStyle/>
          <a:p>
            <a:pPr marL="0" indent="0">
              <a:buNone/>
            </a:pPr>
            <a:r>
              <a:rPr lang="en-US" b="1" dirty="0"/>
              <a:t>Aquifer</a:t>
            </a:r>
            <a:r>
              <a:rPr lang="en-US" dirty="0"/>
              <a:t>: </a:t>
            </a:r>
            <a:r>
              <a:rPr lang="en-US" sz="2400" dirty="0"/>
              <a:t>Strong support for about the need to reach sustainability of High Plains Aquifer </a:t>
            </a:r>
            <a:r>
              <a:rPr lang="en-US" sz="2400" b="1" dirty="0"/>
              <a:t>by using multiple tools </a:t>
            </a:r>
            <a:r>
              <a:rPr lang="en-US" sz="2400" dirty="0"/>
              <a:t>like irrigation technologies, cropping practices, water reuse</a:t>
            </a:r>
          </a:p>
          <a:p>
            <a:endParaRPr lang="en-US" sz="600" dirty="0"/>
          </a:p>
          <a:p>
            <a:pPr marL="0" indent="0">
              <a:buNone/>
            </a:pPr>
            <a:r>
              <a:rPr lang="en-US" sz="2400" b="1" dirty="0"/>
              <a:t>Reservoir: </a:t>
            </a:r>
            <a:r>
              <a:rPr lang="en-US" sz="2400" dirty="0">
                <a:effectLst/>
                <a:ea typeface="Aptos" panose="020B0004020202020204" pitchFamily="34" charset="0"/>
              </a:rPr>
              <a:t>Strong support for keeping our reservoir water supplies viable for generations through using </a:t>
            </a:r>
            <a:r>
              <a:rPr lang="en-US" sz="2400" b="1" dirty="0">
                <a:ea typeface="Aptos" panose="020B0004020202020204" pitchFamily="34" charset="0"/>
              </a:rPr>
              <a:t>in-lake and upstream techniques to reduce sedimentation</a:t>
            </a:r>
            <a:r>
              <a:rPr lang="en-US" sz="2400" b="1" dirty="0">
                <a:effectLst/>
                <a:ea typeface="Aptos" panose="020B0004020202020204" pitchFamily="34" charset="0"/>
              </a:rPr>
              <a:t> </a:t>
            </a:r>
            <a:endParaRPr lang="en-US" sz="3200" b="1" dirty="0"/>
          </a:p>
          <a:p>
            <a:pPr marL="457200" lvl="1" indent="0">
              <a:buNone/>
            </a:pPr>
            <a:endParaRPr lang="en-US" sz="2000" dirty="0"/>
          </a:p>
          <a:p>
            <a:pPr marL="0" indent="0">
              <a:buNone/>
            </a:pPr>
            <a:r>
              <a:rPr lang="en-US" b="1" dirty="0"/>
              <a:t>Water Quality: </a:t>
            </a:r>
            <a:r>
              <a:rPr lang="en-US" sz="2400" dirty="0">
                <a:effectLst/>
                <a:ea typeface="Aptos" panose="020B0004020202020204" pitchFamily="34" charset="0"/>
              </a:rPr>
              <a:t>Strong support for improving water quality across Kansas by </a:t>
            </a:r>
            <a:r>
              <a:rPr lang="en-US" sz="2400" b="1" dirty="0">
                <a:ea typeface="Aptos" panose="020B0004020202020204" pitchFamily="34" charset="0"/>
              </a:rPr>
              <a:t>improving our water infrastructure</a:t>
            </a:r>
            <a:endParaRPr lang="en-US" sz="2400" b="1" dirty="0">
              <a:effectLst/>
              <a:ea typeface="Aptos" panose="020B0004020202020204" pitchFamily="34" charset="0"/>
            </a:endParaRPr>
          </a:p>
          <a:p>
            <a:pPr marL="0" indent="0">
              <a:buNone/>
            </a:pPr>
            <a:endParaRPr lang="en-US" dirty="0"/>
          </a:p>
        </p:txBody>
      </p:sp>
      <p:pic>
        <p:nvPicPr>
          <p:cNvPr id="4" name="Picture 3" descr="A blue square with a blue drop and yellow and blue background&#10;&#10;Description automatically generated">
            <a:extLst>
              <a:ext uri="{FF2B5EF4-FFF2-40B4-BE49-F238E27FC236}">
                <a16:creationId xmlns:a16="http://schemas.microsoft.com/office/drawing/2014/main" id="{2E7BF6FC-74B8-8756-0006-CFF643E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1" y="1462990"/>
            <a:ext cx="825791" cy="845336"/>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AEC090D6-5C43-53E2-9E9A-2C994E88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8" y="2830431"/>
            <a:ext cx="850294" cy="845336"/>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55FA1E9D-0F6B-E87E-922F-58F5FB665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1" y="4263698"/>
            <a:ext cx="840451" cy="845337"/>
          </a:xfrm>
          <a:prstGeom prst="rect">
            <a:avLst/>
          </a:prstGeom>
        </p:spPr>
      </p:pic>
    </p:spTree>
    <p:extLst>
      <p:ext uri="{BB962C8B-B14F-4D97-AF65-F5344CB8AC3E}">
        <p14:creationId xmlns:p14="http://schemas.microsoft.com/office/powerpoint/2010/main" val="283591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More discussion needed Round 2 on…</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281902" y="1169210"/>
            <a:ext cx="11032730" cy="4223884"/>
          </a:xfrm>
        </p:spPr>
        <p:txBody>
          <a:bodyPr/>
          <a:lstStyle/>
          <a:p>
            <a:r>
              <a:rPr lang="en-US"/>
              <a:t>How to ensure water programs are </a:t>
            </a:r>
            <a:r>
              <a:rPr lang="en-US" b="1"/>
              <a:t>reaching intended water users and stakeholders </a:t>
            </a:r>
            <a:r>
              <a:rPr lang="en-US"/>
              <a:t>and are </a:t>
            </a:r>
            <a:r>
              <a:rPr lang="en-US" b="1"/>
              <a:t>utilized effectively</a:t>
            </a:r>
            <a:r>
              <a:rPr lang="en-US"/>
              <a:t>?</a:t>
            </a:r>
          </a:p>
          <a:p>
            <a:endParaRPr lang="en-US"/>
          </a:p>
          <a:p>
            <a:r>
              <a:rPr lang="en-US"/>
              <a:t>Prioritizing investment strategies </a:t>
            </a:r>
          </a:p>
          <a:p>
            <a:endParaRPr lang="en-US"/>
          </a:p>
          <a:p>
            <a:r>
              <a:rPr lang="en-US"/>
              <a:t>Braiding (local, state, federal) funding to leverage dollars further</a:t>
            </a:r>
          </a:p>
          <a:p>
            <a:endParaRPr lang="en-US"/>
          </a:p>
        </p:txBody>
      </p:sp>
    </p:spTree>
    <p:extLst>
      <p:ext uri="{BB962C8B-B14F-4D97-AF65-F5344CB8AC3E}">
        <p14:creationId xmlns:p14="http://schemas.microsoft.com/office/powerpoint/2010/main" val="42663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2DE-9BF6-1E53-4ED8-6C22DD75C9D2}"/>
              </a:ext>
            </a:extLst>
          </p:cNvPr>
          <p:cNvSpPr>
            <a:spLocks noGrp="1"/>
          </p:cNvSpPr>
          <p:nvPr>
            <p:ph type="title"/>
          </p:nvPr>
        </p:nvSpPr>
        <p:spPr>
          <a:xfrm>
            <a:off x="218052" y="122421"/>
            <a:ext cx="11628198" cy="781051"/>
          </a:xfrm>
        </p:spPr>
        <p:txBody>
          <a:bodyPr/>
          <a:lstStyle/>
          <a:p>
            <a:r>
              <a:rPr lang="en-US"/>
              <a:t>Investment Scenario with Strongest Support</a:t>
            </a:r>
          </a:p>
        </p:txBody>
      </p:sp>
      <p:pic>
        <p:nvPicPr>
          <p:cNvPr id="4" name="Picture 3">
            <a:extLst>
              <a:ext uri="{FF2B5EF4-FFF2-40B4-BE49-F238E27FC236}">
                <a16:creationId xmlns:a16="http://schemas.microsoft.com/office/drawing/2014/main" id="{4F90B048-3EB1-2F8B-12D5-1720836F3703}"/>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1264758" y="1235063"/>
            <a:ext cx="12191999" cy="5983325"/>
          </a:xfrm>
          <a:prstGeom prst="rect">
            <a:avLst/>
          </a:prstGeom>
        </p:spPr>
      </p:pic>
      <p:pic>
        <p:nvPicPr>
          <p:cNvPr id="5" name="Picture 4" descr="A blue square with a blue drop and yellow and blue background&#10;&#10;Description automatically generated">
            <a:extLst>
              <a:ext uri="{FF2B5EF4-FFF2-40B4-BE49-F238E27FC236}">
                <a16:creationId xmlns:a16="http://schemas.microsoft.com/office/drawing/2014/main" id="{B8862CFD-CA40-AC2C-42CA-C43CDB9A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68" y="2128026"/>
            <a:ext cx="1072314" cy="1097694"/>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C35C0D99-BE9F-0B5A-EB0C-B84FEDFD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41" y="4541106"/>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24A857EE-7838-A276-CCAE-A2BBA420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4533174"/>
            <a:ext cx="1091349" cy="1097694"/>
          </a:xfrm>
          <a:prstGeom prst="rect">
            <a:avLst/>
          </a:prstGeom>
        </p:spPr>
      </p:pic>
      <p:pic>
        <p:nvPicPr>
          <p:cNvPr id="8" name="Picture 7" descr="A blue square with a blue drop and yellow and blue background&#10;&#10;Description automatically generated">
            <a:extLst>
              <a:ext uri="{FF2B5EF4-FFF2-40B4-BE49-F238E27FC236}">
                <a16:creationId xmlns:a16="http://schemas.microsoft.com/office/drawing/2014/main" id="{EA751E8E-0010-7C4E-DCA4-55362B62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8" y="4541106"/>
            <a:ext cx="1072314" cy="1097694"/>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10C763AC-EB14-28F4-A4D9-A8CAFC8E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2128026"/>
            <a:ext cx="1091349" cy="1097694"/>
          </a:xfrm>
          <a:prstGeom prst="rect">
            <a:avLst/>
          </a:prstGeom>
        </p:spPr>
      </p:pic>
      <p:pic>
        <p:nvPicPr>
          <p:cNvPr id="10" name="Picture 9" descr="A blue square with a clipboard and a drop of water&#10;&#10;Description automatically generated">
            <a:extLst>
              <a:ext uri="{FF2B5EF4-FFF2-40B4-BE49-F238E27FC236}">
                <a16:creationId xmlns:a16="http://schemas.microsoft.com/office/drawing/2014/main" id="{BA5D2B50-12F6-7673-11FD-C472BA4E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86" y="2112995"/>
            <a:ext cx="1091349" cy="1097694"/>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AF381F53-8FC7-0C32-3008-912388920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27" y="2108398"/>
            <a:ext cx="1088176" cy="1081831"/>
          </a:xfrm>
          <a:prstGeom prst="rect">
            <a:avLst/>
          </a:prstGeom>
        </p:spPr>
      </p:pic>
      <p:sp>
        <p:nvSpPr>
          <p:cNvPr id="13" name="Rectangle 12">
            <a:extLst>
              <a:ext uri="{FF2B5EF4-FFF2-40B4-BE49-F238E27FC236}">
                <a16:creationId xmlns:a16="http://schemas.microsoft.com/office/drawing/2014/main" id="{074CA654-9BDA-0CF1-0198-27B55A67B103}"/>
              </a:ext>
            </a:extLst>
          </p:cNvPr>
          <p:cNvSpPr/>
          <p:nvPr/>
        </p:nvSpPr>
        <p:spPr>
          <a:xfrm>
            <a:off x="7570177" y="2128026"/>
            <a:ext cx="641838" cy="209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Tie</a:t>
            </a:r>
          </a:p>
        </p:txBody>
      </p:sp>
      <p:pic>
        <p:nvPicPr>
          <p:cNvPr id="14" name="Picture 13" descr="A blue square with a blue drop and yellow and blue background&#10;&#10;Description automatically generated">
            <a:extLst>
              <a:ext uri="{FF2B5EF4-FFF2-40B4-BE49-F238E27FC236}">
                <a16:creationId xmlns:a16="http://schemas.microsoft.com/office/drawing/2014/main" id="{6A55EEF1-A42A-4B89-90A4-9F2C26F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92" y="1492240"/>
            <a:ext cx="825791" cy="845336"/>
          </a:xfrm>
          <a:prstGeom prst="rect">
            <a:avLst/>
          </a:prstGeom>
        </p:spPr>
      </p:pic>
      <p:sp>
        <p:nvSpPr>
          <p:cNvPr id="15" name="TextBox 14">
            <a:extLst>
              <a:ext uri="{FF2B5EF4-FFF2-40B4-BE49-F238E27FC236}">
                <a16:creationId xmlns:a16="http://schemas.microsoft.com/office/drawing/2014/main" id="{98884397-92E0-00C5-8744-7F60C65A3320}"/>
              </a:ext>
            </a:extLst>
          </p:cNvPr>
          <p:cNvSpPr txBox="1"/>
          <p:nvPr/>
        </p:nvSpPr>
        <p:spPr>
          <a:xfrm>
            <a:off x="10245967" y="1637029"/>
            <a:ext cx="1480119" cy="523220"/>
          </a:xfrm>
          <a:prstGeom prst="rect">
            <a:avLst/>
          </a:prstGeom>
          <a:noFill/>
        </p:spPr>
        <p:txBody>
          <a:bodyPr wrap="square" rtlCol="0">
            <a:spAutoFit/>
          </a:bodyPr>
          <a:lstStyle/>
          <a:p>
            <a:r>
              <a:rPr lang="en-US" sz="2800" b="1"/>
              <a:t>Aquifer</a:t>
            </a:r>
          </a:p>
        </p:txBody>
      </p:sp>
      <p:pic>
        <p:nvPicPr>
          <p:cNvPr id="16" name="Picture 15" descr="A blue square with a white sailboat and water&#10;&#10;Description automatically generated">
            <a:extLst>
              <a:ext uri="{FF2B5EF4-FFF2-40B4-BE49-F238E27FC236}">
                <a16:creationId xmlns:a16="http://schemas.microsoft.com/office/drawing/2014/main" id="{56F33514-6744-C5F1-95DD-9E8F7762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140" y="2290363"/>
            <a:ext cx="850294" cy="845336"/>
          </a:xfrm>
          <a:prstGeom prst="rect">
            <a:avLst/>
          </a:prstGeom>
        </p:spPr>
      </p:pic>
      <p:sp>
        <p:nvSpPr>
          <p:cNvPr id="17" name="TextBox 16">
            <a:extLst>
              <a:ext uri="{FF2B5EF4-FFF2-40B4-BE49-F238E27FC236}">
                <a16:creationId xmlns:a16="http://schemas.microsoft.com/office/drawing/2014/main" id="{ADA85004-EA3F-5227-6E24-2FBE5705B70E}"/>
              </a:ext>
            </a:extLst>
          </p:cNvPr>
          <p:cNvSpPr txBox="1"/>
          <p:nvPr/>
        </p:nvSpPr>
        <p:spPr>
          <a:xfrm>
            <a:off x="10245967" y="2459876"/>
            <a:ext cx="1886817" cy="523220"/>
          </a:xfrm>
          <a:prstGeom prst="rect">
            <a:avLst/>
          </a:prstGeom>
          <a:noFill/>
        </p:spPr>
        <p:txBody>
          <a:bodyPr wrap="square" rtlCol="0">
            <a:spAutoFit/>
          </a:bodyPr>
          <a:lstStyle/>
          <a:p>
            <a:r>
              <a:rPr lang="en-US" sz="2800" b="1"/>
              <a:t>Reservoir</a:t>
            </a:r>
          </a:p>
        </p:txBody>
      </p:sp>
      <p:pic>
        <p:nvPicPr>
          <p:cNvPr id="18" name="Picture 17" descr="A blue square with a clipboard and a drop of water&#10;&#10;Description automatically generated">
            <a:extLst>
              <a:ext uri="{FF2B5EF4-FFF2-40B4-BE49-F238E27FC236}">
                <a16:creationId xmlns:a16="http://schemas.microsoft.com/office/drawing/2014/main" id="{3DB7E73A-3DDA-646D-B6AB-A1A787E3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732" y="3152047"/>
            <a:ext cx="840451" cy="845337"/>
          </a:xfrm>
          <a:prstGeom prst="rect">
            <a:avLst/>
          </a:prstGeom>
        </p:spPr>
      </p:pic>
      <p:sp>
        <p:nvSpPr>
          <p:cNvPr id="19" name="TextBox 18">
            <a:extLst>
              <a:ext uri="{FF2B5EF4-FFF2-40B4-BE49-F238E27FC236}">
                <a16:creationId xmlns:a16="http://schemas.microsoft.com/office/drawing/2014/main" id="{DBB824EF-2C95-E7EB-8793-5F9F5C686841}"/>
              </a:ext>
            </a:extLst>
          </p:cNvPr>
          <p:cNvSpPr txBox="1"/>
          <p:nvPr/>
        </p:nvSpPr>
        <p:spPr>
          <a:xfrm>
            <a:off x="10317434" y="3272618"/>
            <a:ext cx="1886817" cy="954107"/>
          </a:xfrm>
          <a:prstGeom prst="rect">
            <a:avLst/>
          </a:prstGeom>
          <a:noFill/>
        </p:spPr>
        <p:txBody>
          <a:bodyPr wrap="square" rtlCol="0">
            <a:spAutoFit/>
          </a:bodyPr>
          <a:lstStyle/>
          <a:p>
            <a:r>
              <a:rPr lang="en-US" sz="2800" b="1"/>
              <a:t>Water Quality</a:t>
            </a:r>
          </a:p>
        </p:txBody>
      </p:sp>
      <p:sp>
        <p:nvSpPr>
          <p:cNvPr id="21" name="Rectangle: Rounded Corners 20">
            <a:extLst>
              <a:ext uri="{FF2B5EF4-FFF2-40B4-BE49-F238E27FC236}">
                <a16:creationId xmlns:a16="http://schemas.microsoft.com/office/drawing/2014/main" id="{AA4E8D5D-3BBB-76F0-1E6A-B636C61D2837}"/>
              </a:ext>
            </a:extLst>
          </p:cNvPr>
          <p:cNvSpPr/>
          <p:nvPr/>
        </p:nvSpPr>
        <p:spPr>
          <a:xfrm>
            <a:off x="3921369" y="4541106"/>
            <a:ext cx="942594" cy="1006840"/>
          </a:xfrm>
          <a:prstGeom prst="round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77059"/>
      </p:ext>
    </p:extLst>
  </p:cSld>
  <p:clrMapOvr>
    <a:masterClrMapping/>
  </p:clrMapOvr>
</p:sld>
</file>

<file path=ppt/theme/theme1.xml><?xml version="1.0" encoding="utf-8"?>
<a:theme xmlns:a="http://schemas.openxmlformats.org/drawingml/2006/main" name="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98CA29-7F99-4769-A722-01E22A163BB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D722135126C047983C20EB974AAF0A" ma:contentTypeVersion="14" ma:contentTypeDescription="Create a new document." ma:contentTypeScope="" ma:versionID="4b44887481f88974d80e73fcdaacba4f">
  <xsd:schema xmlns:xsd="http://www.w3.org/2001/XMLSchema" xmlns:xs="http://www.w3.org/2001/XMLSchema" xmlns:p="http://schemas.microsoft.com/office/2006/metadata/properties" xmlns:ns2="6c0e53c8-f4be-4aef-8199-a9f50f7d5457" xmlns:ns3="283b7b7f-5b84-4800-8929-8952b5170033" targetNamespace="http://schemas.microsoft.com/office/2006/metadata/properties" ma:root="true" ma:fieldsID="75757df35ad10ad08a357cac90b09d2a" ns2:_="" ns3:_="">
    <xsd:import namespace="6c0e53c8-f4be-4aef-8199-a9f50f7d5457"/>
    <xsd:import namespace="283b7b7f-5b84-4800-8929-8952b51700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e53c8-f4be-4aef-8199-a9f50f7d5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b7b7f-5b84-4800-8929-8952b5170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2c2c6f-24ab-48c1-aa6a-d97e1ff5024b}" ma:internalName="TaxCatchAll" ma:showField="CatchAllData" ma:web="283b7b7f-5b84-4800-8929-8952b5170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83b7b7f-5b84-4800-8929-8952b5170033" xsi:nil="true"/>
    <lcf76f155ced4ddcb4097134ff3c332f xmlns="6c0e53c8-f4be-4aef-8199-a9f50f7d54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B6F04E-78B6-407B-B9D0-3CF2B29E3B44}">
  <ds:schemaRefs>
    <ds:schemaRef ds:uri="http://schemas.microsoft.com/sharepoint/v3/contenttype/forms"/>
  </ds:schemaRefs>
</ds:datastoreItem>
</file>

<file path=customXml/itemProps2.xml><?xml version="1.0" encoding="utf-8"?>
<ds:datastoreItem xmlns:ds="http://schemas.openxmlformats.org/officeDocument/2006/customXml" ds:itemID="{FCD436B3-7647-4FE1-9F4F-650D7A169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e53c8-f4be-4aef-8199-a9f50f7d5457"/>
    <ds:schemaRef ds:uri="283b7b7f-5b84-4800-8929-8952b5170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32D6CB-EFB5-4D5A-B83B-E6E2A036F496}">
  <ds:schemaRefs>
    <ds:schemaRef ds:uri="http://www.w3.org/XML/1998/namespace"/>
    <ds:schemaRef ds:uri="http://purl.org/dc/dcmitype/"/>
    <ds:schemaRef ds:uri="http://purl.org/dc/elements/1.1/"/>
    <ds:schemaRef ds:uri="ded2969b-f71e-48d9-9a71-5c61eb40bb1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283b7b7f-5b84-4800-8929-8952b5170033"/>
    <ds:schemaRef ds:uri="6c0e53c8-f4be-4aef-8199-a9f50f7d5457"/>
  </ds:schemaRefs>
</ds:datastoreItem>
</file>

<file path=docProps/app.xml><?xml version="1.0" encoding="utf-8"?>
<Properties xmlns="http://schemas.openxmlformats.org/officeDocument/2006/extended-properties" xmlns:vt="http://schemas.openxmlformats.org/officeDocument/2006/docPropsVTypes">
  <TotalTime>193</TotalTime>
  <Words>925</Words>
  <Application>Microsoft Office PowerPoint</Application>
  <PresentationFormat>Widescreen</PresentationFormat>
  <Paragraphs>128</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Summer Local Consult  Key Takeaways</vt:lpstr>
      <vt:lpstr>PowerPoint Presentation</vt:lpstr>
      <vt:lpstr>Meeting Participation by Region</vt:lpstr>
      <vt:lpstr>Summer Local Consult Participants Profile                based on 423 RSVPs</vt:lpstr>
      <vt:lpstr>Input Sought in These 3 Areas</vt:lpstr>
      <vt:lpstr>Consensus Overarching Takeaways from Kansans</vt:lpstr>
      <vt:lpstr>Takeaways related to the Big 3 Guiding Principles</vt:lpstr>
      <vt:lpstr>More discussion needed Round 2 on…</vt:lpstr>
      <vt:lpstr>Investment Scenario with Strongest Support</vt:lpstr>
      <vt:lpstr>South Central Region (Wichita) Takeaways</vt:lpstr>
      <vt:lpstr>Regional Goal Alignment Input </vt:lpstr>
      <vt:lpstr>Investment Scenario Input </vt:lpstr>
      <vt:lpstr>Investment Scenario Input (continued)</vt:lpstr>
      <vt:lpstr>Notable Quotes</vt:lpstr>
      <vt:lpstr>Programs/Overall Performance</vt:lpstr>
      <vt:lpstr>Discussion Questions for All Meetings</vt:lpstr>
      <vt:lpstr>Discussion Questions Specific to South Central</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STATEWIDE WATER PROGRAM</dc:title>
  <dc:creator>Rebecca Thompson</dc:creator>
  <cp:lastModifiedBy>Amy Link</cp:lastModifiedBy>
  <cp:revision>4</cp:revision>
  <dcterms:created xsi:type="dcterms:W3CDTF">2024-04-11T19:24:49Z</dcterms:created>
  <dcterms:modified xsi:type="dcterms:W3CDTF">2024-07-29T15:51:50Z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0x0101008CD722135126C047983C20EB974AAF0A</vt:lpwstr>
  </property>
  <property fmtid="{D5CDD505-2E9C-101B-9397-08002B2CF9AE}" pid="3" name="MediaServiceImageTags">
    <vt:lpwstr/>
  </property>
</Properties>
</file>