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handoutMasterIdLst>
    <p:handoutMasterId r:id="rId27"/>
  </p:handoutMasterIdLst>
  <p:sldIdLst>
    <p:sldId id="2134806368" r:id="rId5"/>
    <p:sldId id="2134806369" r:id="rId6"/>
    <p:sldId id="2134806370" r:id="rId7"/>
    <p:sldId id="259" r:id="rId8"/>
    <p:sldId id="2134806380" r:id="rId9"/>
    <p:sldId id="2134806420" r:id="rId10"/>
    <p:sldId id="2134806431" r:id="rId11"/>
    <p:sldId id="2134806421" r:id="rId12"/>
    <p:sldId id="2134806415" r:id="rId13"/>
    <p:sldId id="2134806378" r:id="rId14"/>
    <p:sldId id="2134806395" r:id="rId15"/>
    <p:sldId id="2134806440" r:id="rId16"/>
    <p:sldId id="2134806430" r:id="rId17"/>
    <p:sldId id="2134806441" r:id="rId18"/>
    <p:sldId id="2134806442" r:id="rId19"/>
    <p:sldId id="2134806397" r:id="rId20"/>
    <p:sldId id="2134806398" r:id="rId21"/>
    <p:sldId id="2134806399" r:id="rId22"/>
    <p:sldId id="2134806433" r:id="rId23"/>
    <p:sldId id="2134806427" r:id="rId24"/>
    <p:sldId id="213480638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08DCD67-ECA6-0100-0063-0E064E423BB8}" name="Amy Link" initials="AL" userId="S::link@highstreetconsulting.com::eafbd6cb-67b1-4c91-870c-e9f18fc54acc" providerId="AD"/>
  <p188:author id="{46FAE590-98A4-50ED-E74A-21B4D829AA0A}" name="Isaac Gonzalez" initials="IG" userId="S::gonzalez@highstreetconsulting.com::b7731e89-1153-4481-8e7c-8ed2b3bf14f2" providerId="AD"/>
  <p188:author id="{085867D0-0234-4B6C-5BAF-4C1074DDF95F}" name="Sydney Joseph" initials="SJ" userId="S::joseph@highstreetconsulting.com::d05b89bd-471e-471b-b650-a1ada7a5202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D5D"/>
    <a:srgbClr val="FF8F8F"/>
    <a:srgbClr val="CC0000"/>
    <a:srgbClr val="0E2D52"/>
    <a:srgbClr val="0F2D52"/>
    <a:srgbClr val="7E6F4D"/>
    <a:srgbClr val="85807A"/>
    <a:srgbClr val="25AAE1"/>
    <a:srgbClr val="7797B2"/>
    <a:srgbClr val="FCB2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autoTitleDeleted val="1"/>
    <c:plotArea>
      <c:layout>
        <c:manualLayout>
          <c:layoutTarget val="inner"/>
          <c:xMode val="edge"/>
          <c:yMode val="edge"/>
          <c:x val="0.40795424620967646"/>
          <c:y val="3.5584067639988982E-2"/>
          <c:w val="0.55361191836685708"/>
          <c:h val="0.87171355217815116"/>
        </c:manualLayout>
      </c:layout>
      <c:barChart>
        <c:barDir val="bar"/>
        <c:grouping val="clustered"/>
        <c:varyColors val="0"/>
        <c:ser>
          <c:idx val="0"/>
          <c:order val="0"/>
          <c:tx>
            <c:strRef>
              <c:f>Sheet1!$B$1</c:f>
              <c:strCache>
                <c:ptCount val="1"/>
              </c:strCache>
            </c:strRef>
          </c:tx>
          <c:spPr>
            <a:solidFill>
              <a:srgbClr val="00BF6F"/>
            </a:solidFill>
          </c:spPr>
          <c:invertIfNegative val="0"/>
          <c:dPt>
            <c:idx val="0"/>
            <c:invertIfNegative val="0"/>
            <c:bubble3D val="0"/>
            <c:spPr>
              <a:solidFill>
                <a:srgbClr val="00BF6F"/>
              </a:solidFill>
              <a:ln w="0">
                <a:noFill/>
              </a:ln>
            </c:spPr>
            <c:extLst>
              <c:ext xmlns:c16="http://schemas.microsoft.com/office/drawing/2014/chart" uri="{C3380CC4-5D6E-409C-BE32-E72D297353CC}">
                <c16:uniqueId val="{00000001-DD29-4E29-80C3-1A4430050E28}"/>
              </c:ext>
            </c:extLst>
          </c:dPt>
          <c:dPt>
            <c:idx val="1"/>
            <c:invertIfNegative val="0"/>
            <c:bubble3D val="0"/>
            <c:spPr>
              <a:solidFill>
                <a:srgbClr val="507CB6"/>
              </a:solidFill>
              <a:ln w="0">
                <a:noFill/>
              </a:ln>
            </c:spPr>
            <c:extLst>
              <c:ext xmlns:c16="http://schemas.microsoft.com/office/drawing/2014/chart" uri="{C3380CC4-5D6E-409C-BE32-E72D297353CC}">
                <c16:uniqueId val="{00000003-DD29-4E29-80C3-1A4430050E28}"/>
              </c:ext>
            </c:extLst>
          </c:dPt>
          <c:dPt>
            <c:idx val="2"/>
            <c:invertIfNegative val="0"/>
            <c:bubble3D val="0"/>
            <c:spPr>
              <a:solidFill>
                <a:srgbClr val="F9BE00"/>
              </a:solidFill>
              <a:ln w="0">
                <a:noFill/>
              </a:ln>
            </c:spPr>
            <c:extLst>
              <c:ext xmlns:c16="http://schemas.microsoft.com/office/drawing/2014/chart" uri="{C3380CC4-5D6E-409C-BE32-E72D297353CC}">
                <c16:uniqueId val="{00000005-DD29-4E29-80C3-1A4430050E28}"/>
              </c:ext>
            </c:extLst>
          </c:dPt>
          <c:dPt>
            <c:idx val="3"/>
            <c:invertIfNegative val="0"/>
            <c:bubble3D val="0"/>
            <c:spPr>
              <a:solidFill>
                <a:srgbClr val="6BC8CD"/>
              </a:solidFill>
              <a:ln w="0">
                <a:noFill/>
              </a:ln>
            </c:spPr>
            <c:extLst>
              <c:ext xmlns:c16="http://schemas.microsoft.com/office/drawing/2014/chart" uri="{C3380CC4-5D6E-409C-BE32-E72D297353CC}">
                <c16:uniqueId val="{00000007-DD29-4E29-80C3-1A4430050E28}"/>
              </c:ext>
            </c:extLst>
          </c:dPt>
          <c:dPt>
            <c:idx val="4"/>
            <c:invertIfNegative val="0"/>
            <c:bubble3D val="0"/>
            <c:spPr>
              <a:solidFill>
                <a:srgbClr val="FF8B4F"/>
              </a:solidFill>
              <a:ln w="0">
                <a:noFill/>
              </a:ln>
            </c:spPr>
            <c:extLst>
              <c:ext xmlns:c16="http://schemas.microsoft.com/office/drawing/2014/chart" uri="{C3380CC4-5D6E-409C-BE32-E72D297353CC}">
                <c16:uniqueId val="{00000009-DD29-4E29-80C3-1A4430050E28}"/>
              </c:ext>
            </c:extLst>
          </c:dPt>
          <c:dPt>
            <c:idx val="5"/>
            <c:invertIfNegative val="0"/>
            <c:bubble3D val="0"/>
            <c:spPr>
              <a:solidFill>
                <a:srgbClr val="7D5E90"/>
              </a:solidFill>
              <a:ln w="0">
                <a:noFill/>
              </a:ln>
            </c:spPr>
            <c:extLst>
              <c:ext xmlns:c16="http://schemas.microsoft.com/office/drawing/2014/chart" uri="{C3380CC4-5D6E-409C-BE32-E72D297353CC}">
                <c16:uniqueId val="{0000000B-DD29-4E29-80C3-1A4430050E28}"/>
              </c:ext>
            </c:extLst>
          </c:dPt>
          <c:dPt>
            <c:idx val="6"/>
            <c:invertIfNegative val="0"/>
            <c:bubble3D val="0"/>
            <c:spPr>
              <a:solidFill>
                <a:srgbClr val="D25F90"/>
              </a:solidFill>
              <a:ln w="0">
                <a:noFill/>
              </a:ln>
            </c:spPr>
            <c:extLst>
              <c:ext xmlns:c16="http://schemas.microsoft.com/office/drawing/2014/chart" uri="{C3380CC4-5D6E-409C-BE32-E72D297353CC}">
                <c16:uniqueId val="{0000000D-DD29-4E29-80C3-1A4430050E28}"/>
              </c:ext>
            </c:extLst>
          </c:dPt>
          <c:dPt>
            <c:idx val="7"/>
            <c:invertIfNegative val="0"/>
            <c:bubble3D val="0"/>
            <c:spPr>
              <a:solidFill>
                <a:srgbClr val="C7B879"/>
              </a:solidFill>
              <a:ln w="0">
                <a:noFill/>
              </a:ln>
            </c:spPr>
            <c:extLst>
              <c:ext xmlns:c16="http://schemas.microsoft.com/office/drawing/2014/chart" uri="{C3380CC4-5D6E-409C-BE32-E72D297353CC}">
                <c16:uniqueId val="{0000000F-DD29-4E29-80C3-1A4430050E28}"/>
              </c:ext>
            </c:extLst>
          </c:dPt>
          <c:dPt>
            <c:idx val="8"/>
            <c:invertIfNegative val="0"/>
            <c:bubble3D val="0"/>
            <c:spPr>
              <a:solidFill>
                <a:srgbClr val="DB4D5C"/>
              </a:solidFill>
              <a:ln w="0">
                <a:noFill/>
              </a:ln>
            </c:spPr>
            <c:extLst>
              <c:ext xmlns:c16="http://schemas.microsoft.com/office/drawing/2014/chart" uri="{C3380CC4-5D6E-409C-BE32-E72D297353CC}">
                <c16:uniqueId val="{00000011-DD29-4E29-80C3-1A4430050E28}"/>
              </c:ext>
            </c:extLst>
          </c:dPt>
          <c:dPt>
            <c:idx val="9"/>
            <c:invertIfNegative val="0"/>
            <c:bubble3D val="0"/>
            <c:spPr>
              <a:solidFill>
                <a:srgbClr val="768086"/>
              </a:solidFill>
              <a:ln w="0">
                <a:noFill/>
              </a:ln>
            </c:spPr>
            <c:extLst>
              <c:ext xmlns:c16="http://schemas.microsoft.com/office/drawing/2014/chart" uri="{C3380CC4-5D6E-409C-BE32-E72D297353CC}">
                <c16:uniqueId val="{00000013-DD29-4E29-80C3-1A4430050E28}"/>
              </c:ext>
            </c:extLst>
          </c:dPt>
          <c:dPt>
            <c:idx val="10"/>
            <c:invertIfNegative val="0"/>
            <c:bubble3D val="0"/>
            <c:spPr>
              <a:solidFill>
                <a:srgbClr val="00BF6F"/>
              </a:solidFill>
              <a:ln w="0">
                <a:noFill/>
              </a:ln>
            </c:spPr>
            <c:extLst>
              <c:ext xmlns:c16="http://schemas.microsoft.com/office/drawing/2014/chart" uri="{C3380CC4-5D6E-409C-BE32-E72D297353CC}">
                <c16:uniqueId val="{00000015-DD29-4E29-80C3-1A4430050E28}"/>
              </c:ext>
            </c:extLst>
          </c:dPt>
          <c:dLbls>
            <c:spPr>
              <a:noFill/>
              <a:ln>
                <a:noFill/>
              </a:ln>
              <a:effectLst/>
            </c:spPr>
            <c:txPr>
              <a:bodyPr wrap="square" lIns="38100" tIns="19050" rIns="38100" bIns="19050" anchor="ctr">
                <a:spAutoFit/>
              </a:bodyPr>
              <a:lstStyle/>
              <a:p>
                <a:pPr>
                  <a:defRPr sz="20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Sheet1!$A$2:$A$12</c:f>
              <c:strCache>
                <c:ptCount val="11"/>
                <c:pt idx="0">
                  <c:v>Conservation</c:v>
                </c:pt>
                <c:pt idx="1">
                  <c:v>Economic Development</c:v>
                </c:pt>
                <c:pt idx="2">
                  <c:v>Environmentalist</c:v>
                </c:pt>
                <c:pt idx="3">
                  <c:v>Federal Government</c:v>
                </c:pt>
                <c:pt idx="4">
                  <c:v>Food Processing and Manufacturing</c:v>
                </c:pt>
                <c:pt idx="5">
                  <c:v>Grain Producer</c:v>
                </c:pt>
                <c:pt idx="6">
                  <c:v>Healthcare/Public Health Advocate</c:v>
                </c:pt>
                <c:pt idx="7">
                  <c:v>Livestock Producer</c:v>
                </c:pt>
                <c:pt idx="8">
                  <c:v>Local Government (City or County)</c:v>
                </c:pt>
                <c:pt idx="9">
                  <c:v>Research</c:v>
                </c:pt>
                <c:pt idx="10">
                  <c:v>State Government</c:v>
                </c:pt>
              </c:strCache>
            </c:strRef>
          </c:cat>
          <c:val>
            <c:numRef>
              <c:f>Sheet1!$B$2:$B$12</c:f>
              <c:numCache>
                <c:formatCode>0%</c:formatCode>
                <c:ptCount val="11"/>
                <c:pt idx="0">
                  <c:v>0.182</c:v>
                </c:pt>
                <c:pt idx="1">
                  <c:v>8.2699999999999996E-2</c:v>
                </c:pt>
                <c:pt idx="2">
                  <c:v>4.4900000000000002E-2</c:v>
                </c:pt>
                <c:pt idx="3">
                  <c:v>2.8400000000000002E-2</c:v>
                </c:pt>
                <c:pt idx="4">
                  <c:v>1.4200000000000001E-2</c:v>
                </c:pt>
                <c:pt idx="5">
                  <c:v>6.3799999999999996E-2</c:v>
                </c:pt>
                <c:pt idx="6">
                  <c:v>9.4999999999999998E-3</c:v>
                </c:pt>
                <c:pt idx="7">
                  <c:v>5.91E-2</c:v>
                </c:pt>
                <c:pt idx="8">
                  <c:v>0.34749999999999998</c:v>
                </c:pt>
                <c:pt idx="9">
                  <c:v>9.4600000000000004E-2</c:v>
                </c:pt>
                <c:pt idx="10">
                  <c:v>7.3300000000000004E-2</c:v>
                </c:pt>
              </c:numCache>
            </c:numRef>
          </c:val>
          <c:extLst>
            <c:ext xmlns:c16="http://schemas.microsoft.com/office/drawing/2014/chart" uri="{C3380CC4-5D6E-409C-BE32-E72D297353CC}">
              <c16:uniqueId val="{00000016-DD29-4E29-80C3-1A4430050E28}"/>
            </c:ext>
          </c:extLst>
        </c:ser>
        <c:dLbls>
          <c:showLegendKey val="0"/>
          <c:showVal val="0"/>
          <c:showCatName val="0"/>
          <c:showSerName val="0"/>
          <c:showPercent val="0"/>
          <c:showBubbleSize val="0"/>
        </c:dLbls>
        <c:gapWidth val="50"/>
        <c:overlap val="100"/>
        <c:axId val="2068027336"/>
        <c:axId val="2113994440"/>
      </c:barChart>
      <c:catAx>
        <c:axId val="2068027336"/>
        <c:scaling>
          <c:orientation val="maxMin"/>
        </c:scaling>
        <c:delete val="0"/>
        <c:axPos val="l"/>
        <c:numFmt formatCode="General" sourceLinked="0"/>
        <c:majorTickMark val="out"/>
        <c:minorTickMark val="none"/>
        <c:tickLblPos val="low"/>
        <c:spPr>
          <a:ln>
            <a:solidFill>
              <a:srgbClr val="7F7F7F"/>
            </a:solidFill>
          </a:ln>
        </c:spPr>
        <c:txPr>
          <a:bodyPr/>
          <a:lstStyle/>
          <a:p>
            <a:pPr>
              <a:defRPr sz="2000" b="0">
                <a:solidFill>
                  <a:schemeClr val="tx1"/>
                </a:solidFill>
              </a:defRPr>
            </a:pPr>
            <a:endParaRPr lang="en-US"/>
          </a:p>
        </c:txPr>
        <c:crossAx val="2113994440"/>
        <c:crosses val="autoZero"/>
        <c:auto val="1"/>
        <c:lblAlgn val="ctr"/>
        <c:lblOffset val="100"/>
        <c:noMultiLvlLbl val="0"/>
      </c:catAx>
      <c:valAx>
        <c:axId val="2113994440"/>
        <c:scaling>
          <c:orientation val="minMax"/>
          <c:max val="1"/>
          <c:min val="0"/>
        </c:scaling>
        <c:delete val="1"/>
        <c:axPos val="b"/>
        <c:numFmt formatCode="0%" sourceLinked="0"/>
        <c:majorTickMark val="out"/>
        <c:minorTickMark val="none"/>
        <c:tickLblPos val="nextTo"/>
        <c:crossAx val="2068027336"/>
        <c:crosses val="max"/>
        <c:crossBetween val="between"/>
      </c:valAx>
    </c:plotArea>
    <c:plotVisOnly val="1"/>
    <c:dispBlanksAs val="gap"/>
    <c:showDLblsOverMax val="1"/>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45862F-2CE9-4994-BAAC-80307A9C3A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85E05D4-05C1-B2CB-352C-8FD374213B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543FC51-F5FC-4E5E-B776-F3E3CE6452D6}" type="datetimeFigureOut">
              <a:rPr lang="en-US" smtClean="0"/>
              <a:t>7/12/2024</a:t>
            </a:fld>
            <a:endParaRPr lang="en-US"/>
          </a:p>
        </p:txBody>
      </p:sp>
      <p:sp>
        <p:nvSpPr>
          <p:cNvPr id="4" name="Footer Placeholder 3">
            <a:extLst>
              <a:ext uri="{FF2B5EF4-FFF2-40B4-BE49-F238E27FC236}">
                <a16:creationId xmlns:a16="http://schemas.microsoft.com/office/drawing/2014/main" id="{9D463384-F72D-BD12-BBBC-EB18EDC65E0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80C4434-7199-6C70-012D-CF5E551AE9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EB5642A-1BC6-4B7F-904C-CF0E9D2344F6}" type="slidenum">
              <a:rPr lang="en-US" smtClean="0"/>
              <a:t>‹#›</a:t>
            </a:fld>
            <a:endParaRPr lang="en-US"/>
          </a:p>
        </p:txBody>
      </p:sp>
    </p:spTree>
    <p:extLst>
      <p:ext uri="{BB962C8B-B14F-4D97-AF65-F5344CB8AC3E}">
        <p14:creationId xmlns:p14="http://schemas.microsoft.com/office/powerpoint/2010/main" val="36453637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57E4FB-17C2-4480-9FC2-E26708ECD4D7}" type="datetimeFigureOut">
              <a:rPr lang="en-US" smtClean="0"/>
              <a:t>7/12/2024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C252C2-C8EC-4197-A622-67F207EB06EF}" type="slidenum">
              <a:rPr lang="en-US" smtClean="0"/>
              <a:t>‹#›</a:t>
            </a:fld>
            <a:endParaRPr lang="en-US"/>
          </a:p>
        </p:txBody>
      </p:sp>
    </p:spTree>
    <p:extLst>
      <p:ext uri="{BB962C8B-B14F-4D97-AF65-F5344CB8AC3E}">
        <p14:creationId xmlns:p14="http://schemas.microsoft.com/office/powerpoint/2010/main" val="4053759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Make sure to introduce yourself and why you are presenting today (if this is not covered in the agency welcome).</a:t>
            </a:r>
          </a:p>
        </p:txBody>
      </p:sp>
      <p:sp>
        <p:nvSpPr>
          <p:cNvPr id="4" name="Slide Number Placeholder 3"/>
          <p:cNvSpPr>
            <a:spLocks noGrp="1"/>
          </p:cNvSpPr>
          <p:nvPr>
            <p:ph type="sldNum" sz="quarter" idx="5"/>
          </p:nvPr>
        </p:nvSpPr>
        <p:spPr/>
        <p:txBody>
          <a:bodyPr/>
          <a:lstStyle/>
          <a:p>
            <a:fld id="{FAC252C2-C8EC-4197-A622-67F207EB06EF}" type="slidenum">
              <a:rPr lang="en-US" smtClean="0"/>
              <a:t>1</a:t>
            </a:fld>
            <a:endParaRPr lang="en-US"/>
          </a:p>
        </p:txBody>
      </p:sp>
    </p:spTree>
    <p:extLst>
      <p:ext uri="{BB962C8B-B14F-4D97-AF65-F5344CB8AC3E}">
        <p14:creationId xmlns:p14="http://schemas.microsoft.com/office/powerpoint/2010/main" val="149623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C252C2-C8EC-4197-A622-67F207EB06EF}" type="slidenum">
              <a:rPr lang="en-US" smtClean="0"/>
              <a:t>5</a:t>
            </a:fld>
            <a:endParaRPr lang="en-US"/>
          </a:p>
        </p:txBody>
      </p:sp>
    </p:spTree>
    <p:extLst>
      <p:ext uri="{BB962C8B-B14F-4D97-AF65-F5344CB8AC3E}">
        <p14:creationId xmlns:p14="http://schemas.microsoft.com/office/powerpoint/2010/main" val="1599535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C252C2-C8EC-4197-A622-67F207EB06EF}" type="slidenum">
              <a:rPr lang="en-US" smtClean="0"/>
              <a:t>6</a:t>
            </a:fld>
            <a:endParaRPr lang="en-US"/>
          </a:p>
        </p:txBody>
      </p:sp>
    </p:spTree>
    <p:extLst>
      <p:ext uri="{BB962C8B-B14F-4D97-AF65-F5344CB8AC3E}">
        <p14:creationId xmlns:p14="http://schemas.microsoft.com/office/powerpoint/2010/main" val="12002831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CE090E-0B47-222E-3FE4-9E31EE785E4D}"/>
              </a:ext>
            </a:extLst>
          </p:cNvPr>
          <p:cNvSpPr/>
          <p:nvPr userDrawn="1"/>
        </p:nvSpPr>
        <p:spPr>
          <a:xfrm>
            <a:off x="-184299" y="6156251"/>
            <a:ext cx="9060710" cy="2729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34DF03-2468-9321-290F-DC8B69678305}"/>
              </a:ext>
            </a:extLst>
          </p:cNvPr>
          <p:cNvSpPr>
            <a:spLocks noGrp="1"/>
          </p:cNvSpPr>
          <p:nvPr>
            <p:ph type="ctrTitle" hasCustomPrompt="1"/>
          </p:nvPr>
        </p:nvSpPr>
        <p:spPr>
          <a:xfrm>
            <a:off x="704660" y="1833949"/>
            <a:ext cx="7154826" cy="2387600"/>
          </a:xfrm>
          <a:prstGeom prst="rect">
            <a:avLst/>
          </a:prstGeom>
        </p:spPr>
        <p:txBody>
          <a:bodyPr anchor="b"/>
          <a:lstStyle>
            <a:lvl1pPr algn="l">
              <a:lnSpc>
                <a:spcPts val="6100"/>
              </a:lnSpc>
              <a:defRPr sz="6000" b="1">
                <a:solidFill>
                  <a:schemeClr val="accent5"/>
                </a:solidFill>
              </a:defRPr>
            </a:lvl1pPr>
          </a:lstStyle>
          <a:p>
            <a:r>
              <a:rPr lang="en-US"/>
              <a:t>CLICK TO EDIT </a:t>
            </a:r>
            <a:br>
              <a:rPr lang="en-US"/>
            </a:br>
            <a:r>
              <a:rPr lang="en-US"/>
              <a:t>TITLE STYLE</a:t>
            </a:r>
          </a:p>
        </p:txBody>
      </p:sp>
      <p:sp>
        <p:nvSpPr>
          <p:cNvPr id="3" name="Subtitle 2">
            <a:extLst>
              <a:ext uri="{FF2B5EF4-FFF2-40B4-BE49-F238E27FC236}">
                <a16:creationId xmlns:a16="http://schemas.microsoft.com/office/drawing/2014/main" id="{42D1FF1C-9143-1E88-79A2-332FE6BE5E7E}"/>
              </a:ext>
            </a:extLst>
          </p:cNvPr>
          <p:cNvSpPr>
            <a:spLocks noGrp="1"/>
          </p:cNvSpPr>
          <p:nvPr>
            <p:ph type="subTitle" idx="1"/>
          </p:nvPr>
        </p:nvSpPr>
        <p:spPr>
          <a:xfrm>
            <a:off x="704659" y="4564989"/>
            <a:ext cx="5444251" cy="1655762"/>
          </a:xfrm>
          <a:prstGeom prst="rect">
            <a:avLst/>
          </a:prstGeom>
        </p:spPr>
        <p:txBody>
          <a:bodyPr/>
          <a:lstStyle>
            <a:lvl1pPr marL="0" indent="0" algn="l">
              <a:buNone/>
              <a:defRPr sz="24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12" name="Group 3">
            <a:extLst>
              <a:ext uri="{FF2B5EF4-FFF2-40B4-BE49-F238E27FC236}">
                <a16:creationId xmlns:a16="http://schemas.microsoft.com/office/drawing/2014/main" id="{8AA1DC91-DE8B-4A61-50A2-39EC14E8CA4B}"/>
              </a:ext>
            </a:extLst>
          </p:cNvPr>
          <p:cNvGrpSpPr/>
          <p:nvPr/>
        </p:nvGrpSpPr>
        <p:grpSpPr>
          <a:xfrm rot="1801313" flipH="1">
            <a:off x="8414555" y="1538999"/>
            <a:ext cx="1086379" cy="6367252"/>
            <a:chOff x="0" y="0"/>
            <a:chExt cx="422348" cy="2515808"/>
          </a:xfrm>
          <a:solidFill>
            <a:schemeClr val="accent1"/>
          </a:solidFill>
        </p:grpSpPr>
        <p:sp>
          <p:nvSpPr>
            <p:cNvPr id="33" name="Freeform 4">
              <a:extLst>
                <a:ext uri="{FF2B5EF4-FFF2-40B4-BE49-F238E27FC236}">
                  <a16:creationId xmlns:a16="http://schemas.microsoft.com/office/drawing/2014/main" id="{80F3A73E-D549-8A69-19AC-865E0F66B6CF}"/>
                </a:ext>
              </a:extLst>
            </p:cNvPr>
            <p:cNvSpPr/>
            <p:nvPr/>
          </p:nvSpPr>
          <p:spPr>
            <a:xfrm>
              <a:off x="0" y="0"/>
              <a:ext cx="422348" cy="2515808"/>
            </a:xfrm>
            <a:custGeom>
              <a:avLst/>
              <a:gdLst/>
              <a:ahLst/>
              <a:cxnLst/>
              <a:rect l="l" t="t" r="r" b="b"/>
              <a:pathLst>
                <a:path w="422348" h="2515808">
                  <a:moveTo>
                    <a:pt x="0" y="0"/>
                  </a:moveTo>
                  <a:lnTo>
                    <a:pt x="422348" y="0"/>
                  </a:lnTo>
                  <a:lnTo>
                    <a:pt x="422348" y="2515808"/>
                  </a:lnTo>
                  <a:lnTo>
                    <a:pt x="0" y="2515808"/>
                  </a:lnTo>
                  <a:close/>
                </a:path>
              </a:pathLst>
            </a:custGeom>
            <a:grpFill/>
          </p:spPr>
          <p:txBody>
            <a:bodyPr/>
            <a:lstStyle/>
            <a:p>
              <a:endParaRPr lang="en-US"/>
            </a:p>
          </p:txBody>
        </p:sp>
        <p:sp>
          <p:nvSpPr>
            <p:cNvPr id="34" name="TextBox 5">
              <a:extLst>
                <a:ext uri="{FF2B5EF4-FFF2-40B4-BE49-F238E27FC236}">
                  <a16:creationId xmlns:a16="http://schemas.microsoft.com/office/drawing/2014/main" id="{DCBBD2CB-C83F-5156-E2D4-E964F3759A60}"/>
                </a:ext>
              </a:extLst>
            </p:cNvPr>
            <p:cNvSpPr txBox="1"/>
            <p:nvPr/>
          </p:nvSpPr>
          <p:spPr>
            <a:xfrm>
              <a:off x="0" y="-57150"/>
              <a:ext cx="422348" cy="2572958"/>
            </a:xfrm>
            <a:prstGeom prst="rect">
              <a:avLst/>
            </a:prstGeom>
            <a:grpFill/>
          </p:spPr>
          <p:txBody>
            <a:bodyPr lIns="50800" tIns="50800" rIns="50800" bIns="50800" rtlCol="0" anchor="ctr"/>
            <a:lstStyle/>
            <a:p>
              <a:pPr algn="ctr">
                <a:lnSpc>
                  <a:spcPts val="2659"/>
                </a:lnSpc>
              </a:pPr>
              <a:endParaRPr/>
            </a:p>
          </p:txBody>
        </p:sp>
      </p:grpSp>
      <p:grpSp>
        <p:nvGrpSpPr>
          <p:cNvPr id="13" name="Group 6">
            <a:extLst>
              <a:ext uri="{FF2B5EF4-FFF2-40B4-BE49-F238E27FC236}">
                <a16:creationId xmlns:a16="http://schemas.microsoft.com/office/drawing/2014/main" id="{374134DC-3FCD-63C4-8884-FAD3917A69A2}"/>
              </a:ext>
            </a:extLst>
          </p:cNvPr>
          <p:cNvGrpSpPr/>
          <p:nvPr/>
        </p:nvGrpSpPr>
        <p:grpSpPr>
          <a:xfrm rot="1801313" flipH="1">
            <a:off x="-225389" y="-1737362"/>
            <a:ext cx="1086379" cy="3878121"/>
            <a:chOff x="0" y="0"/>
            <a:chExt cx="422348" cy="1532310"/>
          </a:xfrm>
          <a:solidFill>
            <a:schemeClr val="accent1"/>
          </a:solidFill>
        </p:grpSpPr>
        <p:sp>
          <p:nvSpPr>
            <p:cNvPr id="31" name="Freeform 7">
              <a:extLst>
                <a:ext uri="{FF2B5EF4-FFF2-40B4-BE49-F238E27FC236}">
                  <a16:creationId xmlns:a16="http://schemas.microsoft.com/office/drawing/2014/main" id="{43DF10D1-7AF3-9CC3-929E-C747FD6853D4}"/>
                </a:ext>
              </a:extLst>
            </p:cNvPr>
            <p:cNvSpPr/>
            <p:nvPr/>
          </p:nvSpPr>
          <p:spPr>
            <a:xfrm>
              <a:off x="0" y="0"/>
              <a:ext cx="422348" cy="1532310"/>
            </a:xfrm>
            <a:custGeom>
              <a:avLst/>
              <a:gdLst/>
              <a:ahLst/>
              <a:cxnLst/>
              <a:rect l="l" t="t" r="r" b="b"/>
              <a:pathLst>
                <a:path w="422348" h="1532310">
                  <a:moveTo>
                    <a:pt x="0" y="0"/>
                  </a:moveTo>
                  <a:lnTo>
                    <a:pt x="422348" y="0"/>
                  </a:lnTo>
                  <a:lnTo>
                    <a:pt x="422348" y="1532310"/>
                  </a:lnTo>
                  <a:lnTo>
                    <a:pt x="0" y="1532310"/>
                  </a:lnTo>
                  <a:close/>
                </a:path>
              </a:pathLst>
            </a:custGeom>
            <a:grpFill/>
          </p:spPr>
          <p:txBody>
            <a:bodyPr/>
            <a:lstStyle/>
            <a:p>
              <a:endParaRPr lang="en-US"/>
            </a:p>
          </p:txBody>
        </p:sp>
        <p:sp>
          <p:nvSpPr>
            <p:cNvPr id="32" name="TextBox 8">
              <a:extLst>
                <a:ext uri="{FF2B5EF4-FFF2-40B4-BE49-F238E27FC236}">
                  <a16:creationId xmlns:a16="http://schemas.microsoft.com/office/drawing/2014/main" id="{3B216B00-A18E-7FC3-C6BA-2CC136B3EBB3}"/>
                </a:ext>
              </a:extLst>
            </p:cNvPr>
            <p:cNvSpPr txBox="1"/>
            <p:nvPr/>
          </p:nvSpPr>
          <p:spPr>
            <a:xfrm>
              <a:off x="0" y="-57150"/>
              <a:ext cx="422348" cy="1589460"/>
            </a:xfrm>
            <a:prstGeom prst="rect">
              <a:avLst/>
            </a:prstGeom>
            <a:grpFill/>
          </p:spPr>
          <p:txBody>
            <a:bodyPr lIns="50800" tIns="50800" rIns="50800" bIns="50800" rtlCol="0" anchor="ctr"/>
            <a:lstStyle/>
            <a:p>
              <a:pPr algn="ctr">
                <a:lnSpc>
                  <a:spcPts val="2659"/>
                </a:lnSpc>
              </a:pPr>
              <a:endParaRPr/>
            </a:p>
          </p:txBody>
        </p:sp>
      </p:grpSp>
      <p:grpSp>
        <p:nvGrpSpPr>
          <p:cNvPr id="14" name="Group 9">
            <a:extLst>
              <a:ext uri="{FF2B5EF4-FFF2-40B4-BE49-F238E27FC236}">
                <a16:creationId xmlns:a16="http://schemas.microsoft.com/office/drawing/2014/main" id="{40A25604-5F90-8FF9-4DE7-5B0B76E4ABB8}"/>
              </a:ext>
            </a:extLst>
          </p:cNvPr>
          <p:cNvGrpSpPr/>
          <p:nvPr/>
        </p:nvGrpSpPr>
        <p:grpSpPr>
          <a:xfrm rot="20276782" flipH="1">
            <a:off x="8976802" y="-1664488"/>
            <a:ext cx="6320249" cy="9265996"/>
            <a:chOff x="0" y="0"/>
            <a:chExt cx="640025" cy="953655"/>
          </a:xfrm>
          <a:solidFill>
            <a:schemeClr val="accent5"/>
          </a:solidFill>
        </p:grpSpPr>
        <p:sp>
          <p:nvSpPr>
            <p:cNvPr id="29" name="Freeform 10">
              <a:extLst>
                <a:ext uri="{FF2B5EF4-FFF2-40B4-BE49-F238E27FC236}">
                  <a16:creationId xmlns:a16="http://schemas.microsoft.com/office/drawing/2014/main" id="{CCC589BC-1457-D898-9FF3-D751E92C0051}"/>
                </a:ext>
              </a:extLst>
            </p:cNvPr>
            <p:cNvSpPr/>
            <p:nvPr/>
          </p:nvSpPr>
          <p:spPr>
            <a:xfrm>
              <a:off x="0" y="0"/>
              <a:ext cx="640025" cy="953655"/>
            </a:xfrm>
            <a:custGeom>
              <a:avLst/>
              <a:gdLst/>
              <a:ahLst/>
              <a:cxnLst/>
              <a:rect l="l" t="t" r="r" b="b"/>
              <a:pathLst>
                <a:path w="640025" h="953655">
                  <a:moveTo>
                    <a:pt x="203200" y="0"/>
                  </a:moveTo>
                  <a:lnTo>
                    <a:pt x="640025" y="0"/>
                  </a:lnTo>
                  <a:lnTo>
                    <a:pt x="436825" y="953655"/>
                  </a:lnTo>
                  <a:lnTo>
                    <a:pt x="0" y="953655"/>
                  </a:lnTo>
                  <a:lnTo>
                    <a:pt x="203200" y="0"/>
                  </a:lnTo>
                  <a:close/>
                </a:path>
              </a:pathLst>
            </a:custGeom>
            <a:grpFill/>
          </p:spPr>
          <p:txBody>
            <a:bodyPr/>
            <a:lstStyle/>
            <a:p>
              <a:endParaRPr lang="en-US"/>
            </a:p>
          </p:txBody>
        </p:sp>
        <p:sp>
          <p:nvSpPr>
            <p:cNvPr id="30" name="TextBox 11">
              <a:extLst>
                <a:ext uri="{FF2B5EF4-FFF2-40B4-BE49-F238E27FC236}">
                  <a16:creationId xmlns:a16="http://schemas.microsoft.com/office/drawing/2014/main" id="{96CBA290-0650-F0A8-27C4-F99A6F8C98AB}"/>
                </a:ext>
              </a:extLst>
            </p:cNvPr>
            <p:cNvSpPr txBox="1"/>
            <p:nvPr/>
          </p:nvSpPr>
          <p:spPr>
            <a:xfrm>
              <a:off x="101600" y="-57150"/>
              <a:ext cx="436825" cy="1010805"/>
            </a:xfrm>
            <a:prstGeom prst="rect">
              <a:avLst/>
            </a:prstGeom>
            <a:grpFill/>
          </p:spPr>
          <p:txBody>
            <a:bodyPr lIns="50800" tIns="50800" rIns="50800" bIns="50800" rtlCol="0" anchor="ctr"/>
            <a:lstStyle/>
            <a:p>
              <a:pPr algn="ctr">
                <a:lnSpc>
                  <a:spcPts val="2659"/>
                </a:lnSpc>
              </a:pPr>
              <a:endParaRPr/>
            </a:p>
          </p:txBody>
        </p:sp>
      </p:grpSp>
      <p:sp>
        <p:nvSpPr>
          <p:cNvPr id="15" name="Freeform 12">
            <a:extLst>
              <a:ext uri="{FF2B5EF4-FFF2-40B4-BE49-F238E27FC236}">
                <a16:creationId xmlns:a16="http://schemas.microsoft.com/office/drawing/2014/main" id="{A05A3B20-CFBE-E66C-6BF9-DF19E6170A40}"/>
              </a:ext>
            </a:extLst>
          </p:cNvPr>
          <p:cNvSpPr/>
          <p:nvPr/>
        </p:nvSpPr>
        <p:spPr>
          <a:xfrm rot="7234808" flipH="1">
            <a:off x="4592276" y="3232776"/>
            <a:ext cx="10818894" cy="522291"/>
          </a:xfrm>
          <a:custGeom>
            <a:avLst/>
            <a:gdLst/>
            <a:ahLst/>
            <a:cxnLst/>
            <a:rect l="l" t="t" r="r" b="b"/>
            <a:pathLst>
              <a:path w="16230600" h="770953">
                <a:moveTo>
                  <a:pt x="0" y="0"/>
                </a:moveTo>
                <a:lnTo>
                  <a:pt x="16230600" y="0"/>
                </a:lnTo>
                <a:lnTo>
                  <a:pt x="16230600" y="770954"/>
                </a:lnTo>
                <a:lnTo>
                  <a:pt x="0" y="770954"/>
                </a:lnTo>
                <a:lnTo>
                  <a:pt x="0" y="0"/>
                </a:lnTo>
                <a:close/>
              </a:path>
            </a:pathLst>
          </a:custGeom>
          <a:blipFill>
            <a:blip r:embed="rId2" cstate="email">
              <a:alphaModFix amt="52000"/>
              <a:extLst>
                <a:ext uri="{28A0092B-C50C-407E-A947-70E740481C1C}">
                  <a14:useLocalDpi xmlns:a14="http://schemas.microsoft.com/office/drawing/2010/main"/>
                </a:ext>
              </a:extLst>
            </a:blip>
            <a:stretch>
              <a:fillRect/>
            </a:stretch>
          </a:blipFill>
        </p:spPr>
        <p:txBody>
          <a:bodyPr/>
          <a:lstStyle/>
          <a:p>
            <a:endParaRPr lang="en-US"/>
          </a:p>
        </p:txBody>
      </p:sp>
      <p:grpSp>
        <p:nvGrpSpPr>
          <p:cNvPr id="16" name="Group 13">
            <a:extLst>
              <a:ext uri="{FF2B5EF4-FFF2-40B4-BE49-F238E27FC236}">
                <a16:creationId xmlns:a16="http://schemas.microsoft.com/office/drawing/2014/main" id="{7A659EE3-AA56-7166-B8A0-2D113B260D07}"/>
              </a:ext>
            </a:extLst>
          </p:cNvPr>
          <p:cNvGrpSpPr>
            <a:grpSpLocks noChangeAspect="1"/>
          </p:cNvGrpSpPr>
          <p:nvPr userDrawn="1"/>
        </p:nvGrpSpPr>
        <p:grpSpPr>
          <a:xfrm flipH="1">
            <a:off x="8123809" y="-71966"/>
            <a:ext cx="7006048" cy="7004793"/>
            <a:chOff x="0" y="0"/>
            <a:chExt cx="5765800" cy="5858929"/>
          </a:xfrm>
          <a:solidFill>
            <a:schemeClr val="accent4"/>
          </a:solidFill>
        </p:grpSpPr>
        <p:sp>
          <p:nvSpPr>
            <p:cNvPr id="28" name="Freeform 14">
              <a:extLst>
                <a:ext uri="{FF2B5EF4-FFF2-40B4-BE49-F238E27FC236}">
                  <a16:creationId xmlns:a16="http://schemas.microsoft.com/office/drawing/2014/main" id="{7C5C7607-E1E9-E4ED-D437-BEEC8A2C8BFB}"/>
                </a:ext>
              </a:extLst>
            </p:cNvPr>
            <p:cNvSpPr/>
            <p:nvPr/>
          </p:nvSpPr>
          <p:spPr>
            <a:xfrm>
              <a:off x="0" y="0"/>
              <a:ext cx="5765800" cy="5858891"/>
            </a:xfrm>
            <a:custGeom>
              <a:avLst/>
              <a:gdLst/>
              <a:ahLst/>
              <a:cxnLst/>
              <a:rect l="l" t="t" r="r" b="b"/>
              <a:pathLst>
                <a:path w="5765800" h="5858891">
                  <a:moveTo>
                    <a:pt x="0" y="0"/>
                  </a:moveTo>
                  <a:lnTo>
                    <a:pt x="0" y="5858891"/>
                  </a:lnTo>
                  <a:lnTo>
                    <a:pt x="5765800" y="5858891"/>
                  </a:lnTo>
                  <a:lnTo>
                    <a:pt x="2235200" y="0"/>
                  </a:lnTo>
                  <a:close/>
                </a:path>
              </a:pathLst>
            </a:custGeom>
            <a:grpFill/>
          </p:spPr>
          <p:txBody>
            <a:bodyPr/>
            <a:lstStyle/>
            <a:p>
              <a:endParaRPr lang="en-US"/>
            </a:p>
          </p:txBody>
        </p:sp>
      </p:grpSp>
      <p:sp>
        <p:nvSpPr>
          <p:cNvPr id="18" name="Freeform 18">
            <a:extLst>
              <a:ext uri="{FF2B5EF4-FFF2-40B4-BE49-F238E27FC236}">
                <a16:creationId xmlns:a16="http://schemas.microsoft.com/office/drawing/2014/main" id="{F9B1AABF-4CBC-2B68-8A95-30156BE4238B}"/>
              </a:ext>
            </a:extLst>
          </p:cNvPr>
          <p:cNvSpPr/>
          <p:nvPr/>
        </p:nvSpPr>
        <p:spPr>
          <a:xfrm rot="3131416" flipH="1">
            <a:off x="6849153" y="1411964"/>
            <a:ext cx="8189387" cy="395350"/>
          </a:xfrm>
          <a:custGeom>
            <a:avLst/>
            <a:gdLst/>
            <a:ahLst/>
            <a:cxnLst/>
            <a:rect l="l" t="t" r="r" b="b"/>
            <a:pathLst>
              <a:path w="12285790" h="583575">
                <a:moveTo>
                  <a:pt x="0" y="0"/>
                </a:moveTo>
                <a:lnTo>
                  <a:pt x="12285790" y="0"/>
                </a:lnTo>
                <a:lnTo>
                  <a:pt x="12285790" y="583575"/>
                </a:lnTo>
                <a:lnTo>
                  <a:pt x="0" y="583575"/>
                </a:lnTo>
                <a:lnTo>
                  <a:pt x="0" y="0"/>
                </a:lnTo>
                <a:close/>
              </a:path>
            </a:pathLst>
          </a:custGeom>
          <a:blipFill>
            <a:blip r:embed="rId3" cstate="email">
              <a:alphaModFix amt="65000"/>
              <a:extLst>
                <a:ext uri="{28A0092B-C50C-407E-A947-70E740481C1C}">
                  <a14:useLocalDpi xmlns:a14="http://schemas.microsoft.com/office/drawing/2010/main"/>
                </a:ext>
              </a:extLst>
            </a:blip>
            <a:stretch>
              <a:fillRect/>
            </a:stretch>
          </a:blipFill>
        </p:spPr>
        <p:txBody>
          <a:bodyPr/>
          <a:lstStyle/>
          <a:p>
            <a:endParaRPr lang="en-US"/>
          </a:p>
        </p:txBody>
      </p:sp>
      <p:grpSp>
        <p:nvGrpSpPr>
          <p:cNvPr id="19" name="Group 19">
            <a:extLst>
              <a:ext uri="{FF2B5EF4-FFF2-40B4-BE49-F238E27FC236}">
                <a16:creationId xmlns:a16="http://schemas.microsoft.com/office/drawing/2014/main" id="{12590D81-FD82-A558-6B26-ADDD462F1B90}"/>
              </a:ext>
            </a:extLst>
          </p:cNvPr>
          <p:cNvGrpSpPr/>
          <p:nvPr/>
        </p:nvGrpSpPr>
        <p:grpSpPr>
          <a:xfrm rot="19347413" flipH="1">
            <a:off x="12196253" y="-1897767"/>
            <a:ext cx="2090715" cy="9159420"/>
            <a:chOff x="0" y="0"/>
            <a:chExt cx="812800" cy="2066395"/>
          </a:xfrm>
          <a:solidFill>
            <a:schemeClr val="accent1"/>
          </a:solidFill>
        </p:grpSpPr>
        <p:sp>
          <p:nvSpPr>
            <p:cNvPr id="24" name="Freeform 20">
              <a:extLst>
                <a:ext uri="{FF2B5EF4-FFF2-40B4-BE49-F238E27FC236}">
                  <a16:creationId xmlns:a16="http://schemas.microsoft.com/office/drawing/2014/main" id="{9152E34C-DED9-91EF-0E14-61737CC1A74A}"/>
                </a:ext>
              </a:extLst>
            </p:cNvPr>
            <p:cNvSpPr/>
            <p:nvPr/>
          </p:nvSpPr>
          <p:spPr>
            <a:xfrm>
              <a:off x="0" y="0"/>
              <a:ext cx="812800" cy="2066395"/>
            </a:xfrm>
            <a:custGeom>
              <a:avLst/>
              <a:gdLst/>
              <a:ahLst/>
              <a:cxnLst/>
              <a:rect l="l" t="t" r="r" b="b"/>
              <a:pathLst>
                <a:path w="812800" h="2066395">
                  <a:moveTo>
                    <a:pt x="0" y="0"/>
                  </a:moveTo>
                  <a:lnTo>
                    <a:pt x="812800" y="0"/>
                  </a:lnTo>
                  <a:lnTo>
                    <a:pt x="812800" y="2066395"/>
                  </a:lnTo>
                  <a:lnTo>
                    <a:pt x="0" y="2066395"/>
                  </a:lnTo>
                  <a:close/>
                </a:path>
              </a:pathLst>
            </a:custGeom>
            <a:grpFill/>
          </p:spPr>
          <p:txBody>
            <a:bodyPr/>
            <a:lstStyle/>
            <a:p>
              <a:endParaRPr lang="en-US"/>
            </a:p>
          </p:txBody>
        </p:sp>
        <p:sp>
          <p:nvSpPr>
            <p:cNvPr id="25" name="TextBox 21">
              <a:extLst>
                <a:ext uri="{FF2B5EF4-FFF2-40B4-BE49-F238E27FC236}">
                  <a16:creationId xmlns:a16="http://schemas.microsoft.com/office/drawing/2014/main" id="{21A7B1C3-4710-4FAD-67CC-4ED647AFB1D2}"/>
                </a:ext>
              </a:extLst>
            </p:cNvPr>
            <p:cNvSpPr txBox="1"/>
            <p:nvPr/>
          </p:nvSpPr>
          <p:spPr>
            <a:xfrm>
              <a:off x="0" y="-57150"/>
              <a:ext cx="812800" cy="2123545"/>
            </a:xfrm>
            <a:prstGeom prst="rect">
              <a:avLst/>
            </a:prstGeom>
            <a:grpFill/>
          </p:spPr>
          <p:txBody>
            <a:bodyPr lIns="50800" tIns="50800" rIns="50800" bIns="50800" rtlCol="0" anchor="ctr"/>
            <a:lstStyle/>
            <a:p>
              <a:pPr algn="ctr">
                <a:lnSpc>
                  <a:spcPts val="2659"/>
                </a:lnSpc>
              </a:pPr>
              <a:endParaRPr/>
            </a:p>
          </p:txBody>
        </p:sp>
      </p:grpSp>
      <p:sp>
        <p:nvSpPr>
          <p:cNvPr id="5" name="Rectangle 4">
            <a:extLst>
              <a:ext uri="{FF2B5EF4-FFF2-40B4-BE49-F238E27FC236}">
                <a16:creationId xmlns:a16="http://schemas.microsoft.com/office/drawing/2014/main" id="{594E26E8-338C-F072-9E8F-5BA748A8BF96}"/>
              </a:ext>
            </a:extLst>
          </p:cNvPr>
          <p:cNvSpPr/>
          <p:nvPr userDrawn="1"/>
        </p:nvSpPr>
        <p:spPr>
          <a:xfrm>
            <a:off x="769976" y="4332518"/>
            <a:ext cx="2833197" cy="10885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5801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6D28CB8-9E63-F81D-4114-C7284341143F}"/>
              </a:ext>
            </a:extLst>
          </p:cNvPr>
          <p:cNvSpPr>
            <a:spLocks noGrp="1"/>
          </p:cNvSpPr>
          <p:nvPr>
            <p:ph type="title" hasCustomPrompt="1"/>
          </p:nvPr>
        </p:nvSpPr>
        <p:spPr>
          <a:xfrm>
            <a:off x="281901" y="223835"/>
            <a:ext cx="11628198" cy="781051"/>
          </a:xfrm>
          <a:prstGeom prst="rect">
            <a:avLst/>
          </a:prstGeom>
        </p:spPr>
        <p:txBody>
          <a:bodyPr/>
          <a:lstStyle>
            <a:lvl1pPr>
              <a:defRPr b="1"/>
            </a:lvl1pPr>
          </a:lstStyle>
          <a:p>
            <a:r>
              <a:rPr lang="en-US"/>
              <a:t>CLICK TO EDIT MASTER TITLE STYLE</a:t>
            </a:r>
          </a:p>
        </p:txBody>
      </p:sp>
      <p:sp>
        <p:nvSpPr>
          <p:cNvPr id="9" name="Rectangle 8">
            <a:extLst>
              <a:ext uri="{FF2B5EF4-FFF2-40B4-BE49-F238E27FC236}">
                <a16:creationId xmlns:a16="http://schemas.microsoft.com/office/drawing/2014/main" id="{0F39F7C7-6631-CD64-1DE5-BBE9399FD2DF}"/>
              </a:ext>
            </a:extLst>
          </p:cNvPr>
          <p:cNvSpPr/>
          <p:nvPr userDrawn="1"/>
        </p:nvSpPr>
        <p:spPr>
          <a:xfrm>
            <a:off x="407571" y="926869"/>
            <a:ext cx="1023851" cy="7801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F6071399-4D6D-E519-9637-150BA889BCD7}"/>
              </a:ext>
            </a:extLst>
          </p:cNvPr>
          <p:cNvSpPr txBox="1">
            <a:spLocks/>
          </p:cNvSpPr>
          <p:nvPr userDrawn="1"/>
        </p:nvSpPr>
        <p:spPr>
          <a:xfrm>
            <a:off x="11047616" y="6402298"/>
            <a:ext cx="862484" cy="319177"/>
          </a:xfrm>
          <a:prstGeom prst="rect">
            <a:avLst/>
          </a:prstGeom>
          <a:noFill/>
        </p:spPr>
        <p:txBody>
          <a:bodyPr/>
          <a:lstStyle>
            <a:defPPr>
              <a:defRPr lang="en-US"/>
            </a:defPPr>
            <a:lvl1pPr marL="0" algn="r" defTabSz="914400" rtl="0" eaLnBrk="1" latinLnBrk="0" hangingPunct="1">
              <a:defRPr sz="1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8D2CDC-1082-43A7-AC00-B4ACBE26EDB6}" type="slidenum">
              <a:rPr lang="en-US" smtClean="0"/>
              <a:pPr/>
              <a:t>‹#›</a:t>
            </a:fld>
            <a:endParaRPr lang="en-US"/>
          </a:p>
        </p:txBody>
      </p:sp>
    </p:spTree>
    <p:extLst>
      <p:ext uri="{BB962C8B-B14F-4D97-AF65-F5344CB8AC3E}">
        <p14:creationId xmlns:p14="http://schemas.microsoft.com/office/powerpoint/2010/main" val="630884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6D28CB8-9E63-F81D-4114-C7284341143F}"/>
              </a:ext>
            </a:extLst>
          </p:cNvPr>
          <p:cNvSpPr>
            <a:spLocks noGrp="1"/>
          </p:cNvSpPr>
          <p:nvPr>
            <p:ph type="title" hasCustomPrompt="1"/>
          </p:nvPr>
        </p:nvSpPr>
        <p:spPr>
          <a:xfrm>
            <a:off x="281901" y="223835"/>
            <a:ext cx="11628198" cy="781051"/>
          </a:xfrm>
          <a:prstGeom prst="rect">
            <a:avLst/>
          </a:prstGeom>
        </p:spPr>
        <p:txBody>
          <a:bodyPr/>
          <a:lstStyle>
            <a:lvl1pPr>
              <a:defRPr b="1"/>
            </a:lvl1pPr>
          </a:lstStyle>
          <a:p>
            <a:r>
              <a:rPr lang="en-US"/>
              <a:t>CLICK TO EDIT MASTER TITLE STYLE</a:t>
            </a:r>
          </a:p>
        </p:txBody>
      </p:sp>
      <p:sp>
        <p:nvSpPr>
          <p:cNvPr id="9" name="Rectangle 8">
            <a:extLst>
              <a:ext uri="{FF2B5EF4-FFF2-40B4-BE49-F238E27FC236}">
                <a16:creationId xmlns:a16="http://schemas.microsoft.com/office/drawing/2014/main" id="{0F39F7C7-6631-CD64-1DE5-BBE9399FD2DF}"/>
              </a:ext>
            </a:extLst>
          </p:cNvPr>
          <p:cNvSpPr/>
          <p:nvPr userDrawn="1"/>
        </p:nvSpPr>
        <p:spPr>
          <a:xfrm>
            <a:off x="407571" y="926869"/>
            <a:ext cx="1023851" cy="7801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F6071399-4D6D-E519-9637-150BA889BCD7}"/>
              </a:ext>
            </a:extLst>
          </p:cNvPr>
          <p:cNvSpPr txBox="1">
            <a:spLocks/>
          </p:cNvSpPr>
          <p:nvPr userDrawn="1"/>
        </p:nvSpPr>
        <p:spPr>
          <a:xfrm>
            <a:off x="11047616" y="6402298"/>
            <a:ext cx="862484" cy="319177"/>
          </a:xfrm>
          <a:prstGeom prst="rect">
            <a:avLst/>
          </a:prstGeom>
          <a:noFill/>
        </p:spPr>
        <p:txBody>
          <a:bodyPr/>
          <a:lstStyle>
            <a:defPPr>
              <a:defRPr lang="en-US"/>
            </a:defPPr>
            <a:lvl1pPr marL="0" algn="r" defTabSz="914400" rtl="0" eaLnBrk="1" latinLnBrk="0" hangingPunct="1">
              <a:defRPr sz="1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8D2CDC-1082-43A7-AC00-B4ACBE26EDB6}" type="slidenum">
              <a:rPr lang="en-US" smtClean="0"/>
              <a:pPr/>
              <a:t>‹#›</a:t>
            </a:fld>
            <a:endParaRPr lang="en-US"/>
          </a:p>
        </p:txBody>
      </p:sp>
      <p:sp>
        <p:nvSpPr>
          <p:cNvPr id="3" name="Freeform 3">
            <a:extLst>
              <a:ext uri="{FF2B5EF4-FFF2-40B4-BE49-F238E27FC236}">
                <a16:creationId xmlns:a16="http://schemas.microsoft.com/office/drawing/2014/main" id="{0404E32B-7514-6C71-903B-2BE5B17497FE}"/>
              </a:ext>
            </a:extLst>
          </p:cNvPr>
          <p:cNvSpPr/>
          <p:nvPr userDrawn="1"/>
        </p:nvSpPr>
        <p:spPr>
          <a:xfrm>
            <a:off x="3645942" y="4183463"/>
            <a:ext cx="4748713" cy="4748713"/>
          </a:xfrm>
          <a:custGeom>
            <a:avLst/>
            <a:gdLst>
              <a:gd name="connsiteX0" fmla="*/ 0 w 7673056"/>
              <a:gd name="connsiteY0" fmla="*/ 0 h 7673056"/>
              <a:gd name="connsiteX1" fmla="*/ 7673056 w 7673056"/>
              <a:gd name="connsiteY1" fmla="*/ 0 h 7673056"/>
              <a:gd name="connsiteX2" fmla="*/ 7652535 w 7673056"/>
              <a:gd name="connsiteY2" fmla="*/ 3486795 h 7673056"/>
              <a:gd name="connsiteX3" fmla="*/ 0 w 7673056"/>
              <a:gd name="connsiteY3" fmla="*/ 7673056 h 7673056"/>
              <a:gd name="connsiteX4" fmla="*/ 0 w 7673056"/>
              <a:gd name="connsiteY4" fmla="*/ 0 h 7673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3056" h="7673056">
                <a:moveTo>
                  <a:pt x="0" y="0"/>
                </a:moveTo>
                <a:lnTo>
                  <a:pt x="7673056" y="0"/>
                </a:lnTo>
                <a:lnTo>
                  <a:pt x="7652535" y="3486795"/>
                </a:lnTo>
                <a:lnTo>
                  <a:pt x="0" y="7673056"/>
                </a:lnTo>
                <a:lnTo>
                  <a:pt x="0" y="0"/>
                </a:lnTo>
                <a:close/>
              </a:path>
            </a:pathLst>
          </a:custGeom>
          <a:blipFill>
            <a:blip r:embed="rId2">
              <a:extLst>
                <a:ext uri="{96DAC541-7B7A-43D3-8B79-37D633B846F1}">
                  <asvg:svgBlip xmlns:asvg="http://schemas.microsoft.com/office/drawing/2016/SVG/main" r:embed="rId3"/>
                </a:ext>
              </a:extLst>
            </a:blip>
            <a:stretch>
              <a:fillRect/>
            </a:stretch>
          </a:blipFill>
          <a:ln>
            <a:noFill/>
          </a:ln>
        </p:spPr>
        <p:txBody>
          <a:bodyPr/>
          <a:lstStyle/>
          <a:p>
            <a:endParaRPr lang="en-US" sz="1200"/>
          </a:p>
        </p:txBody>
      </p:sp>
      <p:sp>
        <p:nvSpPr>
          <p:cNvPr id="4" name="Freeform 4">
            <a:extLst>
              <a:ext uri="{FF2B5EF4-FFF2-40B4-BE49-F238E27FC236}">
                <a16:creationId xmlns:a16="http://schemas.microsoft.com/office/drawing/2014/main" id="{1D8CEAD3-C5F4-9FB4-DE43-A2B07A7CA7E3}"/>
              </a:ext>
            </a:extLst>
          </p:cNvPr>
          <p:cNvSpPr/>
          <p:nvPr/>
        </p:nvSpPr>
        <p:spPr>
          <a:xfrm>
            <a:off x="5327657" y="3471094"/>
            <a:ext cx="1385284" cy="1385284"/>
          </a:xfrm>
          <a:custGeom>
            <a:avLst/>
            <a:gdLst/>
            <a:ahLst/>
            <a:cxnLst/>
            <a:rect l="l" t="t" r="r" b="b"/>
            <a:pathLst>
              <a:path w="2238367" h="2238367">
                <a:moveTo>
                  <a:pt x="0" y="0"/>
                </a:moveTo>
                <a:lnTo>
                  <a:pt x="2238368" y="0"/>
                </a:lnTo>
                <a:lnTo>
                  <a:pt x="2238368" y="2238367"/>
                </a:lnTo>
                <a:lnTo>
                  <a:pt x="0" y="2238367"/>
                </a:lnTo>
                <a:lnTo>
                  <a:pt x="0" y="0"/>
                </a:lnTo>
                <a:close/>
              </a:path>
            </a:pathLst>
          </a:custGeo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US" sz="1200"/>
          </a:p>
        </p:txBody>
      </p:sp>
      <p:sp>
        <p:nvSpPr>
          <p:cNvPr id="5" name="Freeform 5">
            <a:extLst>
              <a:ext uri="{FF2B5EF4-FFF2-40B4-BE49-F238E27FC236}">
                <a16:creationId xmlns:a16="http://schemas.microsoft.com/office/drawing/2014/main" id="{8ED9CC7B-FE5A-E1F7-7A87-897DB23E3B27}"/>
              </a:ext>
            </a:extLst>
          </p:cNvPr>
          <p:cNvSpPr/>
          <p:nvPr/>
        </p:nvSpPr>
        <p:spPr>
          <a:xfrm>
            <a:off x="5723025" y="3824385"/>
            <a:ext cx="594548" cy="651398"/>
          </a:xfrm>
          <a:custGeom>
            <a:avLst/>
            <a:gdLst/>
            <a:ahLst/>
            <a:cxnLst/>
            <a:rect l="l" t="t" r="r" b="b"/>
            <a:pathLst>
              <a:path w="960682" h="1052540">
                <a:moveTo>
                  <a:pt x="0" y="0"/>
                </a:moveTo>
                <a:lnTo>
                  <a:pt x="960682" y="0"/>
                </a:lnTo>
                <a:lnTo>
                  <a:pt x="960682" y="1052541"/>
                </a:lnTo>
                <a:lnTo>
                  <a:pt x="0" y="1052541"/>
                </a:lnTo>
                <a:lnTo>
                  <a:pt x="0" y="0"/>
                </a:lnTo>
                <a:close/>
              </a:path>
            </a:pathLst>
          </a:custGeom>
          <a: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txBody>
          <a:bodyPr/>
          <a:lstStyle/>
          <a:p>
            <a:endParaRPr lang="en-US" sz="1200"/>
          </a:p>
        </p:txBody>
      </p:sp>
      <p:sp>
        <p:nvSpPr>
          <p:cNvPr id="6" name="Freeform 6">
            <a:extLst>
              <a:ext uri="{FF2B5EF4-FFF2-40B4-BE49-F238E27FC236}">
                <a16:creationId xmlns:a16="http://schemas.microsoft.com/office/drawing/2014/main" id="{BB8F9C64-3EB4-2530-F02C-7C3AEF498CEB}"/>
              </a:ext>
            </a:extLst>
          </p:cNvPr>
          <p:cNvSpPr/>
          <p:nvPr/>
        </p:nvSpPr>
        <p:spPr>
          <a:xfrm>
            <a:off x="7502851" y="4632383"/>
            <a:ext cx="1385284" cy="1385284"/>
          </a:xfrm>
          <a:custGeom>
            <a:avLst/>
            <a:gdLst/>
            <a:ahLst/>
            <a:cxnLst/>
            <a:rect l="l" t="t" r="r" b="b"/>
            <a:pathLst>
              <a:path w="2238367" h="2238367">
                <a:moveTo>
                  <a:pt x="0" y="0"/>
                </a:moveTo>
                <a:lnTo>
                  <a:pt x="2238367" y="0"/>
                </a:lnTo>
                <a:lnTo>
                  <a:pt x="2238367" y="2238368"/>
                </a:lnTo>
                <a:lnTo>
                  <a:pt x="0" y="2238368"/>
                </a:lnTo>
                <a:lnTo>
                  <a:pt x="0" y="0"/>
                </a:lnTo>
                <a:close/>
              </a:path>
            </a:pathLst>
          </a:custGeo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US" sz="1200"/>
          </a:p>
        </p:txBody>
      </p:sp>
      <p:sp>
        <p:nvSpPr>
          <p:cNvPr id="7" name="Freeform 7">
            <a:extLst>
              <a:ext uri="{FF2B5EF4-FFF2-40B4-BE49-F238E27FC236}">
                <a16:creationId xmlns:a16="http://schemas.microsoft.com/office/drawing/2014/main" id="{6468EC4F-AF69-AB61-F351-29751D329186}"/>
              </a:ext>
            </a:extLst>
          </p:cNvPr>
          <p:cNvSpPr/>
          <p:nvPr/>
        </p:nvSpPr>
        <p:spPr>
          <a:xfrm>
            <a:off x="3152463" y="4632383"/>
            <a:ext cx="1385284" cy="1385284"/>
          </a:xfrm>
          <a:custGeom>
            <a:avLst/>
            <a:gdLst/>
            <a:ahLst/>
            <a:cxnLst/>
            <a:rect l="l" t="t" r="r" b="b"/>
            <a:pathLst>
              <a:path w="2238367" h="2238367">
                <a:moveTo>
                  <a:pt x="0" y="0"/>
                </a:moveTo>
                <a:lnTo>
                  <a:pt x="2238367" y="0"/>
                </a:lnTo>
                <a:lnTo>
                  <a:pt x="2238367" y="2238368"/>
                </a:lnTo>
                <a:lnTo>
                  <a:pt x="0" y="2238368"/>
                </a:lnTo>
                <a:lnTo>
                  <a:pt x="0" y="0"/>
                </a:lnTo>
                <a:close/>
              </a:path>
            </a:pathLst>
          </a:custGeo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US" sz="1200"/>
          </a:p>
        </p:txBody>
      </p:sp>
      <p:sp>
        <p:nvSpPr>
          <p:cNvPr id="11" name="Freeform 8">
            <a:extLst>
              <a:ext uri="{FF2B5EF4-FFF2-40B4-BE49-F238E27FC236}">
                <a16:creationId xmlns:a16="http://schemas.microsoft.com/office/drawing/2014/main" id="{125F4F1C-A94F-9AB1-CD66-F970770B3887}"/>
              </a:ext>
            </a:extLst>
          </p:cNvPr>
          <p:cNvSpPr/>
          <p:nvPr/>
        </p:nvSpPr>
        <p:spPr>
          <a:xfrm>
            <a:off x="3452519" y="4950285"/>
            <a:ext cx="785171" cy="749481"/>
          </a:xfrm>
          <a:custGeom>
            <a:avLst/>
            <a:gdLst/>
            <a:ahLst/>
            <a:cxnLst/>
            <a:rect l="l" t="t" r="r" b="b"/>
            <a:pathLst>
              <a:path w="1268693" h="1211025">
                <a:moveTo>
                  <a:pt x="0" y="0"/>
                </a:moveTo>
                <a:lnTo>
                  <a:pt x="1268693" y="0"/>
                </a:lnTo>
                <a:lnTo>
                  <a:pt x="1268693" y="1211025"/>
                </a:lnTo>
                <a:lnTo>
                  <a:pt x="0" y="12110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12" name="Freeform 9">
            <a:extLst>
              <a:ext uri="{FF2B5EF4-FFF2-40B4-BE49-F238E27FC236}">
                <a16:creationId xmlns:a16="http://schemas.microsoft.com/office/drawing/2014/main" id="{16046215-0071-2FB1-30B5-540D980C611D}"/>
              </a:ext>
            </a:extLst>
          </p:cNvPr>
          <p:cNvSpPr/>
          <p:nvPr/>
        </p:nvSpPr>
        <p:spPr>
          <a:xfrm>
            <a:off x="7853621" y="4978108"/>
            <a:ext cx="683743" cy="693835"/>
          </a:xfrm>
          <a:custGeom>
            <a:avLst/>
            <a:gdLst/>
            <a:ahLst/>
            <a:cxnLst/>
            <a:rect l="l" t="t" r="r" b="b"/>
            <a:pathLst>
              <a:path w="1104804" h="1121111">
                <a:moveTo>
                  <a:pt x="0" y="0"/>
                </a:moveTo>
                <a:lnTo>
                  <a:pt x="1104805" y="0"/>
                </a:lnTo>
                <a:lnTo>
                  <a:pt x="1104805" y="1121111"/>
                </a:lnTo>
                <a:lnTo>
                  <a:pt x="0" y="112111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1200"/>
          </a:p>
        </p:txBody>
      </p:sp>
      <p:grpSp>
        <p:nvGrpSpPr>
          <p:cNvPr id="13" name="Group 10">
            <a:extLst>
              <a:ext uri="{FF2B5EF4-FFF2-40B4-BE49-F238E27FC236}">
                <a16:creationId xmlns:a16="http://schemas.microsoft.com/office/drawing/2014/main" id="{C62BA18E-690E-1348-3765-AFF15C7A2080}"/>
              </a:ext>
            </a:extLst>
          </p:cNvPr>
          <p:cNvGrpSpPr/>
          <p:nvPr/>
        </p:nvGrpSpPr>
        <p:grpSpPr>
          <a:xfrm>
            <a:off x="1459405" y="1517417"/>
            <a:ext cx="2149997" cy="400861"/>
            <a:chOff x="0" y="0"/>
            <a:chExt cx="914964" cy="170593"/>
          </a:xfrm>
        </p:grpSpPr>
        <p:sp>
          <p:nvSpPr>
            <p:cNvPr id="23" name="Freeform 11">
              <a:extLst>
                <a:ext uri="{FF2B5EF4-FFF2-40B4-BE49-F238E27FC236}">
                  <a16:creationId xmlns:a16="http://schemas.microsoft.com/office/drawing/2014/main" id="{0042DB5B-0610-EF66-C737-5476258D993E}"/>
                </a:ext>
              </a:extLst>
            </p:cNvPr>
            <p:cNvSpPr/>
            <p:nvPr/>
          </p:nvSpPr>
          <p:spPr>
            <a:xfrm>
              <a:off x="0" y="0"/>
              <a:ext cx="914964" cy="170593"/>
            </a:xfrm>
            <a:custGeom>
              <a:avLst/>
              <a:gdLst/>
              <a:ahLst/>
              <a:cxnLst/>
              <a:rect l="l" t="t" r="r" b="b"/>
              <a:pathLst>
                <a:path w="914964" h="170593">
                  <a:moveTo>
                    <a:pt x="0" y="0"/>
                  </a:moveTo>
                  <a:lnTo>
                    <a:pt x="914964" y="0"/>
                  </a:lnTo>
                  <a:lnTo>
                    <a:pt x="914964" y="170593"/>
                  </a:lnTo>
                  <a:lnTo>
                    <a:pt x="0" y="170593"/>
                  </a:lnTo>
                  <a:close/>
                </a:path>
              </a:pathLst>
            </a:custGeom>
            <a:solidFill>
              <a:schemeClr val="accent5"/>
            </a:solidFill>
          </p:spPr>
          <p:txBody>
            <a:bodyPr/>
            <a:lstStyle/>
            <a:p>
              <a:endParaRPr lang="en-US" sz="1200"/>
            </a:p>
          </p:txBody>
        </p:sp>
        <p:sp>
          <p:nvSpPr>
            <p:cNvPr id="24" name="TextBox 12">
              <a:extLst>
                <a:ext uri="{FF2B5EF4-FFF2-40B4-BE49-F238E27FC236}">
                  <a16:creationId xmlns:a16="http://schemas.microsoft.com/office/drawing/2014/main" id="{AFD8D551-2390-BE5F-9DC0-05FCEC1B6E41}"/>
                </a:ext>
              </a:extLst>
            </p:cNvPr>
            <p:cNvSpPr txBox="1"/>
            <p:nvPr/>
          </p:nvSpPr>
          <p:spPr>
            <a:xfrm>
              <a:off x="0" y="-57150"/>
              <a:ext cx="914964" cy="227743"/>
            </a:xfrm>
            <a:prstGeom prst="rect">
              <a:avLst/>
            </a:prstGeom>
          </p:spPr>
          <p:txBody>
            <a:bodyPr lIns="50800" tIns="50800" rIns="50800" bIns="50800" rtlCol="0" anchor="ctr"/>
            <a:lstStyle/>
            <a:p>
              <a:pPr marL="0" lvl="0" indent="0" algn="ctr">
                <a:lnSpc>
                  <a:spcPts val="4114"/>
                </a:lnSpc>
                <a:spcBef>
                  <a:spcPct val="0"/>
                </a:spcBef>
              </a:pPr>
              <a:r>
                <a:rPr lang="en-US" sz="2000" b="1" spc="29">
                  <a:solidFill>
                    <a:srgbClr val="FFFFFF"/>
                  </a:solidFill>
                  <a:latin typeface="+mn-lt"/>
                  <a:ea typeface="DM Sans Bold"/>
                </a:rPr>
                <a:t>OBJECTIVE 1</a:t>
              </a:r>
            </a:p>
          </p:txBody>
        </p:sp>
      </p:grpSp>
      <p:sp>
        <p:nvSpPr>
          <p:cNvPr id="14" name="TextBox 14">
            <a:extLst>
              <a:ext uri="{FF2B5EF4-FFF2-40B4-BE49-F238E27FC236}">
                <a16:creationId xmlns:a16="http://schemas.microsoft.com/office/drawing/2014/main" id="{7EEA451E-A36A-1729-7134-E99F9514B6F9}"/>
              </a:ext>
            </a:extLst>
          </p:cNvPr>
          <p:cNvSpPr txBox="1"/>
          <p:nvPr/>
        </p:nvSpPr>
        <p:spPr>
          <a:xfrm>
            <a:off x="1494402" y="2036690"/>
            <a:ext cx="2080002" cy="2462213"/>
          </a:xfrm>
          <a:prstGeom prst="rect">
            <a:avLst/>
          </a:prstGeom>
        </p:spPr>
        <p:txBody>
          <a:bodyPr lIns="0" tIns="0" rIns="0" bIns="0" rtlCol="0" anchor="t">
            <a:spAutoFit/>
          </a:bodyPr>
          <a:lstStyle/>
          <a:p>
            <a:pPr marL="0" lvl="0" indent="0" algn="ctr">
              <a:lnSpc>
                <a:spcPct val="100000"/>
              </a:lnSpc>
              <a:spcBef>
                <a:spcPct val="0"/>
              </a:spcBef>
            </a:pPr>
            <a:r>
              <a:rPr lang="en-US" sz="1600" spc="197">
                <a:solidFill>
                  <a:schemeClr val="tx1"/>
                </a:solidFill>
                <a:latin typeface="+mn-lt"/>
              </a:rPr>
              <a:t>Lorem ipsum dolor sit </a:t>
            </a:r>
            <a:r>
              <a:rPr lang="en-US" sz="1600" spc="197" err="1">
                <a:solidFill>
                  <a:schemeClr val="tx1"/>
                </a:solidFill>
                <a:latin typeface="+mn-lt"/>
              </a:rPr>
              <a:t>amet</a:t>
            </a:r>
            <a:r>
              <a:rPr lang="en-US" sz="1600" spc="197">
                <a:solidFill>
                  <a:schemeClr val="tx1"/>
                </a:solidFill>
                <a:latin typeface="+mn-lt"/>
              </a:rPr>
              <a:t>, </a:t>
            </a:r>
            <a:r>
              <a:rPr lang="en-US" sz="1600" spc="197" err="1">
                <a:solidFill>
                  <a:schemeClr val="tx1"/>
                </a:solidFill>
                <a:latin typeface="+mn-lt"/>
              </a:rPr>
              <a:t>consectetur</a:t>
            </a:r>
            <a:r>
              <a:rPr lang="en-US" sz="1600" spc="197">
                <a:solidFill>
                  <a:schemeClr val="tx1"/>
                </a:solidFill>
                <a:latin typeface="+mn-lt"/>
              </a:rPr>
              <a:t> </a:t>
            </a:r>
            <a:r>
              <a:rPr lang="en-US" sz="1600" spc="197" err="1">
                <a:solidFill>
                  <a:schemeClr val="tx1"/>
                </a:solidFill>
                <a:latin typeface="+mn-lt"/>
              </a:rPr>
              <a:t>adipiscing</a:t>
            </a:r>
            <a:r>
              <a:rPr lang="en-US" sz="1600" spc="197">
                <a:solidFill>
                  <a:schemeClr val="tx1"/>
                </a:solidFill>
                <a:latin typeface="+mn-lt"/>
              </a:rPr>
              <a:t> </a:t>
            </a:r>
            <a:r>
              <a:rPr lang="en-US" sz="1600" spc="197" err="1">
                <a:solidFill>
                  <a:schemeClr val="tx1"/>
                </a:solidFill>
                <a:latin typeface="+mn-lt"/>
              </a:rPr>
              <a:t>elit</a:t>
            </a:r>
            <a:r>
              <a:rPr lang="en-US" sz="1600" spc="197">
                <a:solidFill>
                  <a:schemeClr val="tx1"/>
                </a:solidFill>
                <a:latin typeface="+mn-lt"/>
              </a:rPr>
              <a:t>. Duis </a:t>
            </a:r>
            <a:r>
              <a:rPr lang="en-US" sz="1600" spc="197" err="1">
                <a:solidFill>
                  <a:schemeClr val="tx1"/>
                </a:solidFill>
                <a:latin typeface="+mn-lt"/>
              </a:rPr>
              <a:t>vulputate</a:t>
            </a:r>
            <a:r>
              <a:rPr lang="en-US" sz="1600" spc="197">
                <a:solidFill>
                  <a:schemeClr val="tx1"/>
                </a:solidFill>
                <a:latin typeface="+mn-lt"/>
              </a:rPr>
              <a:t> </a:t>
            </a:r>
            <a:r>
              <a:rPr lang="en-US" sz="1600" spc="197" err="1">
                <a:solidFill>
                  <a:schemeClr val="tx1"/>
                </a:solidFill>
                <a:latin typeface="+mn-lt"/>
              </a:rPr>
              <a:t>nulla</a:t>
            </a:r>
            <a:r>
              <a:rPr lang="en-US" sz="1600" spc="197">
                <a:solidFill>
                  <a:schemeClr val="tx1"/>
                </a:solidFill>
                <a:latin typeface="+mn-lt"/>
              </a:rPr>
              <a:t> at ante </a:t>
            </a:r>
            <a:r>
              <a:rPr lang="en-US" sz="1600" spc="197" err="1">
                <a:solidFill>
                  <a:schemeClr val="tx1"/>
                </a:solidFill>
                <a:latin typeface="+mn-lt"/>
              </a:rPr>
              <a:t>rhoncus</a:t>
            </a:r>
            <a:r>
              <a:rPr lang="en-US" sz="1600" spc="197">
                <a:solidFill>
                  <a:schemeClr val="tx1"/>
                </a:solidFill>
                <a:latin typeface="+mn-lt"/>
              </a:rPr>
              <a:t>, vel </a:t>
            </a:r>
            <a:r>
              <a:rPr lang="en-US" sz="1600" spc="197" err="1">
                <a:solidFill>
                  <a:schemeClr val="tx1"/>
                </a:solidFill>
                <a:latin typeface="+mn-lt"/>
              </a:rPr>
              <a:t>efficitur</a:t>
            </a:r>
            <a:r>
              <a:rPr lang="en-US" sz="1600" spc="197">
                <a:solidFill>
                  <a:schemeClr val="tx1"/>
                </a:solidFill>
                <a:latin typeface="+mn-lt"/>
              </a:rPr>
              <a:t> </a:t>
            </a:r>
            <a:r>
              <a:rPr lang="en-US" sz="1600" spc="197" err="1">
                <a:solidFill>
                  <a:schemeClr val="tx1"/>
                </a:solidFill>
                <a:latin typeface="+mn-lt"/>
              </a:rPr>
              <a:t>felis</a:t>
            </a:r>
            <a:r>
              <a:rPr lang="en-US" sz="1600" spc="197">
                <a:solidFill>
                  <a:schemeClr val="tx1"/>
                </a:solidFill>
                <a:latin typeface="+mn-lt"/>
              </a:rPr>
              <a:t> </a:t>
            </a:r>
            <a:r>
              <a:rPr lang="en-US" sz="1600" spc="197" err="1">
                <a:solidFill>
                  <a:schemeClr val="tx1"/>
                </a:solidFill>
                <a:latin typeface="+mn-lt"/>
              </a:rPr>
              <a:t>condimentum</a:t>
            </a:r>
            <a:r>
              <a:rPr lang="en-US" sz="1600" spc="197">
                <a:solidFill>
                  <a:schemeClr val="tx1"/>
                </a:solidFill>
                <a:latin typeface="+mn-lt"/>
              </a:rPr>
              <a:t>. Proin </a:t>
            </a:r>
            <a:r>
              <a:rPr lang="en-US" sz="1600" spc="197" err="1">
                <a:solidFill>
                  <a:schemeClr val="tx1"/>
                </a:solidFill>
                <a:latin typeface="+mn-lt"/>
              </a:rPr>
              <a:t>odio</a:t>
            </a:r>
            <a:r>
              <a:rPr lang="en-US" sz="1600" spc="197">
                <a:solidFill>
                  <a:schemeClr val="tx1"/>
                </a:solidFill>
                <a:latin typeface="+mn-lt"/>
              </a:rPr>
              <a:t> </a:t>
            </a:r>
            <a:r>
              <a:rPr lang="en-US" sz="1600" spc="197" err="1">
                <a:solidFill>
                  <a:schemeClr val="tx1"/>
                </a:solidFill>
                <a:latin typeface="+mn-lt"/>
              </a:rPr>
              <a:t>odio</a:t>
            </a:r>
            <a:r>
              <a:rPr lang="en-US" sz="1600" spc="197">
                <a:solidFill>
                  <a:schemeClr val="tx1"/>
                </a:solidFill>
                <a:latin typeface="+mn-lt"/>
              </a:rPr>
              <a:t>.</a:t>
            </a:r>
          </a:p>
        </p:txBody>
      </p:sp>
      <p:grpSp>
        <p:nvGrpSpPr>
          <p:cNvPr id="15" name="Group 15">
            <a:extLst>
              <a:ext uri="{FF2B5EF4-FFF2-40B4-BE49-F238E27FC236}">
                <a16:creationId xmlns:a16="http://schemas.microsoft.com/office/drawing/2014/main" id="{C4EAA72B-C803-0F5B-A8B6-348B85BE6081}"/>
              </a:ext>
            </a:extLst>
          </p:cNvPr>
          <p:cNvGrpSpPr/>
          <p:nvPr/>
        </p:nvGrpSpPr>
        <p:grpSpPr>
          <a:xfrm>
            <a:off x="4828831" y="1517417"/>
            <a:ext cx="2149997" cy="400861"/>
            <a:chOff x="0" y="0"/>
            <a:chExt cx="914964" cy="170593"/>
          </a:xfrm>
        </p:grpSpPr>
        <p:sp>
          <p:nvSpPr>
            <p:cNvPr id="21" name="Freeform 16">
              <a:extLst>
                <a:ext uri="{FF2B5EF4-FFF2-40B4-BE49-F238E27FC236}">
                  <a16:creationId xmlns:a16="http://schemas.microsoft.com/office/drawing/2014/main" id="{6D229C19-D667-29EA-4714-4E59929FE1EA}"/>
                </a:ext>
              </a:extLst>
            </p:cNvPr>
            <p:cNvSpPr/>
            <p:nvPr/>
          </p:nvSpPr>
          <p:spPr>
            <a:xfrm>
              <a:off x="0" y="0"/>
              <a:ext cx="914964" cy="170593"/>
            </a:xfrm>
            <a:custGeom>
              <a:avLst/>
              <a:gdLst/>
              <a:ahLst/>
              <a:cxnLst/>
              <a:rect l="l" t="t" r="r" b="b"/>
              <a:pathLst>
                <a:path w="914964" h="170593">
                  <a:moveTo>
                    <a:pt x="0" y="0"/>
                  </a:moveTo>
                  <a:lnTo>
                    <a:pt x="914964" y="0"/>
                  </a:lnTo>
                  <a:lnTo>
                    <a:pt x="914964" y="170593"/>
                  </a:lnTo>
                  <a:lnTo>
                    <a:pt x="0" y="170593"/>
                  </a:lnTo>
                  <a:close/>
                </a:path>
              </a:pathLst>
            </a:custGeom>
            <a:solidFill>
              <a:schemeClr val="accent5"/>
            </a:solidFill>
          </p:spPr>
          <p:txBody>
            <a:bodyPr/>
            <a:lstStyle/>
            <a:p>
              <a:endParaRPr lang="en-US" sz="1200"/>
            </a:p>
          </p:txBody>
        </p:sp>
        <p:sp>
          <p:nvSpPr>
            <p:cNvPr id="22" name="TextBox 17">
              <a:extLst>
                <a:ext uri="{FF2B5EF4-FFF2-40B4-BE49-F238E27FC236}">
                  <a16:creationId xmlns:a16="http://schemas.microsoft.com/office/drawing/2014/main" id="{C8E16D52-0E5A-BFD6-5EDB-B31516546AFE}"/>
                </a:ext>
              </a:extLst>
            </p:cNvPr>
            <p:cNvSpPr txBox="1"/>
            <p:nvPr/>
          </p:nvSpPr>
          <p:spPr>
            <a:xfrm>
              <a:off x="0" y="-57150"/>
              <a:ext cx="914964" cy="227743"/>
            </a:xfrm>
            <a:prstGeom prst="rect">
              <a:avLst/>
            </a:prstGeom>
          </p:spPr>
          <p:txBody>
            <a:bodyPr lIns="50800" tIns="50800" rIns="50800" bIns="50800" rtlCol="0" anchor="ctr"/>
            <a:lstStyle/>
            <a:p>
              <a:pPr marL="0" lvl="0" indent="0" algn="ctr">
                <a:lnSpc>
                  <a:spcPts val="4114"/>
                </a:lnSpc>
                <a:spcBef>
                  <a:spcPct val="0"/>
                </a:spcBef>
              </a:pPr>
              <a:r>
                <a:rPr lang="en-US" sz="2000" b="1" spc="29">
                  <a:solidFill>
                    <a:srgbClr val="FFFFFF"/>
                  </a:solidFill>
                  <a:latin typeface="+mn-lt"/>
                  <a:ea typeface="DM Sans Bold"/>
                </a:rPr>
                <a:t>OBJECTIVE 2</a:t>
              </a:r>
            </a:p>
          </p:txBody>
        </p:sp>
      </p:grpSp>
      <p:sp>
        <p:nvSpPr>
          <p:cNvPr id="16" name="TextBox 18">
            <a:extLst>
              <a:ext uri="{FF2B5EF4-FFF2-40B4-BE49-F238E27FC236}">
                <a16:creationId xmlns:a16="http://schemas.microsoft.com/office/drawing/2014/main" id="{540AC094-9175-32D9-DCF9-9A8324A34AD1}"/>
              </a:ext>
            </a:extLst>
          </p:cNvPr>
          <p:cNvSpPr txBox="1"/>
          <p:nvPr/>
        </p:nvSpPr>
        <p:spPr>
          <a:xfrm>
            <a:off x="4160482" y="2035016"/>
            <a:ext cx="3871035" cy="1231106"/>
          </a:xfrm>
          <a:prstGeom prst="rect">
            <a:avLst/>
          </a:prstGeom>
        </p:spPr>
        <p:txBody>
          <a:bodyPr lIns="0" tIns="0" rIns="0" bIns="0" rtlCol="0" anchor="t">
            <a:spAutoFit/>
          </a:bodyPr>
          <a:lstStyle/>
          <a:p>
            <a:pPr marL="0" lvl="0" indent="0" algn="ctr">
              <a:lnSpc>
                <a:spcPct val="100000"/>
              </a:lnSpc>
              <a:spcBef>
                <a:spcPct val="0"/>
              </a:spcBef>
            </a:pPr>
            <a:r>
              <a:rPr lang="en-US" sz="1600" spc="197">
                <a:solidFill>
                  <a:schemeClr val="tx1"/>
                </a:solidFill>
                <a:latin typeface="+mn-lt"/>
              </a:rPr>
              <a:t>Lorem ipsum dolor sit </a:t>
            </a:r>
            <a:r>
              <a:rPr lang="en-US" sz="1600" spc="197" err="1">
                <a:solidFill>
                  <a:schemeClr val="tx1"/>
                </a:solidFill>
                <a:latin typeface="+mn-lt"/>
              </a:rPr>
              <a:t>amet</a:t>
            </a:r>
            <a:r>
              <a:rPr lang="en-US" sz="1600" spc="197">
                <a:solidFill>
                  <a:schemeClr val="tx1"/>
                </a:solidFill>
                <a:latin typeface="+mn-lt"/>
              </a:rPr>
              <a:t>, </a:t>
            </a:r>
            <a:r>
              <a:rPr lang="en-US" sz="1600" spc="197" err="1">
                <a:solidFill>
                  <a:schemeClr val="tx1"/>
                </a:solidFill>
                <a:latin typeface="+mn-lt"/>
              </a:rPr>
              <a:t>consectetur</a:t>
            </a:r>
            <a:r>
              <a:rPr lang="en-US" sz="1600" spc="197">
                <a:solidFill>
                  <a:schemeClr val="tx1"/>
                </a:solidFill>
                <a:latin typeface="+mn-lt"/>
              </a:rPr>
              <a:t> </a:t>
            </a:r>
            <a:r>
              <a:rPr lang="en-US" sz="1600" spc="197" err="1">
                <a:solidFill>
                  <a:schemeClr val="tx1"/>
                </a:solidFill>
                <a:latin typeface="+mn-lt"/>
              </a:rPr>
              <a:t>adipiscing</a:t>
            </a:r>
            <a:r>
              <a:rPr lang="en-US" sz="1600" spc="197">
                <a:solidFill>
                  <a:schemeClr val="tx1"/>
                </a:solidFill>
                <a:latin typeface="+mn-lt"/>
              </a:rPr>
              <a:t> </a:t>
            </a:r>
            <a:r>
              <a:rPr lang="en-US" sz="1600" spc="197" err="1">
                <a:solidFill>
                  <a:schemeClr val="tx1"/>
                </a:solidFill>
                <a:latin typeface="+mn-lt"/>
              </a:rPr>
              <a:t>elit</a:t>
            </a:r>
            <a:r>
              <a:rPr lang="en-US" sz="1600" spc="197">
                <a:solidFill>
                  <a:schemeClr val="tx1"/>
                </a:solidFill>
                <a:latin typeface="+mn-lt"/>
              </a:rPr>
              <a:t>. Duis </a:t>
            </a:r>
            <a:r>
              <a:rPr lang="en-US" sz="1600" spc="197" err="1">
                <a:solidFill>
                  <a:schemeClr val="tx1"/>
                </a:solidFill>
                <a:latin typeface="+mn-lt"/>
              </a:rPr>
              <a:t>vulputate</a:t>
            </a:r>
            <a:r>
              <a:rPr lang="en-US" sz="1600" spc="197">
                <a:solidFill>
                  <a:schemeClr val="tx1"/>
                </a:solidFill>
                <a:latin typeface="+mn-lt"/>
              </a:rPr>
              <a:t> </a:t>
            </a:r>
            <a:r>
              <a:rPr lang="en-US" sz="1600" spc="197" err="1">
                <a:solidFill>
                  <a:schemeClr val="tx1"/>
                </a:solidFill>
                <a:latin typeface="+mn-lt"/>
              </a:rPr>
              <a:t>nulla</a:t>
            </a:r>
            <a:r>
              <a:rPr lang="en-US" sz="1600" spc="197">
                <a:solidFill>
                  <a:schemeClr val="tx1"/>
                </a:solidFill>
                <a:latin typeface="+mn-lt"/>
              </a:rPr>
              <a:t> at ante </a:t>
            </a:r>
            <a:r>
              <a:rPr lang="en-US" sz="1600" spc="197" err="1">
                <a:solidFill>
                  <a:schemeClr val="tx1"/>
                </a:solidFill>
                <a:latin typeface="+mn-lt"/>
              </a:rPr>
              <a:t>rhoncus</a:t>
            </a:r>
            <a:r>
              <a:rPr lang="en-US" sz="1600" spc="197">
                <a:solidFill>
                  <a:schemeClr val="tx1"/>
                </a:solidFill>
                <a:latin typeface="+mn-lt"/>
              </a:rPr>
              <a:t>, vel </a:t>
            </a:r>
            <a:r>
              <a:rPr lang="en-US" sz="1600" spc="197" err="1">
                <a:solidFill>
                  <a:schemeClr val="tx1"/>
                </a:solidFill>
                <a:latin typeface="+mn-lt"/>
              </a:rPr>
              <a:t>efficitur</a:t>
            </a:r>
            <a:r>
              <a:rPr lang="en-US" sz="1600" spc="197">
                <a:solidFill>
                  <a:schemeClr val="tx1"/>
                </a:solidFill>
                <a:latin typeface="+mn-lt"/>
              </a:rPr>
              <a:t> </a:t>
            </a:r>
            <a:r>
              <a:rPr lang="en-US" sz="1600" spc="197" err="1">
                <a:solidFill>
                  <a:schemeClr val="tx1"/>
                </a:solidFill>
                <a:latin typeface="+mn-lt"/>
              </a:rPr>
              <a:t>felis</a:t>
            </a:r>
            <a:r>
              <a:rPr lang="en-US" sz="1600" spc="197">
                <a:solidFill>
                  <a:schemeClr val="tx1"/>
                </a:solidFill>
                <a:latin typeface="+mn-lt"/>
              </a:rPr>
              <a:t> </a:t>
            </a:r>
            <a:r>
              <a:rPr lang="en-US" sz="1600" spc="197" err="1">
                <a:solidFill>
                  <a:schemeClr val="tx1"/>
                </a:solidFill>
                <a:latin typeface="+mn-lt"/>
              </a:rPr>
              <a:t>condimentum</a:t>
            </a:r>
            <a:r>
              <a:rPr lang="en-US" sz="1600" spc="197">
                <a:solidFill>
                  <a:schemeClr val="tx1"/>
                </a:solidFill>
                <a:latin typeface="+mn-lt"/>
              </a:rPr>
              <a:t>. Proin </a:t>
            </a:r>
            <a:r>
              <a:rPr lang="en-US" sz="1600" spc="197" err="1">
                <a:solidFill>
                  <a:schemeClr val="tx1"/>
                </a:solidFill>
                <a:latin typeface="+mn-lt"/>
              </a:rPr>
              <a:t>odio</a:t>
            </a:r>
            <a:r>
              <a:rPr lang="en-US" sz="1600" spc="197">
                <a:solidFill>
                  <a:schemeClr val="tx1"/>
                </a:solidFill>
                <a:latin typeface="+mn-lt"/>
              </a:rPr>
              <a:t> </a:t>
            </a:r>
            <a:r>
              <a:rPr lang="en-US" sz="1600" spc="197" err="1">
                <a:solidFill>
                  <a:schemeClr val="tx1"/>
                </a:solidFill>
                <a:latin typeface="+mn-lt"/>
              </a:rPr>
              <a:t>odio</a:t>
            </a:r>
            <a:r>
              <a:rPr lang="en-US" sz="1600" spc="197">
                <a:solidFill>
                  <a:schemeClr val="tx1"/>
                </a:solidFill>
                <a:latin typeface="+mn-lt"/>
              </a:rPr>
              <a:t>.</a:t>
            </a:r>
          </a:p>
        </p:txBody>
      </p:sp>
      <p:grpSp>
        <p:nvGrpSpPr>
          <p:cNvPr id="17" name="Group 19">
            <a:extLst>
              <a:ext uri="{FF2B5EF4-FFF2-40B4-BE49-F238E27FC236}">
                <a16:creationId xmlns:a16="http://schemas.microsoft.com/office/drawing/2014/main" id="{A3BE26DF-4A4B-1B5D-CBE4-A6B0FE245FA5}"/>
              </a:ext>
            </a:extLst>
          </p:cNvPr>
          <p:cNvGrpSpPr/>
          <p:nvPr/>
        </p:nvGrpSpPr>
        <p:grpSpPr>
          <a:xfrm>
            <a:off x="8582598" y="1517417"/>
            <a:ext cx="2149997" cy="400861"/>
            <a:chOff x="0" y="0"/>
            <a:chExt cx="914964" cy="170593"/>
          </a:xfrm>
        </p:grpSpPr>
        <p:sp>
          <p:nvSpPr>
            <p:cNvPr id="19" name="Freeform 20">
              <a:extLst>
                <a:ext uri="{FF2B5EF4-FFF2-40B4-BE49-F238E27FC236}">
                  <a16:creationId xmlns:a16="http://schemas.microsoft.com/office/drawing/2014/main" id="{95065806-B0CE-7597-ADF2-8E2598FB15BF}"/>
                </a:ext>
              </a:extLst>
            </p:cNvPr>
            <p:cNvSpPr/>
            <p:nvPr/>
          </p:nvSpPr>
          <p:spPr>
            <a:xfrm>
              <a:off x="0" y="0"/>
              <a:ext cx="914964" cy="170593"/>
            </a:xfrm>
            <a:custGeom>
              <a:avLst/>
              <a:gdLst/>
              <a:ahLst/>
              <a:cxnLst/>
              <a:rect l="l" t="t" r="r" b="b"/>
              <a:pathLst>
                <a:path w="914964" h="170593">
                  <a:moveTo>
                    <a:pt x="0" y="0"/>
                  </a:moveTo>
                  <a:lnTo>
                    <a:pt x="914964" y="0"/>
                  </a:lnTo>
                  <a:lnTo>
                    <a:pt x="914964" y="170593"/>
                  </a:lnTo>
                  <a:lnTo>
                    <a:pt x="0" y="170593"/>
                  </a:lnTo>
                  <a:close/>
                </a:path>
              </a:pathLst>
            </a:custGeom>
            <a:solidFill>
              <a:schemeClr val="accent5"/>
            </a:solidFill>
          </p:spPr>
          <p:txBody>
            <a:bodyPr/>
            <a:lstStyle/>
            <a:p>
              <a:endParaRPr lang="en-US" sz="1200"/>
            </a:p>
          </p:txBody>
        </p:sp>
        <p:sp>
          <p:nvSpPr>
            <p:cNvPr id="20" name="TextBox 21">
              <a:extLst>
                <a:ext uri="{FF2B5EF4-FFF2-40B4-BE49-F238E27FC236}">
                  <a16:creationId xmlns:a16="http://schemas.microsoft.com/office/drawing/2014/main" id="{D7A767EF-C2DC-F562-76AC-6D9F4A7705AF}"/>
                </a:ext>
              </a:extLst>
            </p:cNvPr>
            <p:cNvSpPr txBox="1"/>
            <p:nvPr/>
          </p:nvSpPr>
          <p:spPr>
            <a:xfrm>
              <a:off x="0" y="-57150"/>
              <a:ext cx="914964" cy="227743"/>
            </a:xfrm>
            <a:prstGeom prst="rect">
              <a:avLst/>
            </a:prstGeom>
          </p:spPr>
          <p:txBody>
            <a:bodyPr lIns="50800" tIns="50800" rIns="50800" bIns="50800" rtlCol="0" anchor="ctr"/>
            <a:lstStyle/>
            <a:p>
              <a:pPr marL="0" lvl="0" indent="0" algn="ctr">
                <a:lnSpc>
                  <a:spcPts val="4114"/>
                </a:lnSpc>
                <a:spcBef>
                  <a:spcPct val="0"/>
                </a:spcBef>
              </a:pPr>
              <a:r>
                <a:rPr lang="en-US" sz="2000" b="1" spc="29">
                  <a:solidFill>
                    <a:srgbClr val="FFFFFF"/>
                  </a:solidFill>
                  <a:latin typeface="+mn-lt"/>
                  <a:ea typeface="DM Sans Bold"/>
                </a:rPr>
                <a:t>OBJECTIVE 3</a:t>
              </a:r>
            </a:p>
          </p:txBody>
        </p:sp>
      </p:grpSp>
      <p:sp>
        <p:nvSpPr>
          <p:cNvPr id="18" name="TextBox 22">
            <a:extLst>
              <a:ext uri="{FF2B5EF4-FFF2-40B4-BE49-F238E27FC236}">
                <a16:creationId xmlns:a16="http://schemas.microsoft.com/office/drawing/2014/main" id="{465543AD-EFE0-B720-D56F-8F7E423B4A78}"/>
              </a:ext>
            </a:extLst>
          </p:cNvPr>
          <p:cNvSpPr txBox="1"/>
          <p:nvPr/>
        </p:nvSpPr>
        <p:spPr>
          <a:xfrm>
            <a:off x="8617595" y="2036690"/>
            <a:ext cx="2080002" cy="2462213"/>
          </a:xfrm>
          <a:prstGeom prst="rect">
            <a:avLst/>
          </a:prstGeom>
        </p:spPr>
        <p:txBody>
          <a:bodyPr lIns="0" tIns="0" rIns="0" bIns="0" rtlCol="0" anchor="t">
            <a:spAutoFit/>
          </a:bodyPr>
          <a:lstStyle/>
          <a:p>
            <a:pPr marL="0" lvl="0" indent="0" algn="ctr">
              <a:lnSpc>
                <a:spcPct val="100000"/>
              </a:lnSpc>
              <a:spcBef>
                <a:spcPct val="0"/>
              </a:spcBef>
            </a:pPr>
            <a:r>
              <a:rPr lang="en-US" sz="1600" spc="197">
                <a:solidFill>
                  <a:schemeClr val="tx1"/>
                </a:solidFill>
                <a:latin typeface="+mn-lt"/>
              </a:rPr>
              <a:t>Lorem ipsum dolor sit amet, consectetur adipiscing elit. Duis vulputate nulla at ante rhoncus, vel efficitur felis condimentum. Proin odio odio.</a:t>
            </a:r>
          </a:p>
        </p:txBody>
      </p:sp>
      <p:sp>
        <p:nvSpPr>
          <p:cNvPr id="28" name="Rectangle 27">
            <a:extLst>
              <a:ext uri="{FF2B5EF4-FFF2-40B4-BE49-F238E27FC236}">
                <a16:creationId xmlns:a16="http://schemas.microsoft.com/office/drawing/2014/main" id="{EFE79163-F542-9ECA-23B4-97855D196CEB}"/>
              </a:ext>
            </a:extLst>
          </p:cNvPr>
          <p:cNvSpPr/>
          <p:nvPr userDrawn="1"/>
        </p:nvSpPr>
        <p:spPr>
          <a:xfrm>
            <a:off x="3452519" y="6376898"/>
            <a:ext cx="862484" cy="4913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03951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6D28CB8-9E63-F81D-4114-C7284341143F}"/>
              </a:ext>
            </a:extLst>
          </p:cNvPr>
          <p:cNvSpPr>
            <a:spLocks noGrp="1"/>
          </p:cNvSpPr>
          <p:nvPr>
            <p:ph type="title" hasCustomPrompt="1"/>
          </p:nvPr>
        </p:nvSpPr>
        <p:spPr>
          <a:xfrm>
            <a:off x="281901" y="223835"/>
            <a:ext cx="11628198" cy="781051"/>
          </a:xfrm>
          <a:prstGeom prst="rect">
            <a:avLst/>
          </a:prstGeom>
        </p:spPr>
        <p:txBody>
          <a:bodyPr/>
          <a:lstStyle>
            <a:lvl1pPr>
              <a:defRPr b="1"/>
            </a:lvl1pPr>
          </a:lstStyle>
          <a:p>
            <a:r>
              <a:rPr lang="en-US"/>
              <a:t>CLICK TO EDIT MASTER TITLE STYLE</a:t>
            </a:r>
          </a:p>
        </p:txBody>
      </p:sp>
      <p:sp>
        <p:nvSpPr>
          <p:cNvPr id="9" name="Rectangle 8">
            <a:extLst>
              <a:ext uri="{FF2B5EF4-FFF2-40B4-BE49-F238E27FC236}">
                <a16:creationId xmlns:a16="http://schemas.microsoft.com/office/drawing/2014/main" id="{0F39F7C7-6631-CD64-1DE5-BBE9399FD2DF}"/>
              </a:ext>
            </a:extLst>
          </p:cNvPr>
          <p:cNvSpPr/>
          <p:nvPr userDrawn="1"/>
        </p:nvSpPr>
        <p:spPr>
          <a:xfrm>
            <a:off x="407571" y="926869"/>
            <a:ext cx="1023851" cy="7801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F6071399-4D6D-E519-9637-150BA889BCD7}"/>
              </a:ext>
            </a:extLst>
          </p:cNvPr>
          <p:cNvSpPr txBox="1">
            <a:spLocks/>
          </p:cNvSpPr>
          <p:nvPr userDrawn="1"/>
        </p:nvSpPr>
        <p:spPr>
          <a:xfrm>
            <a:off x="11047616" y="6402298"/>
            <a:ext cx="862484" cy="319177"/>
          </a:xfrm>
          <a:prstGeom prst="rect">
            <a:avLst/>
          </a:prstGeom>
          <a:noFill/>
        </p:spPr>
        <p:txBody>
          <a:bodyPr/>
          <a:lstStyle>
            <a:defPPr>
              <a:defRPr lang="en-US"/>
            </a:defPPr>
            <a:lvl1pPr marL="0" algn="r" defTabSz="914400" rtl="0" eaLnBrk="1" latinLnBrk="0" hangingPunct="1">
              <a:defRPr sz="1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8D2CDC-1082-43A7-AC00-B4ACBE26EDB6}" type="slidenum">
              <a:rPr lang="en-US" smtClean="0"/>
              <a:pPr/>
              <a:t>‹#›</a:t>
            </a:fld>
            <a:endParaRPr lang="en-US"/>
          </a:p>
        </p:txBody>
      </p:sp>
      <p:grpSp>
        <p:nvGrpSpPr>
          <p:cNvPr id="2" name="Group 1">
            <a:extLst>
              <a:ext uri="{FF2B5EF4-FFF2-40B4-BE49-F238E27FC236}">
                <a16:creationId xmlns:a16="http://schemas.microsoft.com/office/drawing/2014/main" id="{8C79015F-6B7F-8226-882B-3BA810D24666}"/>
              </a:ext>
            </a:extLst>
          </p:cNvPr>
          <p:cNvGrpSpPr/>
          <p:nvPr userDrawn="1"/>
        </p:nvGrpSpPr>
        <p:grpSpPr>
          <a:xfrm>
            <a:off x="1496624" y="1845901"/>
            <a:ext cx="9198751" cy="3715383"/>
            <a:chOff x="2274468" y="3653528"/>
            <a:chExt cx="13739064" cy="5549218"/>
          </a:xfrm>
        </p:grpSpPr>
        <p:sp>
          <p:nvSpPr>
            <p:cNvPr id="3" name="Freeform 4">
              <a:extLst>
                <a:ext uri="{FF2B5EF4-FFF2-40B4-BE49-F238E27FC236}">
                  <a16:creationId xmlns:a16="http://schemas.microsoft.com/office/drawing/2014/main" id="{D93EE4E8-7F5E-44AD-14C4-03672075F5A1}"/>
                </a:ext>
              </a:extLst>
            </p:cNvPr>
            <p:cNvSpPr/>
            <p:nvPr/>
          </p:nvSpPr>
          <p:spPr>
            <a:xfrm>
              <a:off x="11885510" y="8765585"/>
              <a:ext cx="4128022" cy="437161"/>
            </a:xfrm>
            <a:custGeom>
              <a:avLst/>
              <a:gdLst/>
              <a:ahLst/>
              <a:cxnLst/>
              <a:rect l="l" t="t" r="r" b="b"/>
              <a:pathLst>
                <a:path w="4128022" h="437161">
                  <a:moveTo>
                    <a:pt x="0" y="0"/>
                  </a:moveTo>
                  <a:lnTo>
                    <a:pt x="4128022" y="0"/>
                  </a:lnTo>
                  <a:lnTo>
                    <a:pt x="4128022" y="437161"/>
                  </a:lnTo>
                  <a:lnTo>
                    <a:pt x="0" y="437161"/>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pPr>
                <a:lnSpc>
                  <a:spcPct val="100000"/>
                </a:lnSpc>
              </a:pPr>
              <a:endParaRPr lang="en-US" sz="1200">
                <a:latin typeface="+mn-lt"/>
              </a:endParaRPr>
            </a:p>
          </p:txBody>
        </p:sp>
        <p:grpSp>
          <p:nvGrpSpPr>
            <p:cNvPr id="4" name="Group 5">
              <a:extLst>
                <a:ext uri="{FF2B5EF4-FFF2-40B4-BE49-F238E27FC236}">
                  <a16:creationId xmlns:a16="http://schemas.microsoft.com/office/drawing/2014/main" id="{025967F2-76B6-8D12-E426-CB8469933B3C}"/>
                </a:ext>
              </a:extLst>
            </p:cNvPr>
            <p:cNvGrpSpPr/>
            <p:nvPr/>
          </p:nvGrpSpPr>
          <p:grpSpPr>
            <a:xfrm>
              <a:off x="11900353" y="4678112"/>
              <a:ext cx="4113179" cy="4087473"/>
              <a:chOff x="0" y="0"/>
              <a:chExt cx="1279723" cy="1271725"/>
            </a:xfrm>
          </p:grpSpPr>
          <p:sp>
            <p:nvSpPr>
              <p:cNvPr id="34" name="Freeform 6">
                <a:extLst>
                  <a:ext uri="{FF2B5EF4-FFF2-40B4-BE49-F238E27FC236}">
                    <a16:creationId xmlns:a16="http://schemas.microsoft.com/office/drawing/2014/main" id="{AC7FAFFD-EFE4-9EA6-94D1-8904747814EC}"/>
                  </a:ext>
                </a:extLst>
              </p:cNvPr>
              <p:cNvSpPr/>
              <p:nvPr/>
            </p:nvSpPr>
            <p:spPr>
              <a:xfrm>
                <a:off x="0" y="0"/>
                <a:ext cx="1279723" cy="1271725"/>
              </a:xfrm>
              <a:custGeom>
                <a:avLst/>
                <a:gdLst/>
                <a:ahLst/>
                <a:cxnLst/>
                <a:rect l="l" t="t" r="r" b="b"/>
                <a:pathLst>
                  <a:path w="1279723" h="1271725">
                    <a:moveTo>
                      <a:pt x="0" y="0"/>
                    </a:moveTo>
                    <a:lnTo>
                      <a:pt x="1279723" y="0"/>
                    </a:lnTo>
                    <a:lnTo>
                      <a:pt x="1279723" y="1271725"/>
                    </a:lnTo>
                    <a:lnTo>
                      <a:pt x="0" y="1271725"/>
                    </a:lnTo>
                    <a:close/>
                  </a:path>
                </a:pathLst>
              </a:custGeom>
              <a:solidFill>
                <a:schemeClr val="accent5"/>
              </a:solidFill>
            </p:spPr>
            <p:txBody>
              <a:bodyPr/>
              <a:lstStyle/>
              <a:p>
                <a:pPr>
                  <a:lnSpc>
                    <a:spcPct val="100000"/>
                  </a:lnSpc>
                </a:pPr>
                <a:endParaRPr lang="en-US" sz="1200">
                  <a:latin typeface="+mn-lt"/>
                </a:endParaRPr>
              </a:p>
            </p:txBody>
          </p:sp>
          <p:sp>
            <p:nvSpPr>
              <p:cNvPr id="35" name="TextBox 7">
                <a:extLst>
                  <a:ext uri="{FF2B5EF4-FFF2-40B4-BE49-F238E27FC236}">
                    <a16:creationId xmlns:a16="http://schemas.microsoft.com/office/drawing/2014/main" id="{A023BE7E-D56F-AAC7-7CEA-B85E2C6A2BFA}"/>
                  </a:ext>
                </a:extLst>
              </p:cNvPr>
              <p:cNvSpPr txBox="1"/>
              <p:nvPr/>
            </p:nvSpPr>
            <p:spPr>
              <a:xfrm>
                <a:off x="0" y="-57150"/>
                <a:ext cx="1279723" cy="1328875"/>
              </a:xfrm>
              <a:prstGeom prst="rect">
                <a:avLst/>
              </a:prstGeom>
            </p:spPr>
            <p:txBody>
              <a:bodyPr lIns="50800" tIns="50800" rIns="50800" bIns="50800" rtlCol="0" anchor="ctr"/>
              <a:lstStyle/>
              <a:p>
                <a:pPr marL="0" lvl="0" indent="0" algn="ctr">
                  <a:lnSpc>
                    <a:spcPct val="100000"/>
                  </a:lnSpc>
                  <a:spcBef>
                    <a:spcPct val="0"/>
                  </a:spcBef>
                </a:pPr>
                <a:endParaRPr sz="1200">
                  <a:latin typeface="+mn-lt"/>
                </a:endParaRPr>
              </a:p>
            </p:txBody>
          </p:sp>
        </p:grpSp>
        <p:sp>
          <p:nvSpPr>
            <p:cNvPr id="5" name="Freeform 8">
              <a:extLst>
                <a:ext uri="{FF2B5EF4-FFF2-40B4-BE49-F238E27FC236}">
                  <a16:creationId xmlns:a16="http://schemas.microsoft.com/office/drawing/2014/main" id="{581ADB6E-074B-68B2-A08E-2D394B9CAE74}"/>
                </a:ext>
              </a:extLst>
            </p:cNvPr>
            <p:cNvSpPr/>
            <p:nvPr/>
          </p:nvSpPr>
          <p:spPr>
            <a:xfrm>
              <a:off x="7080191" y="8765585"/>
              <a:ext cx="4128022" cy="437161"/>
            </a:xfrm>
            <a:custGeom>
              <a:avLst/>
              <a:gdLst/>
              <a:ahLst/>
              <a:cxnLst/>
              <a:rect l="l" t="t" r="r" b="b"/>
              <a:pathLst>
                <a:path w="4128022" h="437161">
                  <a:moveTo>
                    <a:pt x="0" y="0"/>
                  </a:moveTo>
                  <a:lnTo>
                    <a:pt x="4128021" y="0"/>
                  </a:lnTo>
                  <a:lnTo>
                    <a:pt x="4128021" y="437161"/>
                  </a:lnTo>
                  <a:lnTo>
                    <a:pt x="0" y="437161"/>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pPr>
                <a:lnSpc>
                  <a:spcPct val="100000"/>
                </a:lnSpc>
              </a:pPr>
              <a:endParaRPr lang="en-US" sz="1200">
                <a:latin typeface="+mn-lt"/>
              </a:endParaRPr>
            </a:p>
          </p:txBody>
        </p:sp>
        <p:grpSp>
          <p:nvGrpSpPr>
            <p:cNvPr id="6" name="Group 9">
              <a:extLst>
                <a:ext uri="{FF2B5EF4-FFF2-40B4-BE49-F238E27FC236}">
                  <a16:creationId xmlns:a16="http://schemas.microsoft.com/office/drawing/2014/main" id="{4C54C53C-B717-7A4A-76CF-53D07D2D0B22}"/>
                </a:ext>
              </a:extLst>
            </p:cNvPr>
            <p:cNvGrpSpPr/>
            <p:nvPr/>
          </p:nvGrpSpPr>
          <p:grpSpPr>
            <a:xfrm>
              <a:off x="7095033" y="4678112"/>
              <a:ext cx="4113179" cy="4087473"/>
              <a:chOff x="0" y="0"/>
              <a:chExt cx="1279723" cy="1271725"/>
            </a:xfrm>
          </p:grpSpPr>
          <p:sp>
            <p:nvSpPr>
              <p:cNvPr id="32" name="Freeform 10">
                <a:extLst>
                  <a:ext uri="{FF2B5EF4-FFF2-40B4-BE49-F238E27FC236}">
                    <a16:creationId xmlns:a16="http://schemas.microsoft.com/office/drawing/2014/main" id="{BB1D6FF1-B695-0D87-D4BF-27A3FC906A77}"/>
                  </a:ext>
                </a:extLst>
              </p:cNvPr>
              <p:cNvSpPr/>
              <p:nvPr/>
            </p:nvSpPr>
            <p:spPr>
              <a:xfrm>
                <a:off x="0" y="0"/>
                <a:ext cx="1279723" cy="1271725"/>
              </a:xfrm>
              <a:custGeom>
                <a:avLst/>
                <a:gdLst/>
                <a:ahLst/>
                <a:cxnLst/>
                <a:rect l="l" t="t" r="r" b="b"/>
                <a:pathLst>
                  <a:path w="1279723" h="1271725">
                    <a:moveTo>
                      <a:pt x="0" y="0"/>
                    </a:moveTo>
                    <a:lnTo>
                      <a:pt x="1279723" y="0"/>
                    </a:lnTo>
                    <a:lnTo>
                      <a:pt x="1279723" y="1271725"/>
                    </a:lnTo>
                    <a:lnTo>
                      <a:pt x="0" y="1271725"/>
                    </a:lnTo>
                    <a:close/>
                  </a:path>
                </a:pathLst>
              </a:custGeom>
              <a:solidFill>
                <a:schemeClr val="accent5"/>
              </a:solidFill>
            </p:spPr>
            <p:txBody>
              <a:bodyPr/>
              <a:lstStyle/>
              <a:p>
                <a:pPr>
                  <a:lnSpc>
                    <a:spcPct val="100000"/>
                  </a:lnSpc>
                </a:pPr>
                <a:endParaRPr lang="en-US" sz="1200">
                  <a:latin typeface="+mn-lt"/>
                </a:endParaRPr>
              </a:p>
            </p:txBody>
          </p:sp>
          <p:sp>
            <p:nvSpPr>
              <p:cNvPr id="33" name="TextBox 11">
                <a:extLst>
                  <a:ext uri="{FF2B5EF4-FFF2-40B4-BE49-F238E27FC236}">
                    <a16:creationId xmlns:a16="http://schemas.microsoft.com/office/drawing/2014/main" id="{ACB0EFCC-9E1A-0695-0372-D4BDB72158EC}"/>
                  </a:ext>
                </a:extLst>
              </p:cNvPr>
              <p:cNvSpPr txBox="1"/>
              <p:nvPr/>
            </p:nvSpPr>
            <p:spPr>
              <a:xfrm>
                <a:off x="0" y="-57150"/>
                <a:ext cx="1279723" cy="1328875"/>
              </a:xfrm>
              <a:prstGeom prst="rect">
                <a:avLst/>
              </a:prstGeom>
            </p:spPr>
            <p:txBody>
              <a:bodyPr lIns="50800" tIns="50800" rIns="50800" bIns="50800" rtlCol="0" anchor="ctr"/>
              <a:lstStyle/>
              <a:p>
                <a:pPr marL="0" lvl="0" indent="0" algn="ctr">
                  <a:lnSpc>
                    <a:spcPct val="100000"/>
                  </a:lnSpc>
                  <a:spcBef>
                    <a:spcPct val="0"/>
                  </a:spcBef>
                </a:pPr>
                <a:endParaRPr sz="1200">
                  <a:latin typeface="+mn-lt"/>
                </a:endParaRPr>
              </a:p>
            </p:txBody>
          </p:sp>
        </p:grpSp>
        <p:sp>
          <p:nvSpPr>
            <p:cNvPr id="7" name="Freeform 12">
              <a:extLst>
                <a:ext uri="{FF2B5EF4-FFF2-40B4-BE49-F238E27FC236}">
                  <a16:creationId xmlns:a16="http://schemas.microsoft.com/office/drawing/2014/main" id="{2BD15EAC-39B8-7D1E-5840-9764B14592B1}"/>
                </a:ext>
              </a:extLst>
            </p:cNvPr>
            <p:cNvSpPr/>
            <p:nvPr/>
          </p:nvSpPr>
          <p:spPr>
            <a:xfrm>
              <a:off x="2274468" y="8765585"/>
              <a:ext cx="4128022" cy="437161"/>
            </a:xfrm>
            <a:custGeom>
              <a:avLst/>
              <a:gdLst/>
              <a:ahLst/>
              <a:cxnLst/>
              <a:rect l="l" t="t" r="r" b="b"/>
              <a:pathLst>
                <a:path w="4128022" h="437161">
                  <a:moveTo>
                    <a:pt x="0" y="0"/>
                  </a:moveTo>
                  <a:lnTo>
                    <a:pt x="4128022" y="0"/>
                  </a:lnTo>
                  <a:lnTo>
                    <a:pt x="4128022" y="437161"/>
                  </a:lnTo>
                  <a:lnTo>
                    <a:pt x="0" y="437161"/>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pPr>
                <a:lnSpc>
                  <a:spcPct val="100000"/>
                </a:lnSpc>
              </a:pPr>
              <a:endParaRPr lang="en-US" sz="1200">
                <a:latin typeface="+mn-lt"/>
              </a:endParaRPr>
            </a:p>
          </p:txBody>
        </p:sp>
        <p:grpSp>
          <p:nvGrpSpPr>
            <p:cNvPr id="11" name="Group 13">
              <a:extLst>
                <a:ext uri="{FF2B5EF4-FFF2-40B4-BE49-F238E27FC236}">
                  <a16:creationId xmlns:a16="http://schemas.microsoft.com/office/drawing/2014/main" id="{C9BC93CC-4722-31F4-2ACF-7354D153FFDE}"/>
                </a:ext>
              </a:extLst>
            </p:cNvPr>
            <p:cNvGrpSpPr/>
            <p:nvPr/>
          </p:nvGrpSpPr>
          <p:grpSpPr>
            <a:xfrm>
              <a:off x="2289311" y="4678112"/>
              <a:ext cx="4113179" cy="4087473"/>
              <a:chOff x="0" y="0"/>
              <a:chExt cx="1279723" cy="1271725"/>
            </a:xfrm>
          </p:grpSpPr>
          <p:sp>
            <p:nvSpPr>
              <p:cNvPr id="30" name="Freeform 14">
                <a:extLst>
                  <a:ext uri="{FF2B5EF4-FFF2-40B4-BE49-F238E27FC236}">
                    <a16:creationId xmlns:a16="http://schemas.microsoft.com/office/drawing/2014/main" id="{58A2C5B9-D689-58DA-CEFE-16D4215565FB}"/>
                  </a:ext>
                </a:extLst>
              </p:cNvPr>
              <p:cNvSpPr/>
              <p:nvPr/>
            </p:nvSpPr>
            <p:spPr>
              <a:xfrm>
                <a:off x="0" y="0"/>
                <a:ext cx="1279723" cy="1271725"/>
              </a:xfrm>
              <a:custGeom>
                <a:avLst/>
                <a:gdLst/>
                <a:ahLst/>
                <a:cxnLst/>
                <a:rect l="l" t="t" r="r" b="b"/>
                <a:pathLst>
                  <a:path w="1279723" h="1271725">
                    <a:moveTo>
                      <a:pt x="0" y="0"/>
                    </a:moveTo>
                    <a:lnTo>
                      <a:pt x="1279723" y="0"/>
                    </a:lnTo>
                    <a:lnTo>
                      <a:pt x="1279723" y="1271725"/>
                    </a:lnTo>
                    <a:lnTo>
                      <a:pt x="0" y="1271725"/>
                    </a:lnTo>
                    <a:close/>
                  </a:path>
                </a:pathLst>
              </a:custGeom>
              <a:solidFill>
                <a:schemeClr val="accent5"/>
              </a:solidFill>
            </p:spPr>
            <p:txBody>
              <a:bodyPr/>
              <a:lstStyle/>
              <a:p>
                <a:pPr>
                  <a:lnSpc>
                    <a:spcPct val="100000"/>
                  </a:lnSpc>
                </a:pPr>
                <a:endParaRPr lang="en-US" sz="1200">
                  <a:latin typeface="+mn-lt"/>
                </a:endParaRPr>
              </a:p>
            </p:txBody>
          </p:sp>
          <p:sp>
            <p:nvSpPr>
              <p:cNvPr id="31" name="TextBox 15">
                <a:extLst>
                  <a:ext uri="{FF2B5EF4-FFF2-40B4-BE49-F238E27FC236}">
                    <a16:creationId xmlns:a16="http://schemas.microsoft.com/office/drawing/2014/main" id="{B1D35FD2-99A3-6908-CCEA-EFAA2C2AFAF2}"/>
                  </a:ext>
                </a:extLst>
              </p:cNvPr>
              <p:cNvSpPr txBox="1"/>
              <p:nvPr/>
            </p:nvSpPr>
            <p:spPr>
              <a:xfrm>
                <a:off x="0" y="-57150"/>
                <a:ext cx="1279723" cy="1328875"/>
              </a:xfrm>
              <a:prstGeom prst="rect">
                <a:avLst/>
              </a:prstGeom>
            </p:spPr>
            <p:txBody>
              <a:bodyPr lIns="50800" tIns="50800" rIns="50800" bIns="50800" rtlCol="0" anchor="ctr"/>
              <a:lstStyle/>
              <a:p>
                <a:pPr marL="0" lvl="0" indent="0" algn="ctr">
                  <a:lnSpc>
                    <a:spcPct val="100000"/>
                  </a:lnSpc>
                  <a:spcBef>
                    <a:spcPct val="0"/>
                  </a:spcBef>
                </a:pPr>
                <a:endParaRPr sz="1200">
                  <a:latin typeface="+mn-lt"/>
                </a:endParaRPr>
              </a:p>
            </p:txBody>
          </p:sp>
        </p:grpSp>
        <p:grpSp>
          <p:nvGrpSpPr>
            <p:cNvPr id="12" name="Group 16">
              <a:extLst>
                <a:ext uri="{FF2B5EF4-FFF2-40B4-BE49-F238E27FC236}">
                  <a16:creationId xmlns:a16="http://schemas.microsoft.com/office/drawing/2014/main" id="{06728D18-8C2D-A58C-8DCE-BFD1F4E67B04}"/>
                </a:ext>
              </a:extLst>
            </p:cNvPr>
            <p:cNvGrpSpPr/>
            <p:nvPr/>
          </p:nvGrpSpPr>
          <p:grpSpPr>
            <a:xfrm>
              <a:off x="3321316" y="3653528"/>
              <a:ext cx="2049168" cy="2049168"/>
              <a:chOff x="0" y="0"/>
              <a:chExt cx="812800" cy="812800"/>
            </a:xfrm>
          </p:grpSpPr>
          <p:sp>
            <p:nvSpPr>
              <p:cNvPr id="28" name="Freeform 17">
                <a:extLst>
                  <a:ext uri="{FF2B5EF4-FFF2-40B4-BE49-F238E27FC236}">
                    <a16:creationId xmlns:a16="http://schemas.microsoft.com/office/drawing/2014/main" id="{591A3D47-69FB-6D65-7D0A-6641DAEEFFA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5"/>
              </a:solidFill>
            </p:spPr>
            <p:txBody>
              <a:bodyPr/>
              <a:lstStyle/>
              <a:p>
                <a:pPr>
                  <a:lnSpc>
                    <a:spcPct val="100000"/>
                  </a:lnSpc>
                </a:pPr>
                <a:endParaRPr lang="en-US" sz="1200">
                  <a:latin typeface="+mn-lt"/>
                </a:endParaRPr>
              </a:p>
            </p:txBody>
          </p:sp>
          <p:sp>
            <p:nvSpPr>
              <p:cNvPr id="29" name="TextBox 18">
                <a:extLst>
                  <a:ext uri="{FF2B5EF4-FFF2-40B4-BE49-F238E27FC236}">
                    <a16:creationId xmlns:a16="http://schemas.microsoft.com/office/drawing/2014/main" id="{08EC96DE-A79A-182A-3745-C055986BBA57}"/>
                  </a:ext>
                </a:extLst>
              </p:cNvPr>
              <p:cNvSpPr txBox="1"/>
              <p:nvPr/>
            </p:nvSpPr>
            <p:spPr>
              <a:xfrm>
                <a:off x="76200" y="19050"/>
                <a:ext cx="660400" cy="717550"/>
              </a:xfrm>
              <a:prstGeom prst="rect">
                <a:avLst/>
              </a:prstGeom>
            </p:spPr>
            <p:txBody>
              <a:bodyPr lIns="50800" tIns="50800" rIns="50800" bIns="50800" rtlCol="0" anchor="ctr"/>
              <a:lstStyle/>
              <a:p>
                <a:pPr marL="0" lvl="0" indent="0" algn="ctr">
                  <a:lnSpc>
                    <a:spcPct val="100000"/>
                  </a:lnSpc>
                  <a:spcBef>
                    <a:spcPct val="0"/>
                  </a:spcBef>
                </a:pPr>
                <a:endParaRPr sz="1200">
                  <a:latin typeface="+mn-lt"/>
                </a:endParaRPr>
              </a:p>
            </p:txBody>
          </p:sp>
        </p:grpSp>
        <p:grpSp>
          <p:nvGrpSpPr>
            <p:cNvPr id="13" name="Group 19">
              <a:extLst>
                <a:ext uri="{FF2B5EF4-FFF2-40B4-BE49-F238E27FC236}">
                  <a16:creationId xmlns:a16="http://schemas.microsoft.com/office/drawing/2014/main" id="{75D1A7E9-FF7C-A02B-DD0D-930973C44E0B}"/>
                </a:ext>
              </a:extLst>
            </p:cNvPr>
            <p:cNvGrpSpPr/>
            <p:nvPr/>
          </p:nvGrpSpPr>
          <p:grpSpPr>
            <a:xfrm>
              <a:off x="8119617" y="3653528"/>
              <a:ext cx="2049168" cy="2049168"/>
              <a:chOff x="0" y="0"/>
              <a:chExt cx="812800" cy="812800"/>
            </a:xfrm>
          </p:grpSpPr>
          <p:sp>
            <p:nvSpPr>
              <p:cNvPr id="26" name="Freeform 20">
                <a:extLst>
                  <a:ext uri="{FF2B5EF4-FFF2-40B4-BE49-F238E27FC236}">
                    <a16:creationId xmlns:a16="http://schemas.microsoft.com/office/drawing/2014/main" id="{AD5344D4-3861-784D-D2C3-0778EF401E2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5"/>
              </a:solidFill>
            </p:spPr>
            <p:txBody>
              <a:bodyPr/>
              <a:lstStyle/>
              <a:p>
                <a:pPr>
                  <a:lnSpc>
                    <a:spcPct val="100000"/>
                  </a:lnSpc>
                </a:pPr>
                <a:endParaRPr lang="en-US" sz="1200">
                  <a:latin typeface="+mn-lt"/>
                </a:endParaRPr>
              </a:p>
            </p:txBody>
          </p:sp>
          <p:sp>
            <p:nvSpPr>
              <p:cNvPr id="27" name="TextBox 21">
                <a:extLst>
                  <a:ext uri="{FF2B5EF4-FFF2-40B4-BE49-F238E27FC236}">
                    <a16:creationId xmlns:a16="http://schemas.microsoft.com/office/drawing/2014/main" id="{4AC77786-D885-4D7A-AE36-4105581E7A56}"/>
                  </a:ext>
                </a:extLst>
              </p:cNvPr>
              <p:cNvSpPr txBox="1"/>
              <p:nvPr/>
            </p:nvSpPr>
            <p:spPr>
              <a:xfrm>
                <a:off x="76200" y="19050"/>
                <a:ext cx="660400" cy="717550"/>
              </a:xfrm>
              <a:prstGeom prst="rect">
                <a:avLst/>
              </a:prstGeom>
            </p:spPr>
            <p:txBody>
              <a:bodyPr lIns="50800" tIns="50800" rIns="50800" bIns="50800" rtlCol="0" anchor="ctr"/>
              <a:lstStyle/>
              <a:p>
                <a:pPr marL="0" lvl="0" indent="0" algn="ctr">
                  <a:lnSpc>
                    <a:spcPct val="100000"/>
                  </a:lnSpc>
                  <a:spcBef>
                    <a:spcPct val="0"/>
                  </a:spcBef>
                </a:pPr>
                <a:endParaRPr sz="1200">
                  <a:latin typeface="+mn-lt"/>
                </a:endParaRPr>
              </a:p>
            </p:txBody>
          </p:sp>
        </p:grpSp>
        <p:grpSp>
          <p:nvGrpSpPr>
            <p:cNvPr id="14" name="Group 22">
              <a:extLst>
                <a:ext uri="{FF2B5EF4-FFF2-40B4-BE49-F238E27FC236}">
                  <a16:creationId xmlns:a16="http://schemas.microsoft.com/office/drawing/2014/main" id="{2290B3EE-78C9-57B0-63A5-82EEA58F97D4}"/>
                </a:ext>
              </a:extLst>
            </p:cNvPr>
            <p:cNvGrpSpPr/>
            <p:nvPr/>
          </p:nvGrpSpPr>
          <p:grpSpPr>
            <a:xfrm>
              <a:off x="12933709" y="3653528"/>
              <a:ext cx="2049168" cy="2049168"/>
              <a:chOff x="0" y="0"/>
              <a:chExt cx="812800" cy="812800"/>
            </a:xfrm>
          </p:grpSpPr>
          <p:sp>
            <p:nvSpPr>
              <p:cNvPr id="24" name="Freeform 23">
                <a:extLst>
                  <a:ext uri="{FF2B5EF4-FFF2-40B4-BE49-F238E27FC236}">
                    <a16:creationId xmlns:a16="http://schemas.microsoft.com/office/drawing/2014/main" id="{2788AB10-79CF-C83B-69EB-78D4AD6F396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5"/>
              </a:solidFill>
            </p:spPr>
            <p:txBody>
              <a:bodyPr/>
              <a:lstStyle/>
              <a:p>
                <a:pPr>
                  <a:lnSpc>
                    <a:spcPct val="100000"/>
                  </a:lnSpc>
                </a:pPr>
                <a:endParaRPr lang="en-US" sz="1200">
                  <a:latin typeface="+mn-lt"/>
                </a:endParaRPr>
              </a:p>
            </p:txBody>
          </p:sp>
          <p:sp>
            <p:nvSpPr>
              <p:cNvPr id="25" name="TextBox 24">
                <a:extLst>
                  <a:ext uri="{FF2B5EF4-FFF2-40B4-BE49-F238E27FC236}">
                    <a16:creationId xmlns:a16="http://schemas.microsoft.com/office/drawing/2014/main" id="{052D86BB-C42F-2DB7-40EF-577E5836B434}"/>
                  </a:ext>
                </a:extLst>
              </p:cNvPr>
              <p:cNvSpPr txBox="1"/>
              <p:nvPr/>
            </p:nvSpPr>
            <p:spPr>
              <a:xfrm>
                <a:off x="76200" y="19050"/>
                <a:ext cx="660400" cy="717550"/>
              </a:xfrm>
              <a:prstGeom prst="rect">
                <a:avLst/>
              </a:prstGeom>
            </p:spPr>
            <p:txBody>
              <a:bodyPr lIns="50800" tIns="50800" rIns="50800" bIns="50800" rtlCol="0" anchor="ctr"/>
              <a:lstStyle/>
              <a:p>
                <a:pPr marL="0" lvl="0" indent="0" algn="ctr">
                  <a:lnSpc>
                    <a:spcPct val="100000"/>
                  </a:lnSpc>
                  <a:spcBef>
                    <a:spcPct val="0"/>
                  </a:spcBef>
                </a:pPr>
                <a:endParaRPr sz="1200">
                  <a:latin typeface="+mn-lt"/>
                </a:endParaRPr>
              </a:p>
            </p:txBody>
          </p:sp>
        </p:grpSp>
        <p:sp>
          <p:nvSpPr>
            <p:cNvPr id="15" name="Freeform 25">
              <a:extLst>
                <a:ext uri="{FF2B5EF4-FFF2-40B4-BE49-F238E27FC236}">
                  <a16:creationId xmlns:a16="http://schemas.microsoft.com/office/drawing/2014/main" id="{63995A96-1BDF-DA68-5314-FAE7304455D0}"/>
                </a:ext>
              </a:extLst>
            </p:cNvPr>
            <p:cNvSpPr/>
            <p:nvPr/>
          </p:nvSpPr>
          <p:spPr>
            <a:xfrm>
              <a:off x="3732628" y="4016965"/>
              <a:ext cx="1211702" cy="1322294"/>
            </a:xfrm>
            <a:custGeom>
              <a:avLst/>
              <a:gdLst/>
              <a:ahLst/>
              <a:cxnLst/>
              <a:rect l="l" t="t" r="r" b="b"/>
              <a:pathLst>
                <a:path w="1211702" h="1322294">
                  <a:moveTo>
                    <a:pt x="0" y="0"/>
                  </a:moveTo>
                  <a:lnTo>
                    <a:pt x="1211702" y="0"/>
                  </a:lnTo>
                  <a:lnTo>
                    <a:pt x="1211702" y="1322294"/>
                  </a:lnTo>
                  <a:lnTo>
                    <a:pt x="0" y="13222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a:lnSpc>
                  <a:spcPct val="100000"/>
                </a:lnSpc>
              </a:pPr>
              <a:endParaRPr lang="en-US" sz="1200">
                <a:latin typeface="+mn-lt"/>
              </a:endParaRPr>
            </a:p>
          </p:txBody>
        </p:sp>
        <p:sp>
          <p:nvSpPr>
            <p:cNvPr id="16" name="Freeform 26">
              <a:extLst>
                <a:ext uri="{FF2B5EF4-FFF2-40B4-BE49-F238E27FC236}">
                  <a16:creationId xmlns:a16="http://schemas.microsoft.com/office/drawing/2014/main" id="{D89712EF-539E-DB63-3300-40FE0B95FB1B}"/>
                </a:ext>
              </a:extLst>
            </p:cNvPr>
            <p:cNvSpPr/>
            <p:nvPr/>
          </p:nvSpPr>
          <p:spPr>
            <a:xfrm>
              <a:off x="8563658" y="4016965"/>
              <a:ext cx="1160684" cy="1393835"/>
            </a:xfrm>
            <a:custGeom>
              <a:avLst/>
              <a:gdLst/>
              <a:ahLst/>
              <a:cxnLst/>
              <a:rect l="l" t="t" r="r" b="b"/>
              <a:pathLst>
                <a:path w="1160684" h="1393835">
                  <a:moveTo>
                    <a:pt x="0" y="0"/>
                  </a:moveTo>
                  <a:lnTo>
                    <a:pt x="1160684" y="0"/>
                  </a:lnTo>
                  <a:lnTo>
                    <a:pt x="1160684" y="1393835"/>
                  </a:lnTo>
                  <a:lnTo>
                    <a:pt x="0" y="13938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a:lnSpc>
                  <a:spcPct val="100000"/>
                </a:lnSpc>
              </a:pPr>
              <a:endParaRPr lang="en-US" sz="1200">
                <a:latin typeface="+mn-lt"/>
              </a:endParaRPr>
            </a:p>
          </p:txBody>
        </p:sp>
        <p:sp>
          <p:nvSpPr>
            <p:cNvPr id="17" name="Freeform 27">
              <a:extLst>
                <a:ext uri="{FF2B5EF4-FFF2-40B4-BE49-F238E27FC236}">
                  <a16:creationId xmlns:a16="http://schemas.microsoft.com/office/drawing/2014/main" id="{3CD6B5EB-5F89-BEA9-77A8-81B2D97C8CDB}"/>
                </a:ext>
              </a:extLst>
            </p:cNvPr>
            <p:cNvSpPr/>
            <p:nvPr/>
          </p:nvSpPr>
          <p:spPr>
            <a:xfrm>
              <a:off x="13272985" y="3986188"/>
              <a:ext cx="1353071" cy="1353071"/>
            </a:xfrm>
            <a:custGeom>
              <a:avLst/>
              <a:gdLst/>
              <a:ahLst/>
              <a:cxnLst/>
              <a:rect l="l" t="t" r="r" b="b"/>
              <a:pathLst>
                <a:path w="1353071" h="1353071">
                  <a:moveTo>
                    <a:pt x="0" y="0"/>
                  </a:moveTo>
                  <a:lnTo>
                    <a:pt x="1353071" y="0"/>
                  </a:lnTo>
                  <a:lnTo>
                    <a:pt x="1353071" y="1353071"/>
                  </a:lnTo>
                  <a:lnTo>
                    <a:pt x="0" y="13530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a:lnSpc>
                  <a:spcPct val="100000"/>
                </a:lnSpc>
              </a:pPr>
              <a:endParaRPr lang="en-US" sz="1200">
                <a:latin typeface="+mn-lt"/>
              </a:endParaRPr>
            </a:p>
          </p:txBody>
        </p:sp>
        <p:sp>
          <p:nvSpPr>
            <p:cNvPr id="18" name="TextBox 29">
              <a:extLst>
                <a:ext uri="{FF2B5EF4-FFF2-40B4-BE49-F238E27FC236}">
                  <a16:creationId xmlns:a16="http://schemas.microsoft.com/office/drawing/2014/main" id="{59C60318-848F-A5B8-1DEE-A8586E84F489}"/>
                </a:ext>
              </a:extLst>
            </p:cNvPr>
            <p:cNvSpPr txBox="1"/>
            <p:nvPr/>
          </p:nvSpPr>
          <p:spPr>
            <a:xfrm>
              <a:off x="2574589" y="6388867"/>
              <a:ext cx="3542624" cy="1930693"/>
            </a:xfrm>
            <a:prstGeom prst="rect">
              <a:avLst/>
            </a:prstGeom>
          </p:spPr>
          <p:txBody>
            <a:bodyPr lIns="0" tIns="0" rIns="0" bIns="0" rtlCol="0" anchor="t">
              <a:spAutoFit/>
            </a:bodyPr>
            <a:lstStyle/>
            <a:p>
              <a:pPr algn="ctr">
                <a:lnSpc>
                  <a:spcPct val="100000"/>
                </a:lnSpc>
              </a:pPr>
              <a:r>
                <a:rPr lang="en-US" sz="1200" spc="168">
                  <a:solidFill>
                    <a:srgbClr val="FFFBFB"/>
                  </a:solidFill>
                  <a:latin typeface="+mn-lt"/>
                </a:rPr>
                <a:t>Lorem ipsum dolor sit </a:t>
              </a:r>
              <a:r>
                <a:rPr lang="en-US" sz="1200" spc="168" err="1">
                  <a:solidFill>
                    <a:srgbClr val="FFFBFB"/>
                  </a:solidFill>
                  <a:latin typeface="+mn-lt"/>
                </a:rPr>
                <a:t>amet</a:t>
              </a:r>
              <a:r>
                <a:rPr lang="en-US" sz="1200" spc="168">
                  <a:solidFill>
                    <a:srgbClr val="FFFBFB"/>
                  </a:solidFill>
                  <a:latin typeface="+mn-lt"/>
                </a:rPr>
                <a:t>, </a:t>
              </a:r>
              <a:r>
                <a:rPr lang="en-US" sz="1200" spc="168" err="1">
                  <a:solidFill>
                    <a:srgbClr val="FFFBFB"/>
                  </a:solidFill>
                  <a:latin typeface="+mn-lt"/>
                </a:rPr>
                <a:t>consectetur</a:t>
              </a:r>
              <a:r>
                <a:rPr lang="en-US" sz="1200" spc="168">
                  <a:solidFill>
                    <a:srgbClr val="FFFBFB"/>
                  </a:solidFill>
                  <a:latin typeface="+mn-lt"/>
                </a:rPr>
                <a:t> </a:t>
              </a:r>
              <a:r>
                <a:rPr lang="en-US" sz="1200" spc="168" err="1">
                  <a:solidFill>
                    <a:srgbClr val="FFFBFB"/>
                  </a:solidFill>
                  <a:latin typeface="+mn-lt"/>
                </a:rPr>
                <a:t>adipiscing</a:t>
              </a:r>
              <a:r>
                <a:rPr lang="en-US" sz="1200" spc="168">
                  <a:solidFill>
                    <a:srgbClr val="FFFBFB"/>
                  </a:solidFill>
                  <a:latin typeface="+mn-lt"/>
                </a:rPr>
                <a:t> </a:t>
              </a:r>
              <a:r>
                <a:rPr lang="en-US" sz="1200" spc="168" err="1">
                  <a:solidFill>
                    <a:srgbClr val="FFFBFB"/>
                  </a:solidFill>
                  <a:latin typeface="+mn-lt"/>
                </a:rPr>
                <a:t>elit</a:t>
              </a:r>
              <a:r>
                <a:rPr lang="en-US" sz="1200" spc="168">
                  <a:solidFill>
                    <a:srgbClr val="FFFBFB"/>
                  </a:solidFill>
                  <a:latin typeface="+mn-lt"/>
                </a:rPr>
                <a:t>. Duis </a:t>
              </a:r>
              <a:r>
                <a:rPr lang="en-US" sz="1200" spc="168" err="1">
                  <a:solidFill>
                    <a:srgbClr val="FFFBFB"/>
                  </a:solidFill>
                  <a:latin typeface="+mn-lt"/>
                </a:rPr>
                <a:t>vulputate</a:t>
              </a:r>
              <a:r>
                <a:rPr lang="en-US" sz="1200" spc="168">
                  <a:solidFill>
                    <a:srgbClr val="FFFBFB"/>
                  </a:solidFill>
                  <a:latin typeface="+mn-lt"/>
                </a:rPr>
                <a:t> </a:t>
              </a:r>
              <a:r>
                <a:rPr lang="en-US" sz="1200" spc="168" err="1">
                  <a:solidFill>
                    <a:srgbClr val="FFFBFB"/>
                  </a:solidFill>
                  <a:latin typeface="+mn-lt"/>
                </a:rPr>
                <a:t>nulla</a:t>
              </a:r>
              <a:r>
                <a:rPr lang="en-US" sz="1200" spc="168">
                  <a:solidFill>
                    <a:srgbClr val="FFFBFB"/>
                  </a:solidFill>
                  <a:latin typeface="+mn-lt"/>
                </a:rPr>
                <a:t> at ante </a:t>
              </a:r>
              <a:r>
                <a:rPr lang="en-US" sz="1200" spc="168" err="1">
                  <a:solidFill>
                    <a:srgbClr val="FFFBFB"/>
                  </a:solidFill>
                  <a:latin typeface="+mn-lt"/>
                </a:rPr>
                <a:t>rhoncus</a:t>
              </a:r>
              <a:r>
                <a:rPr lang="en-US" sz="1200" spc="168">
                  <a:solidFill>
                    <a:srgbClr val="FFFBFB"/>
                  </a:solidFill>
                  <a:latin typeface="+mn-lt"/>
                </a:rPr>
                <a:t>, vel </a:t>
              </a:r>
              <a:r>
                <a:rPr lang="en-US" sz="1200" spc="168" err="1">
                  <a:solidFill>
                    <a:srgbClr val="FFFBFB"/>
                  </a:solidFill>
                  <a:latin typeface="+mn-lt"/>
                </a:rPr>
                <a:t>efficitur</a:t>
              </a:r>
              <a:r>
                <a:rPr lang="en-US" sz="1200" spc="168">
                  <a:solidFill>
                    <a:srgbClr val="FFFBFB"/>
                  </a:solidFill>
                  <a:latin typeface="+mn-lt"/>
                </a:rPr>
                <a:t> </a:t>
              </a:r>
              <a:r>
                <a:rPr lang="en-US" sz="1200" spc="168" err="1">
                  <a:solidFill>
                    <a:srgbClr val="FFFBFB"/>
                  </a:solidFill>
                  <a:latin typeface="+mn-lt"/>
                </a:rPr>
                <a:t>felis</a:t>
              </a:r>
              <a:r>
                <a:rPr lang="en-US" sz="1200" spc="168">
                  <a:solidFill>
                    <a:srgbClr val="FFFBFB"/>
                  </a:solidFill>
                  <a:latin typeface="+mn-lt"/>
                </a:rPr>
                <a:t> </a:t>
              </a:r>
              <a:r>
                <a:rPr lang="en-US" sz="1200" spc="168" err="1">
                  <a:solidFill>
                    <a:srgbClr val="FFFBFB"/>
                  </a:solidFill>
                  <a:latin typeface="+mn-lt"/>
                </a:rPr>
                <a:t>condimentum</a:t>
              </a:r>
              <a:r>
                <a:rPr lang="en-US" sz="1200" spc="168">
                  <a:solidFill>
                    <a:srgbClr val="FFFBFB"/>
                  </a:solidFill>
                  <a:latin typeface="+mn-lt"/>
                </a:rPr>
                <a:t>. Proin </a:t>
              </a:r>
              <a:r>
                <a:rPr lang="en-US" sz="1200" spc="168" err="1">
                  <a:solidFill>
                    <a:srgbClr val="FFFBFB"/>
                  </a:solidFill>
                  <a:latin typeface="+mn-lt"/>
                </a:rPr>
                <a:t>odio</a:t>
              </a:r>
              <a:r>
                <a:rPr lang="en-US" sz="1200" spc="168">
                  <a:solidFill>
                    <a:srgbClr val="FFFBFB"/>
                  </a:solidFill>
                  <a:latin typeface="+mn-lt"/>
                </a:rPr>
                <a:t> </a:t>
              </a:r>
              <a:r>
                <a:rPr lang="en-US" sz="1200" spc="168" err="1">
                  <a:solidFill>
                    <a:srgbClr val="FFFBFB"/>
                  </a:solidFill>
                  <a:latin typeface="+mn-lt"/>
                </a:rPr>
                <a:t>odio</a:t>
              </a:r>
              <a:r>
                <a:rPr lang="en-US" sz="1200" spc="168">
                  <a:solidFill>
                    <a:srgbClr val="FFFBFB"/>
                  </a:solidFill>
                  <a:latin typeface="+mn-lt"/>
                </a:rPr>
                <a:t>.</a:t>
              </a:r>
            </a:p>
          </p:txBody>
        </p:sp>
        <p:sp>
          <p:nvSpPr>
            <p:cNvPr id="19" name="TextBox 30">
              <a:extLst>
                <a:ext uri="{FF2B5EF4-FFF2-40B4-BE49-F238E27FC236}">
                  <a16:creationId xmlns:a16="http://schemas.microsoft.com/office/drawing/2014/main" id="{A44BC420-2409-414F-E2A0-FCAEA9273CCB}"/>
                </a:ext>
              </a:extLst>
            </p:cNvPr>
            <p:cNvSpPr txBox="1"/>
            <p:nvPr/>
          </p:nvSpPr>
          <p:spPr>
            <a:xfrm>
              <a:off x="7372687" y="6388869"/>
              <a:ext cx="3542624" cy="1930693"/>
            </a:xfrm>
            <a:prstGeom prst="rect">
              <a:avLst/>
            </a:prstGeom>
          </p:spPr>
          <p:txBody>
            <a:bodyPr lIns="0" tIns="0" rIns="0" bIns="0" rtlCol="0" anchor="t">
              <a:spAutoFit/>
            </a:bodyPr>
            <a:lstStyle/>
            <a:p>
              <a:pPr algn="ctr">
                <a:lnSpc>
                  <a:spcPct val="100000"/>
                </a:lnSpc>
              </a:pPr>
              <a:r>
                <a:rPr lang="en-US" sz="1200" spc="168">
                  <a:solidFill>
                    <a:srgbClr val="FFFBFB"/>
                  </a:solidFill>
                  <a:latin typeface="+mn-lt"/>
                </a:rPr>
                <a:t>Lorem ipsum dolor sit amet, consectetur adipiscing elit. Duis vulputate nulla at ante rhoncus, vel efficitur felis condimentum. Proin odio odio.</a:t>
              </a:r>
            </a:p>
          </p:txBody>
        </p:sp>
        <p:sp>
          <p:nvSpPr>
            <p:cNvPr id="20" name="TextBox 31">
              <a:extLst>
                <a:ext uri="{FF2B5EF4-FFF2-40B4-BE49-F238E27FC236}">
                  <a16:creationId xmlns:a16="http://schemas.microsoft.com/office/drawing/2014/main" id="{C5FA8094-73A7-6BBC-77E7-2FA4EFB03548}"/>
                </a:ext>
              </a:extLst>
            </p:cNvPr>
            <p:cNvSpPr txBox="1"/>
            <p:nvPr/>
          </p:nvSpPr>
          <p:spPr>
            <a:xfrm>
              <a:off x="12178209" y="6388867"/>
              <a:ext cx="3542624" cy="1930693"/>
            </a:xfrm>
            <a:prstGeom prst="rect">
              <a:avLst/>
            </a:prstGeom>
          </p:spPr>
          <p:txBody>
            <a:bodyPr lIns="0" tIns="0" rIns="0" bIns="0" rtlCol="0" anchor="t">
              <a:spAutoFit/>
            </a:bodyPr>
            <a:lstStyle/>
            <a:p>
              <a:pPr algn="ctr">
                <a:lnSpc>
                  <a:spcPct val="100000"/>
                </a:lnSpc>
              </a:pPr>
              <a:r>
                <a:rPr lang="en-US" sz="1200" spc="168">
                  <a:solidFill>
                    <a:srgbClr val="FFFBFB"/>
                  </a:solidFill>
                  <a:latin typeface="+mn-lt"/>
                </a:rPr>
                <a:t>Lorem ipsum dolor sit amet, consectetur adipiscing elit. Duis vulputate nulla at ante rhoncus, vel efficitur felis condimentum. Proin odio odio.</a:t>
              </a:r>
            </a:p>
          </p:txBody>
        </p:sp>
        <p:sp>
          <p:nvSpPr>
            <p:cNvPr id="21" name="TextBox 32">
              <a:extLst>
                <a:ext uri="{FF2B5EF4-FFF2-40B4-BE49-F238E27FC236}">
                  <a16:creationId xmlns:a16="http://schemas.microsoft.com/office/drawing/2014/main" id="{78A63D69-94C8-E5CB-A249-C4DE17B898EE}"/>
                </a:ext>
              </a:extLst>
            </p:cNvPr>
            <p:cNvSpPr txBox="1"/>
            <p:nvPr/>
          </p:nvSpPr>
          <p:spPr>
            <a:xfrm>
              <a:off x="2858455" y="5765747"/>
              <a:ext cx="2974893" cy="459689"/>
            </a:xfrm>
            <a:prstGeom prst="rect">
              <a:avLst/>
            </a:prstGeom>
          </p:spPr>
          <p:txBody>
            <a:bodyPr lIns="0" tIns="0" rIns="0" bIns="0" rtlCol="0" anchor="t">
              <a:spAutoFit/>
            </a:bodyPr>
            <a:lstStyle/>
            <a:p>
              <a:pPr marL="0" lvl="0" indent="0" algn="ctr">
                <a:lnSpc>
                  <a:spcPct val="100000"/>
                </a:lnSpc>
                <a:spcBef>
                  <a:spcPct val="0"/>
                </a:spcBef>
              </a:pPr>
              <a:r>
                <a:rPr lang="en-US" sz="2000" b="1" spc="298">
                  <a:solidFill>
                    <a:srgbClr val="FDFBFB"/>
                  </a:solidFill>
                  <a:latin typeface="+mn-lt"/>
                  <a:ea typeface="Oswald"/>
                </a:rPr>
                <a:t>STRATEGY</a:t>
              </a:r>
            </a:p>
          </p:txBody>
        </p:sp>
        <p:sp>
          <p:nvSpPr>
            <p:cNvPr id="22" name="TextBox 33">
              <a:extLst>
                <a:ext uri="{FF2B5EF4-FFF2-40B4-BE49-F238E27FC236}">
                  <a16:creationId xmlns:a16="http://schemas.microsoft.com/office/drawing/2014/main" id="{63102093-D703-98F4-4FDE-8B508A33198B}"/>
                </a:ext>
              </a:extLst>
            </p:cNvPr>
            <p:cNvSpPr txBox="1"/>
            <p:nvPr/>
          </p:nvSpPr>
          <p:spPr>
            <a:xfrm>
              <a:off x="7665320" y="5765747"/>
              <a:ext cx="2974893" cy="459689"/>
            </a:xfrm>
            <a:prstGeom prst="rect">
              <a:avLst/>
            </a:prstGeom>
          </p:spPr>
          <p:txBody>
            <a:bodyPr lIns="0" tIns="0" rIns="0" bIns="0" rtlCol="0" anchor="t">
              <a:spAutoFit/>
            </a:bodyPr>
            <a:lstStyle/>
            <a:p>
              <a:pPr marL="0" lvl="0" indent="0" algn="ctr">
                <a:lnSpc>
                  <a:spcPct val="100000"/>
                </a:lnSpc>
                <a:spcBef>
                  <a:spcPct val="0"/>
                </a:spcBef>
              </a:pPr>
              <a:r>
                <a:rPr lang="en-US" sz="2000" b="1" spc="298">
                  <a:solidFill>
                    <a:srgbClr val="FDFBFB"/>
                  </a:solidFill>
                  <a:latin typeface="+mn-lt"/>
                  <a:ea typeface="Oswald"/>
                </a:rPr>
                <a:t>STRATEGY</a:t>
              </a:r>
            </a:p>
          </p:txBody>
        </p:sp>
        <p:sp>
          <p:nvSpPr>
            <p:cNvPr id="23" name="TextBox 34">
              <a:extLst>
                <a:ext uri="{FF2B5EF4-FFF2-40B4-BE49-F238E27FC236}">
                  <a16:creationId xmlns:a16="http://schemas.microsoft.com/office/drawing/2014/main" id="{0AA0C23B-B86D-FF69-E20B-4FF57892747D}"/>
                </a:ext>
              </a:extLst>
            </p:cNvPr>
            <p:cNvSpPr txBox="1"/>
            <p:nvPr/>
          </p:nvSpPr>
          <p:spPr>
            <a:xfrm>
              <a:off x="12475037" y="5765747"/>
              <a:ext cx="2974893" cy="459689"/>
            </a:xfrm>
            <a:prstGeom prst="rect">
              <a:avLst/>
            </a:prstGeom>
          </p:spPr>
          <p:txBody>
            <a:bodyPr lIns="0" tIns="0" rIns="0" bIns="0" rtlCol="0" anchor="t">
              <a:spAutoFit/>
            </a:bodyPr>
            <a:lstStyle/>
            <a:p>
              <a:pPr marL="0" lvl="0" indent="0" algn="ctr">
                <a:lnSpc>
                  <a:spcPct val="100000"/>
                </a:lnSpc>
                <a:spcBef>
                  <a:spcPct val="0"/>
                </a:spcBef>
              </a:pPr>
              <a:r>
                <a:rPr lang="en-US" sz="2000" b="1" spc="298">
                  <a:solidFill>
                    <a:srgbClr val="FDFBFB"/>
                  </a:solidFill>
                  <a:latin typeface="+mn-lt"/>
                  <a:ea typeface="Oswald"/>
                </a:rPr>
                <a:t>STRATEGY</a:t>
              </a:r>
            </a:p>
          </p:txBody>
        </p:sp>
      </p:grpSp>
    </p:spTree>
    <p:extLst>
      <p:ext uri="{BB962C8B-B14F-4D97-AF65-F5344CB8AC3E}">
        <p14:creationId xmlns:p14="http://schemas.microsoft.com/office/powerpoint/2010/main" val="4146128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6D28CB8-9E63-F81D-4114-C7284341143F}"/>
              </a:ext>
            </a:extLst>
          </p:cNvPr>
          <p:cNvSpPr>
            <a:spLocks noGrp="1"/>
          </p:cNvSpPr>
          <p:nvPr>
            <p:ph type="title" hasCustomPrompt="1"/>
          </p:nvPr>
        </p:nvSpPr>
        <p:spPr>
          <a:xfrm>
            <a:off x="281901" y="223835"/>
            <a:ext cx="11628198" cy="781051"/>
          </a:xfrm>
          <a:prstGeom prst="rect">
            <a:avLst/>
          </a:prstGeom>
        </p:spPr>
        <p:txBody>
          <a:bodyPr/>
          <a:lstStyle>
            <a:lvl1pPr>
              <a:defRPr b="1"/>
            </a:lvl1pPr>
          </a:lstStyle>
          <a:p>
            <a:r>
              <a:rPr lang="en-US"/>
              <a:t>CLICK TO EDIT MASTER TITLE STYLE</a:t>
            </a:r>
          </a:p>
        </p:txBody>
      </p:sp>
      <p:sp>
        <p:nvSpPr>
          <p:cNvPr id="9" name="Rectangle 8">
            <a:extLst>
              <a:ext uri="{FF2B5EF4-FFF2-40B4-BE49-F238E27FC236}">
                <a16:creationId xmlns:a16="http://schemas.microsoft.com/office/drawing/2014/main" id="{0F39F7C7-6631-CD64-1DE5-BBE9399FD2DF}"/>
              </a:ext>
            </a:extLst>
          </p:cNvPr>
          <p:cNvSpPr/>
          <p:nvPr userDrawn="1"/>
        </p:nvSpPr>
        <p:spPr>
          <a:xfrm>
            <a:off x="407571" y="926869"/>
            <a:ext cx="1023851" cy="7801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F6071399-4D6D-E519-9637-150BA889BCD7}"/>
              </a:ext>
            </a:extLst>
          </p:cNvPr>
          <p:cNvSpPr txBox="1">
            <a:spLocks/>
          </p:cNvSpPr>
          <p:nvPr userDrawn="1"/>
        </p:nvSpPr>
        <p:spPr>
          <a:xfrm>
            <a:off x="11047616" y="6402298"/>
            <a:ext cx="862484" cy="319177"/>
          </a:xfrm>
          <a:prstGeom prst="rect">
            <a:avLst/>
          </a:prstGeom>
          <a:noFill/>
        </p:spPr>
        <p:txBody>
          <a:bodyPr/>
          <a:lstStyle>
            <a:defPPr>
              <a:defRPr lang="en-US"/>
            </a:defPPr>
            <a:lvl1pPr marL="0" algn="r" defTabSz="914400" rtl="0" eaLnBrk="1" latinLnBrk="0" hangingPunct="1">
              <a:defRPr sz="1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8D2CDC-1082-43A7-AC00-B4ACBE26EDB6}" type="slidenum">
              <a:rPr lang="en-US" smtClean="0"/>
              <a:pPr/>
              <a:t>‹#›</a:t>
            </a:fld>
            <a:endParaRPr lang="en-US"/>
          </a:p>
        </p:txBody>
      </p:sp>
      <p:grpSp>
        <p:nvGrpSpPr>
          <p:cNvPr id="34" name="Group 33">
            <a:extLst>
              <a:ext uri="{FF2B5EF4-FFF2-40B4-BE49-F238E27FC236}">
                <a16:creationId xmlns:a16="http://schemas.microsoft.com/office/drawing/2014/main" id="{95A67E89-FE63-2A3A-2486-41BE7A2FED32}"/>
              </a:ext>
            </a:extLst>
          </p:cNvPr>
          <p:cNvGrpSpPr/>
          <p:nvPr userDrawn="1"/>
        </p:nvGrpSpPr>
        <p:grpSpPr>
          <a:xfrm>
            <a:off x="1600200" y="1730791"/>
            <a:ext cx="8991601" cy="4062599"/>
            <a:chOff x="1589541" y="1920649"/>
            <a:chExt cx="15108918" cy="7257232"/>
          </a:xfrm>
        </p:grpSpPr>
        <p:sp>
          <p:nvSpPr>
            <p:cNvPr id="2" name="Freeform 3">
              <a:extLst>
                <a:ext uri="{FF2B5EF4-FFF2-40B4-BE49-F238E27FC236}">
                  <a16:creationId xmlns:a16="http://schemas.microsoft.com/office/drawing/2014/main" id="{2DEAA92C-23FD-5418-DC9C-C848DAD74F42}"/>
                </a:ext>
              </a:extLst>
            </p:cNvPr>
            <p:cNvSpPr/>
            <p:nvPr userDrawn="1"/>
          </p:nvSpPr>
          <p:spPr>
            <a:xfrm>
              <a:off x="2779206" y="1920649"/>
              <a:ext cx="2027545" cy="3080525"/>
            </a:xfrm>
            <a:custGeom>
              <a:avLst/>
              <a:gdLst/>
              <a:ahLst/>
              <a:cxnLst/>
              <a:rect l="l" t="t" r="r" b="b"/>
              <a:pathLst>
                <a:path w="2027545" h="3080525">
                  <a:moveTo>
                    <a:pt x="0" y="0"/>
                  </a:moveTo>
                  <a:lnTo>
                    <a:pt x="2027545" y="0"/>
                  </a:lnTo>
                  <a:lnTo>
                    <a:pt x="2027545" y="3080525"/>
                  </a:lnTo>
                  <a:lnTo>
                    <a:pt x="0" y="30805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a:lnSpc>
                  <a:spcPct val="100000"/>
                </a:lnSpc>
              </a:pPr>
              <a:endParaRPr lang="en-US" sz="1100"/>
            </a:p>
          </p:txBody>
        </p:sp>
        <p:sp>
          <p:nvSpPr>
            <p:cNvPr id="3" name="AutoShape 5">
              <a:extLst>
                <a:ext uri="{FF2B5EF4-FFF2-40B4-BE49-F238E27FC236}">
                  <a16:creationId xmlns:a16="http://schemas.microsoft.com/office/drawing/2014/main" id="{5CB4354F-DBBF-18F3-4816-D80B00CFC7BB}"/>
                </a:ext>
              </a:extLst>
            </p:cNvPr>
            <p:cNvSpPr/>
            <p:nvPr userDrawn="1"/>
          </p:nvSpPr>
          <p:spPr>
            <a:xfrm>
              <a:off x="1589541" y="5472067"/>
              <a:ext cx="15108918" cy="0"/>
            </a:xfrm>
            <a:prstGeom prst="line">
              <a:avLst/>
            </a:prstGeom>
            <a:ln w="38100" cap="flat">
              <a:solidFill>
                <a:schemeClr val="tx2"/>
              </a:solidFill>
              <a:prstDash val="solid"/>
              <a:headEnd type="none" w="sm" len="sm"/>
              <a:tailEnd type="none" w="sm" len="sm"/>
            </a:ln>
          </p:spPr>
          <p:txBody>
            <a:bodyPr/>
            <a:lstStyle/>
            <a:p>
              <a:pPr>
                <a:lnSpc>
                  <a:spcPct val="100000"/>
                </a:lnSpc>
              </a:pPr>
              <a:endParaRPr lang="en-US" sz="1100"/>
            </a:p>
          </p:txBody>
        </p:sp>
        <p:grpSp>
          <p:nvGrpSpPr>
            <p:cNvPr id="4" name="Group 6">
              <a:extLst>
                <a:ext uri="{FF2B5EF4-FFF2-40B4-BE49-F238E27FC236}">
                  <a16:creationId xmlns:a16="http://schemas.microsoft.com/office/drawing/2014/main" id="{1D66F138-B5F1-139B-CD88-D1B4B850B16B}"/>
                </a:ext>
              </a:extLst>
            </p:cNvPr>
            <p:cNvGrpSpPr/>
            <p:nvPr userDrawn="1"/>
          </p:nvGrpSpPr>
          <p:grpSpPr>
            <a:xfrm>
              <a:off x="3542437" y="5240576"/>
              <a:ext cx="501082" cy="501082"/>
              <a:chOff x="0" y="0"/>
              <a:chExt cx="812800" cy="812800"/>
            </a:xfrm>
          </p:grpSpPr>
          <p:sp>
            <p:nvSpPr>
              <p:cNvPr id="5" name="Freeform 7">
                <a:extLst>
                  <a:ext uri="{FF2B5EF4-FFF2-40B4-BE49-F238E27FC236}">
                    <a16:creationId xmlns:a16="http://schemas.microsoft.com/office/drawing/2014/main" id="{27E6CF14-46FF-4A49-84AD-0832A73718B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5"/>
              </a:solidFill>
            </p:spPr>
            <p:txBody>
              <a:bodyPr/>
              <a:lstStyle/>
              <a:p>
                <a:pPr>
                  <a:lnSpc>
                    <a:spcPct val="100000"/>
                  </a:lnSpc>
                </a:pPr>
                <a:endParaRPr lang="en-US" sz="1100"/>
              </a:p>
            </p:txBody>
          </p:sp>
          <p:sp>
            <p:nvSpPr>
              <p:cNvPr id="6" name="TextBox 8">
                <a:extLst>
                  <a:ext uri="{FF2B5EF4-FFF2-40B4-BE49-F238E27FC236}">
                    <a16:creationId xmlns:a16="http://schemas.microsoft.com/office/drawing/2014/main" id="{D0DD27CA-D33A-6514-B2C8-10FC7D135A50}"/>
                  </a:ext>
                </a:extLst>
              </p:cNvPr>
              <p:cNvSpPr txBox="1"/>
              <p:nvPr/>
            </p:nvSpPr>
            <p:spPr>
              <a:xfrm>
                <a:off x="76200" y="57150"/>
                <a:ext cx="660400" cy="679450"/>
              </a:xfrm>
              <a:prstGeom prst="rect">
                <a:avLst/>
              </a:prstGeom>
            </p:spPr>
            <p:txBody>
              <a:bodyPr lIns="50800" tIns="50800" rIns="50800" bIns="50800" rtlCol="0" anchor="ctr"/>
              <a:lstStyle/>
              <a:p>
                <a:pPr algn="ctr">
                  <a:lnSpc>
                    <a:spcPct val="100000"/>
                  </a:lnSpc>
                </a:pPr>
                <a:endParaRPr sz="1100"/>
              </a:p>
            </p:txBody>
          </p:sp>
        </p:grpSp>
        <p:sp>
          <p:nvSpPr>
            <p:cNvPr id="7" name="TextBox 9">
              <a:extLst>
                <a:ext uri="{FF2B5EF4-FFF2-40B4-BE49-F238E27FC236}">
                  <a16:creationId xmlns:a16="http://schemas.microsoft.com/office/drawing/2014/main" id="{4F479FAC-58AA-CB28-BE27-D8280FA6F807}"/>
                </a:ext>
              </a:extLst>
            </p:cNvPr>
            <p:cNvSpPr txBox="1"/>
            <p:nvPr userDrawn="1"/>
          </p:nvSpPr>
          <p:spPr>
            <a:xfrm>
              <a:off x="2190717" y="6537442"/>
              <a:ext cx="3204527" cy="2639028"/>
            </a:xfrm>
            <a:prstGeom prst="rect">
              <a:avLst/>
            </a:prstGeom>
          </p:spPr>
          <p:txBody>
            <a:bodyPr lIns="0" tIns="0" rIns="0" bIns="0" rtlCol="0" anchor="t">
              <a:spAutoFit/>
            </a:bodyPr>
            <a:lstStyle/>
            <a:p>
              <a:pPr algn="ctr">
                <a:lnSpc>
                  <a:spcPct val="100000"/>
                </a:lnSpc>
              </a:pPr>
              <a:r>
                <a:rPr lang="en-US" sz="1200" spc="180">
                  <a:solidFill>
                    <a:schemeClr val="tx1"/>
                  </a:solidFill>
                  <a:latin typeface="+mn-lt"/>
                </a:rPr>
                <a:t>Lorem ipsum dolor sit amet, consectetur adipiscing elit. Duis vulputate nulla at ante rhoncus, vel efficitur felis condimentum. Proin odio odio.</a:t>
              </a:r>
            </a:p>
          </p:txBody>
        </p:sp>
        <p:sp>
          <p:nvSpPr>
            <p:cNvPr id="11" name="TextBox 10">
              <a:extLst>
                <a:ext uri="{FF2B5EF4-FFF2-40B4-BE49-F238E27FC236}">
                  <a16:creationId xmlns:a16="http://schemas.microsoft.com/office/drawing/2014/main" id="{3AEBD4CF-1906-A8DC-CAB6-6077738F83DC}"/>
                </a:ext>
              </a:extLst>
            </p:cNvPr>
            <p:cNvSpPr txBox="1"/>
            <p:nvPr userDrawn="1"/>
          </p:nvSpPr>
          <p:spPr>
            <a:xfrm>
              <a:off x="2870668" y="2339198"/>
              <a:ext cx="2027545" cy="1319514"/>
            </a:xfrm>
            <a:prstGeom prst="rect">
              <a:avLst/>
            </a:prstGeom>
          </p:spPr>
          <p:txBody>
            <a:bodyPr lIns="0" tIns="0" rIns="0" bIns="0" rtlCol="0" anchor="t">
              <a:spAutoFit/>
            </a:bodyPr>
            <a:lstStyle/>
            <a:p>
              <a:pPr algn="ctr">
                <a:lnSpc>
                  <a:spcPct val="100000"/>
                </a:lnSpc>
              </a:pPr>
              <a:r>
                <a:rPr lang="en-US" sz="4800" spc="649">
                  <a:solidFill>
                    <a:srgbClr val="FFFBFB"/>
                  </a:solidFill>
                  <a:latin typeface="+mj-lt"/>
                </a:rPr>
                <a:t>1</a:t>
              </a:r>
            </a:p>
          </p:txBody>
        </p:sp>
        <p:sp>
          <p:nvSpPr>
            <p:cNvPr id="12" name="TextBox 11">
              <a:extLst>
                <a:ext uri="{FF2B5EF4-FFF2-40B4-BE49-F238E27FC236}">
                  <a16:creationId xmlns:a16="http://schemas.microsoft.com/office/drawing/2014/main" id="{E8333032-11E8-6206-B59C-FD245D945A7E}"/>
                </a:ext>
              </a:extLst>
            </p:cNvPr>
            <p:cNvSpPr txBox="1"/>
            <p:nvPr userDrawn="1"/>
          </p:nvSpPr>
          <p:spPr>
            <a:xfrm>
              <a:off x="2059452" y="5941547"/>
              <a:ext cx="3467056" cy="494818"/>
            </a:xfrm>
            <a:prstGeom prst="rect">
              <a:avLst/>
            </a:prstGeom>
          </p:spPr>
          <p:txBody>
            <a:bodyPr lIns="0" tIns="0" rIns="0" bIns="0" rtlCol="0" anchor="t">
              <a:spAutoFit/>
            </a:bodyPr>
            <a:lstStyle/>
            <a:p>
              <a:pPr algn="ctr">
                <a:lnSpc>
                  <a:spcPct val="100000"/>
                </a:lnSpc>
              </a:pPr>
              <a:r>
                <a:rPr lang="en-US" sz="1800" b="1" spc="289">
                  <a:solidFill>
                    <a:schemeClr val="tx1"/>
                  </a:solidFill>
                  <a:latin typeface="+mn-lt"/>
                </a:rPr>
                <a:t>JANUARY</a:t>
              </a:r>
            </a:p>
          </p:txBody>
        </p:sp>
        <p:sp>
          <p:nvSpPr>
            <p:cNvPr id="13" name="Freeform 12">
              <a:extLst>
                <a:ext uri="{FF2B5EF4-FFF2-40B4-BE49-F238E27FC236}">
                  <a16:creationId xmlns:a16="http://schemas.microsoft.com/office/drawing/2014/main" id="{10D12767-7BB5-8174-BF02-6CF02C643543}"/>
                </a:ext>
              </a:extLst>
            </p:cNvPr>
            <p:cNvSpPr/>
            <p:nvPr userDrawn="1"/>
          </p:nvSpPr>
          <p:spPr>
            <a:xfrm>
              <a:off x="6267505" y="1920649"/>
              <a:ext cx="2027545" cy="3080525"/>
            </a:xfrm>
            <a:custGeom>
              <a:avLst/>
              <a:gdLst/>
              <a:ahLst/>
              <a:cxnLst/>
              <a:rect l="l" t="t" r="r" b="b"/>
              <a:pathLst>
                <a:path w="2027545" h="3080525">
                  <a:moveTo>
                    <a:pt x="0" y="0"/>
                  </a:moveTo>
                  <a:lnTo>
                    <a:pt x="2027546" y="0"/>
                  </a:lnTo>
                  <a:lnTo>
                    <a:pt x="2027546" y="3080525"/>
                  </a:lnTo>
                  <a:lnTo>
                    <a:pt x="0" y="30805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a:lnSpc>
                  <a:spcPct val="100000"/>
                </a:lnSpc>
              </a:pPr>
              <a:endParaRPr lang="en-US" sz="1100">
                <a:latin typeface="+mn-lt"/>
              </a:endParaRPr>
            </a:p>
          </p:txBody>
        </p:sp>
        <p:grpSp>
          <p:nvGrpSpPr>
            <p:cNvPr id="14" name="Group 13">
              <a:extLst>
                <a:ext uri="{FF2B5EF4-FFF2-40B4-BE49-F238E27FC236}">
                  <a16:creationId xmlns:a16="http://schemas.microsoft.com/office/drawing/2014/main" id="{6AB7512F-A961-4E63-5272-26A775D9182E}"/>
                </a:ext>
              </a:extLst>
            </p:cNvPr>
            <p:cNvGrpSpPr/>
            <p:nvPr userDrawn="1"/>
          </p:nvGrpSpPr>
          <p:grpSpPr>
            <a:xfrm>
              <a:off x="7030737" y="5240576"/>
              <a:ext cx="501082" cy="501082"/>
              <a:chOff x="0" y="0"/>
              <a:chExt cx="812800" cy="812800"/>
            </a:xfrm>
          </p:grpSpPr>
          <p:sp>
            <p:nvSpPr>
              <p:cNvPr id="15" name="Freeform 14">
                <a:extLst>
                  <a:ext uri="{FF2B5EF4-FFF2-40B4-BE49-F238E27FC236}">
                    <a16:creationId xmlns:a16="http://schemas.microsoft.com/office/drawing/2014/main" id="{F2DA3F76-789F-A2D9-9F44-962DE7D060C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5"/>
              </a:solidFill>
            </p:spPr>
            <p:txBody>
              <a:bodyPr/>
              <a:lstStyle/>
              <a:p>
                <a:pPr>
                  <a:lnSpc>
                    <a:spcPct val="100000"/>
                  </a:lnSpc>
                </a:pPr>
                <a:endParaRPr lang="en-US" sz="1100"/>
              </a:p>
            </p:txBody>
          </p:sp>
          <p:sp>
            <p:nvSpPr>
              <p:cNvPr id="16" name="TextBox 15">
                <a:extLst>
                  <a:ext uri="{FF2B5EF4-FFF2-40B4-BE49-F238E27FC236}">
                    <a16:creationId xmlns:a16="http://schemas.microsoft.com/office/drawing/2014/main" id="{894EC70F-7659-3932-CCED-1D79C53840E3}"/>
                  </a:ext>
                </a:extLst>
              </p:cNvPr>
              <p:cNvSpPr txBox="1"/>
              <p:nvPr/>
            </p:nvSpPr>
            <p:spPr>
              <a:xfrm>
                <a:off x="76200" y="57150"/>
                <a:ext cx="660400" cy="679450"/>
              </a:xfrm>
              <a:prstGeom prst="rect">
                <a:avLst/>
              </a:prstGeom>
            </p:spPr>
            <p:txBody>
              <a:bodyPr lIns="50800" tIns="50800" rIns="50800" bIns="50800" rtlCol="0" anchor="ctr"/>
              <a:lstStyle/>
              <a:p>
                <a:pPr algn="ctr">
                  <a:lnSpc>
                    <a:spcPct val="100000"/>
                  </a:lnSpc>
                </a:pPr>
                <a:endParaRPr sz="1100"/>
              </a:p>
            </p:txBody>
          </p:sp>
        </p:grpSp>
        <p:sp>
          <p:nvSpPr>
            <p:cNvPr id="17" name="TextBox 16">
              <a:extLst>
                <a:ext uri="{FF2B5EF4-FFF2-40B4-BE49-F238E27FC236}">
                  <a16:creationId xmlns:a16="http://schemas.microsoft.com/office/drawing/2014/main" id="{7AEC1CD3-75C1-C92C-00BD-F900432CCD80}"/>
                </a:ext>
              </a:extLst>
            </p:cNvPr>
            <p:cNvSpPr txBox="1"/>
            <p:nvPr userDrawn="1"/>
          </p:nvSpPr>
          <p:spPr>
            <a:xfrm>
              <a:off x="6358965" y="2339198"/>
              <a:ext cx="2027545" cy="1319514"/>
            </a:xfrm>
            <a:prstGeom prst="rect">
              <a:avLst/>
            </a:prstGeom>
          </p:spPr>
          <p:txBody>
            <a:bodyPr lIns="0" tIns="0" rIns="0" bIns="0" rtlCol="0" anchor="t">
              <a:spAutoFit/>
            </a:bodyPr>
            <a:lstStyle/>
            <a:p>
              <a:pPr algn="ctr">
                <a:lnSpc>
                  <a:spcPct val="100000"/>
                </a:lnSpc>
              </a:pPr>
              <a:r>
                <a:rPr lang="en-US" sz="4800" spc="649">
                  <a:solidFill>
                    <a:srgbClr val="FFFBFB"/>
                  </a:solidFill>
                  <a:latin typeface="+mj-lt"/>
                </a:rPr>
                <a:t>2</a:t>
              </a:r>
            </a:p>
          </p:txBody>
        </p:sp>
        <p:sp>
          <p:nvSpPr>
            <p:cNvPr id="18" name="Freeform 17">
              <a:extLst>
                <a:ext uri="{FF2B5EF4-FFF2-40B4-BE49-F238E27FC236}">
                  <a16:creationId xmlns:a16="http://schemas.microsoft.com/office/drawing/2014/main" id="{FB2EBFE3-FC19-F6D6-5F35-10D02F9E4FD1}"/>
                </a:ext>
              </a:extLst>
            </p:cNvPr>
            <p:cNvSpPr/>
            <p:nvPr userDrawn="1"/>
          </p:nvSpPr>
          <p:spPr>
            <a:xfrm>
              <a:off x="9758062" y="1920649"/>
              <a:ext cx="2027545" cy="3080525"/>
            </a:xfrm>
            <a:custGeom>
              <a:avLst/>
              <a:gdLst/>
              <a:ahLst/>
              <a:cxnLst/>
              <a:rect l="l" t="t" r="r" b="b"/>
              <a:pathLst>
                <a:path w="2027545" h="3080525">
                  <a:moveTo>
                    <a:pt x="0" y="0"/>
                  </a:moveTo>
                  <a:lnTo>
                    <a:pt x="2027546" y="0"/>
                  </a:lnTo>
                  <a:lnTo>
                    <a:pt x="2027546" y="3080525"/>
                  </a:lnTo>
                  <a:lnTo>
                    <a:pt x="0" y="30805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a:lnSpc>
                  <a:spcPct val="100000"/>
                </a:lnSpc>
              </a:pPr>
              <a:endParaRPr lang="en-US" sz="1100"/>
            </a:p>
          </p:txBody>
        </p:sp>
        <p:grpSp>
          <p:nvGrpSpPr>
            <p:cNvPr id="19" name="Group 18">
              <a:extLst>
                <a:ext uri="{FF2B5EF4-FFF2-40B4-BE49-F238E27FC236}">
                  <a16:creationId xmlns:a16="http://schemas.microsoft.com/office/drawing/2014/main" id="{9949A4AD-0136-2DF7-7F76-8A183A2D8B16}"/>
                </a:ext>
              </a:extLst>
            </p:cNvPr>
            <p:cNvGrpSpPr/>
            <p:nvPr userDrawn="1"/>
          </p:nvGrpSpPr>
          <p:grpSpPr>
            <a:xfrm>
              <a:off x="10521294" y="5240576"/>
              <a:ext cx="501082" cy="501082"/>
              <a:chOff x="0" y="0"/>
              <a:chExt cx="812800" cy="812800"/>
            </a:xfrm>
          </p:grpSpPr>
          <p:sp>
            <p:nvSpPr>
              <p:cNvPr id="20" name="Freeform 19">
                <a:extLst>
                  <a:ext uri="{FF2B5EF4-FFF2-40B4-BE49-F238E27FC236}">
                    <a16:creationId xmlns:a16="http://schemas.microsoft.com/office/drawing/2014/main" id="{F889D1F2-CC80-A5E9-D3D5-7D24960A7EB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5"/>
              </a:solidFill>
            </p:spPr>
            <p:txBody>
              <a:bodyPr/>
              <a:lstStyle/>
              <a:p>
                <a:pPr>
                  <a:lnSpc>
                    <a:spcPct val="100000"/>
                  </a:lnSpc>
                </a:pPr>
                <a:endParaRPr lang="en-US" sz="1100"/>
              </a:p>
            </p:txBody>
          </p:sp>
          <p:sp>
            <p:nvSpPr>
              <p:cNvPr id="21" name="TextBox 20">
                <a:extLst>
                  <a:ext uri="{FF2B5EF4-FFF2-40B4-BE49-F238E27FC236}">
                    <a16:creationId xmlns:a16="http://schemas.microsoft.com/office/drawing/2014/main" id="{67F4A447-F7AB-FE18-C40B-052ED8D692B7}"/>
                  </a:ext>
                </a:extLst>
              </p:cNvPr>
              <p:cNvSpPr txBox="1"/>
              <p:nvPr/>
            </p:nvSpPr>
            <p:spPr>
              <a:xfrm>
                <a:off x="76200" y="57150"/>
                <a:ext cx="660400" cy="679450"/>
              </a:xfrm>
              <a:prstGeom prst="rect">
                <a:avLst/>
              </a:prstGeom>
            </p:spPr>
            <p:txBody>
              <a:bodyPr lIns="50800" tIns="50800" rIns="50800" bIns="50800" rtlCol="0" anchor="ctr"/>
              <a:lstStyle/>
              <a:p>
                <a:pPr algn="ctr">
                  <a:lnSpc>
                    <a:spcPct val="100000"/>
                  </a:lnSpc>
                </a:pPr>
                <a:endParaRPr sz="1100"/>
              </a:p>
            </p:txBody>
          </p:sp>
        </p:grpSp>
        <p:sp>
          <p:nvSpPr>
            <p:cNvPr id="22" name="TextBox 21">
              <a:extLst>
                <a:ext uri="{FF2B5EF4-FFF2-40B4-BE49-F238E27FC236}">
                  <a16:creationId xmlns:a16="http://schemas.microsoft.com/office/drawing/2014/main" id="{CCDDED16-7E7B-2B77-8E5E-416F44F156AE}"/>
                </a:ext>
              </a:extLst>
            </p:cNvPr>
            <p:cNvSpPr txBox="1"/>
            <p:nvPr userDrawn="1"/>
          </p:nvSpPr>
          <p:spPr>
            <a:xfrm>
              <a:off x="9849522" y="2339198"/>
              <a:ext cx="2027545" cy="1319514"/>
            </a:xfrm>
            <a:prstGeom prst="rect">
              <a:avLst/>
            </a:prstGeom>
          </p:spPr>
          <p:txBody>
            <a:bodyPr lIns="0" tIns="0" rIns="0" bIns="0" rtlCol="0" anchor="t">
              <a:spAutoFit/>
            </a:bodyPr>
            <a:lstStyle/>
            <a:p>
              <a:pPr algn="ctr">
                <a:lnSpc>
                  <a:spcPct val="100000"/>
                </a:lnSpc>
              </a:pPr>
              <a:r>
                <a:rPr lang="en-US" sz="4800" spc="649">
                  <a:solidFill>
                    <a:srgbClr val="FFFBFB"/>
                  </a:solidFill>
                  <a:latin typeface="+mj-lt"/>
                </a:rPr>
                <a:t>3</a:t>
              </a:r>
            </a:p>
          </p:txBody>
        </p:sp>
        <p:sp>
          <p:nvSpPr>
            <p:cNvPr id="23" name="Freeform 22">
              <a:extLst>
                <a:ext uri="{FF2B5EF4-FFF2-40B4-BE49-F238E27FC236}">
                  <a16:creationId xmlns:a16="http://schemas.microsoft.com/office/drawing/2014/main" id="{84BF2039-7E92-6DF3-9538-97DA6C98BFB3}"/>
                </a:ext>
              </a:extLst>
            </p:cNvPr>
            <p:cNvSpPr/>
            <p:nvPr userDrawn="1"/>
          </p:nvSpPr>
          <p:spPr>
            <a:xfrm>
              <a:off x="13248619" y="1920649"/>
              <a:ext cx="2027545" cy="3080525"/>
            </a:xfrm>
            <a:custGeom>
              <a:avLst/>
              <a:gdLst/>
              <a:ahLst/>
              <a:cxnLst/>
              <a:rect l="l" t="t" r="r" b="b"/>
              <a:pathLst>
                <a:path w="2027545" h="3080525">
                  <a:moveTo>
                    <a:pt x="0" y="0"/>
                  </a:moveTo>
                  <a:lnTo>
                    <a:pt x="2027546" y="0"/>
                  </a:lnTo>
                  <a:lnTo>
                    <a:pt x="2027546" y="3080525"/>
                  </a:lnTo>
                  <a:lnTo>
                    <a:pt x="0" y="30805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a:lnSpc>
                  <a:spcPct val="100000"/>
                </a:lnSpc>
              </a:pPr>
              <a:endParaRPr lang="en-US" sz="1100"/>
            </a:p>
          </p:txBody>
        </p:sp>
        <p:grpSp>
          <p:nvGrpSpPr>
            <p:cNvPr id="24" name="Group 23">
              <a:extLst>
                <a:ext uri="{FF2B5EF4-FFF2-40B4-BE49-F238E27FC236}">
                  <a16:creationId xmlns:a16="http://schemas.microsoft.com/office/drawing/2014/main" id="{07C0D9F2-9032-32A5-CE36-B610BE8CCC6A}"/>
                </a:ext>
              </a:extLst>
            </p:cNvPr>
            <p:cNvGrpSpPr/>
            <p:nvPr userDrawn="1"/>
          </p:nvGrpSpPr>
          <p:grpSpPr>
            <a:xfrm>
              <a:off x="14011851" y="5240576"/>
              <a:ext cx="501082" cy="501082"/>
              <a:chOff x="0" y="0"/>
              <a:chExt cx="812800" cy="812800"/>
            </a:xfrm>
          </p:grpSpPr>
          <p:sp>
            <p:nvSpPr>
              <p:cNvPr id="25" name="Freeform 24">
                <a:extLst>
                  <a:ext uri="{FF2B5EF4-FFF2-40B4-BE49-F238E27FC236}">
                    <a16:creationId xmlns:a16="http://schemas.microsoft.com/office/drawing/2014/main" id="{EEF48E7E-E147-E521-716D-14640D8F118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5"/>
              </a:solidFill>
            </p:spPr>
            <p:txBody>
              <a:bodyPr/>
              <a:lstStyle/>
              <a:p>
                <a:pPr>
                  <a:lnSpc>
                    <a:spcPct val="100000"/>
                  </a:lnSpc>
                </a:pPr>
                <a:endParaRPr lang="en-US" sz="1100"/>
              </a:p>
            </p:txBody>
          </p:sp>
          <p:sp>
            <p:nvSpPr>
              <p:cNvPr id="26" name="TextBox 25">
                <a:extLst>
                  <a:ext uri="{FF2B5EF4-FFF2-40B4-BE49-F238E27FC236}">
                    <a16:creationId xmlns:a16="http://schemas.microsoft.com/office/drawing/2014/main" id="{7AA9CF47-1407-5CAF-BAAC-A3B975204F6C}"/>
                  </a:ext>
                </a:extLst>
              </p:cNvPr>
              <p:cNvSpPr txBox="1"/>
              <p:nvPr/>
            </p:nvSpPr>
            <p:spPr>
              <a:xfrm>
                <a:off x="76200" y="57150"/>
                <a:ext cx="660400" cy="679450"/>
              </a:xfrm>
              <a:prstGeom prst="rect">
                <a:avLst/>
              </a:prstGeom>
            </p:spPr>
            <p:txBody>
              <a:bodyPr lIns="50800" tIns="50800" rIns="50800" bIns="50800" rtlCol="0" anchor="ctr"/>
              <a:lstStyle/>
              <a:p>
                <a:pPr algn="ctr">
                  <a:lnSpc>
                    <a:spcPct val="100000"/>
                  </a:lnSpc>
                </a:pPr>
                <a:endParaRPr sz="1100"/>
              </a:p>
            </p:txBody>
          </p:sp>
        </p:grpSp>
        <p:sp>
          <p:nvSpPr>
            <p:cNvPr id="27" name="TextBox 26">
              <a:extLst>
                <a:ext uri="{FF2B5EF4-FFF2-40B4-BE49-F238E27FC236}">
                  <a16:creationId xmlns:a16="http://schemas.microsoft.com/office/drawing/2014/main" id="{5364D298-AC88-FDEB-AC40-4D4A8BC1FAB9}"/>
                </a:ext>
              </a:extLst>
            </p:cNvPr>
            <p:cNvSpPr txBox="1"/>
            <p:nvPr userDrawn="1"/>
          </p:nvSpPr>
          <p:spPr>
            <a:xfrm>
              <a:off x="13340079" y="2339198"/>
              <a:ext cx="2027545" cy="1319514"/>
            </a:xfrm>
            <a:prstGeom prst="rect">
              <a:avLst/>
            </a:prstGeom>
          </p:spPr>
          <p:txBody>
            <a:bodyPr lIns="0" tIns="0" rIns="0" bIns="0" rtlCol="0" anchor="t">
              <a:spAutoFit/>
            </a:bodyPr>
            <a:lstStyle/>
            <a:p>
              <a:pPr algn="ctr">
                <a:lnSpc>
                  <a:spcPct val="100000"/>
                </a:lnSpc>
              </a:pPr>
              <a:r>
                <a:rPr lang="en-US" sz="4800" spc="649">
                  <a:solidFill>
                    <a:srgbClr val="FFFBFB"/>
                  </a:solidFill>
                  <a:latin typeface="+mj-lt"/>
                </a:rPr>
                <a:t>4</a:t>
              </a:r>
            </a:p>
          </p:txBody>
        </p:sp>
        <p:sp>
          <p:nvSpPr>
            <p:cNvPr id="28" name="TextBox 27">
              <a:extLst>
                <a:ext uri="{FF2B5EF4-FFF2-40B4-BE49-F238E27FC236}">
                  <a16:creationId xmlns:a16="http://schemas.microsoft.com/office/drawing/2014/main" id="{DA240909-7C92-10CE-B78C-472B68D8A8DB}"/>
                </a:ext>
              </a:extLst>
            </p:cNvPr>
            <p:cNvSpPr txBox="1"/>
            <p:nvPr userDrawn="1"/>
          </p:nvSpPr>
          <p:spPr>
            <a:xfrm>
              <a:off x="5679015" y="6537442"/>
              <a:ext cx="3204527" cy="2639028"/>
            </a:xfrm>
            <a:prstGeom prst="rect">
              <a:avLst/>
            </a:prstGeom>
          </p:spPr>
          <p:txBody>
            <a:bodyPr lIns="0" tIns="0" rIns="0" bIns="0" rtlCol="0" anchor="t">
              <a:spAutoFit/>
            </a:bodyPr>
            <a:lstStyle/>
            <a:p>
              <a:pPr algn="ctr">
                <a:lnSpc>
                  <a:spcPct val="100000"/>
                </a:lnSpc>
              </a:pPr>
              <a:r>
                <a:rPr lang="en-US" sz="1200" spc="180">
                  <a:solidFill>
                    <a:schemeClr val="tx1"/>
                  </a:solidFill>
                  <a:latin typeface="+mn-lt"/>
                </a:rPr>
                <a:t>Lorem ipsum dolor sit amet, consectetur adipiscing elit. Duis vulputate nulla at ante rhoncus, vel efficitur felis condimentum. Proin odio odio.</a:t>
              </a:r>
            </a:p>
          </p:txBody>
        </p:sp>
        <p:sp>
          <p:nvSpPr>
            <p:cNvPr id="29" name="TextBox 28">
              <a:extLst>
                <a:ext uri="{FF2B5EF4-FFF2-40B4-BE49-F238E27FC236}">
                  <a16:creationId xmlns:a16="http://schemas.microsoft.com/office/drawing/2014/main" id="{248B4168-7F02-3B0F-AD6A-BC839454AB22}"/>
                </a:ext>
              </a:extLst>
            </p:cNvPr>
            <p:cNvSpPr txBox="1"/>
            <p:nvPr userDrawn="1"/>
          </p:nvSpPr>
          <p:spPr>
            <a:xfrm>
              <a:off x="5889723" y="5941547"/>
              <a:ext cx="2709834" cy="494818"/>
            </a:xfrm>
            <a:prstGeom prst="rect">
              <a:avLst/>
            </a:prstGeom>
          </p:spPr>
          <p:txBody>
            <a:bodyPr lIns="0" tIns="0" rIns="0" bIns="0" rtlCol="0" anchor="t">
              <a:spAutoFit/>
            </a:bodyPr>
            <a:lstStyle/>
            <a:p>
              <a:pPr algn="ctr">
                <a:lnSpc>
                  <a:spcPct val="100000"/>
                </a:lnSpc>
              </a:pPr>
              <a:r>
                <a:rPr lang="en-US" sz="1800" b="1" spc="289">
                  <a:solidFill>
                    <a:schemeClr val="tx1"/>
                  </a:solidFill>
                  <a:latin typeface="+mn-lt"/>
                </a:rPr>
                <a:t>FEBRUARY</a:t>
              </a:r>
            </a:p>
          </p:txBody>
        </p:sp>
        <p:sp>
          <p:nvSpPr>
            <p:cNvPr id="30" name="TextBox 29">
              <a:extLst>
                <a:ext uri="{FF2B5EF4-FFF2-40B4-BE49-F238E27FC236}">
                  <a16:creationId xmlns:a16="http://schemas.microsoft.com/office/drawing/2014/main" id="{B048AAC6-CA3E-995F-5D06-700AADED1A41}"/>
                </a:ext>
              </a:extLst>
            </p:cNvPr>
            <p:cNvSpPr txBox="1"/>
            <p:nvPr userDrawn="1"/>
          </p:nvSpPr>
          <p:spPr>
            <a:xfrm>
              <a:off x="9169572" y="6537442"/>
              <a:ext cx="3204527" cy="2639028"/>
            </a:xfrm>
            <a:prstGeom prst="rect">
              <a:avLst/>
            </a:prstGeom>
          </p:spPr>
          <p:txBody>
            <a:bodyPr lIns="0" tIns="0" rIns="0" bIns="0" rtlCol="0" anchor="t">
              <a:spAutoFit/>
            </a:bodyPr>
            <a:lstStyle/>
            <a:p>
              <a:pPr algn="ctr">
                <a:lnSpc>
                  <a:spcPct val="100000"/>
                </a:lnSpc>
              </a:pPr>
              <a:r>
                <a:rPr lang="en-US" sz="1200" spc="180">
                  <a:solidFill>
                    <a:schemeClr val="tx1"/>
                  </a:solidFill>
                  <a:latin typeface="+mn-lt"/>
                </a:rPr>
                <a:t>Lorem ipsum dolor sit amet, consectetur adipiscing elit. Duis vulputate nulla at ante rhoncus, vel efficitur felis condimentum. Proin odio odio.</a:t>
              </a:r>
            </a:p>
          </p:txBody>
        </p:sp>
        <p:sp>
          <p:nvSpPr>
            <p:cNvPr id="31" name="TextBox 30">
              <a:extLst>
                <a:ext uri="{FF2B5EF4-FFF2-40B4-BE49-F238E27FC236}">
                  <a16:creationId xmlns:a16="http://schemas.microsoft.com/office/drawing/2014/main" id="{EAE8CCDE-D69E-577E-384E-AEBFC19939CB}"/>
                </a:ext>
              </a:extLst>
            </p:cNvPr>
            <p:cNvSpPr txBox="1"/>
            <p:nvPr userDrawn="1"/>
          </p:nvSpPr>
          <p:spPr>
            <a:xfrm>
              <a:off x="9380278" y="5941547"/>
              <a:ext cx="2709834" cy="494818"/>
            </a:xfrm>
            <a:prstGeom prst="rect">
              <a:avLst/>
            </a:prstGeom>
          </p:spPr>
          <p:txBody>
            <a:bodyPr lIns="0" tIns="0" rIns="0" bIns="0" rtlCol="0" anchor="t">
              <a:spAutoFit/>
            </a:bodyPr>
            <a:lstStyle/>
            <a:p>
              <a:pPr algn="ctr">
                <a:lnSpc>
                  <a:spcPct val="100000"/>
                </a:lnSpc>
              </a:pPr>
              <a:r>
                <a:rPr lang="en-US" sz="1800" b="1" spc="289">
                  <a:solidFill>
                    <a:schemeClr val="tx1"/>
                  </a:solidFill>
                  <a:latin typeface="+mn-lt"/>
                </a:rPr>
                <a:t>MARCH</a:t>
              </a:r>
            </a:p>
          </p:txBody>
        </p:sp>
        <p:sp>
          <p:nvSpPr>
            <p:cNvPr id="32" name="TextBox 31">
              <a:extLst>
                <a:ext uri="{FF2B5EF4-FFF2-40B4-BE49-F238E27FC236}">
                  <a16:creationId xmlns:a16="http://schemas.microsoft.com/office/drawing/2014/main" id="{5C85DF7F-1A8F-DFCD-D4ED-194F3324FC10}"/>
                </a:ext>
              </a:extLst>
            </p:cNvPr>
            <p:cNvSpPr txBox="1"/>
            <p:nvPr userDrawn="1"/>
          </p:nvSpPr>
          <p:spPr>
            <a:xfrm>
              <a:off x="12660131" y="6538853"/>
              <a:ext cx="3204527" cy="2639028"/>
            </a:xfrm>
            <a:prstGeom prst="rect">
              <a:avLst/>
            </a:prstGeom>
          </p:spPr>
          <p:txBody>
            <a:bodyPr lIns="0" tIns="0" rIns="0" bIns="0" rtlCol="0" anchor="t">
              <a:spAutoFit/>
            </a:bodyPr>
            <a:lstStyle/>
            <a:p>
              <a:pPr algn="ctr">
                <a:lnSpc>
                  <a:spcPct val="100000"/>
                </a:lnSpc>
              </a:pPr>
              <a:r>
                <a:rPr lang="en-US" sz="1200" spc="180">
                  <a:solidFill>
                    <a:schemeClr val="tx1"/>
                  </a:solidFill>
                  <a:latin typeface="+mn-lt"/>
                </a:rPr>
                <a:t>Lorem ipsum dolor sit amet, consectetur adipiscing elit. Duis vulputate nulla at ante rhoncus, vel efficitur felis condimentum. Proin odio odio.</a:t>
              </a:r>
            </a:p>
          </p:txBody>
        </p:sp>
        <p:sp>
          <p:nvSpPr>
            <p:cNvPr id="33" name="TextBox 32">
              <a:extLst>
                <a:ext uri="{FF2B5EF4-FFF2-40B4-BE49-F238E27FC236}">
                  <a16:creationId xmlns:a16="http://schemas.microsoft.com/office/drawing/2014/main" id="{02CA73FB-07C8-13B9-515D-708262CB6B49}"/>
                </a:ext>
              </a:extLst>
            </p:cNvPr>
            <p:cNvSpPr txBox="1"/>
            <p:nvPr userDrawn="1"/>
          </p:nvSpPr>
          <p:spPr>
            <a:xfrm>
              <a:off x="12870835" y="5942960"/>
              <a:ext cx="2709834" cy="494818"/>
            </a:xfrm>
            <a:prstGeom prst="rect">
              <a:avLst/>
            </a:prstGeom>
          </p:spPr>
          <p:txBody>
            <a:bodyPr lIns="0" tIns="0" rIns="0" bIns="0" rtlCol="0" anchor="t">
              <a:spAutoFit/>
            </a:bodyPr>
            <a:lstStyle/>
            <a:p>
              <a:pPr algn="ctr">
                <a:lnSpc>
                  <a:spcPct val="100000"/>
                </a:lnSpc>
              </a:pPr>
              <a:r>
                <a:rPr lang="en-US" sz="1800" b="1" spc="289">
                  <a:solidFill>
                    <a:schemeClr val="tx1"/>
                  </a:solidFill>
                  <a:latin typeface="+mn-lt"/>
                </a:rPr>
                <a:t>APRIL</a:t>
              </a:r>
            </a:p>
          </p:txBody>
        </p:sp>
      </p:grpSp>
    </p:spTree>
    <p:extLst>
      <p:ext uri="{BB962C8B-B14F-4D97-AF65-F5344CB8AC3E}">
        <p14:creationId xmlns:p14="http://schemas.microsoft.com/office/powerpoint/2010/main" val="2822584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502D7A-A1B8-6E61-1839-391AB763F385}"/>
              </a:ext>
            </a:extLst>
          </p:cNvPr>
          <p:cNvSpPr>
            <a:spLocks noGrp="1"/>
          </p:cNvSpPr>
          <p:nvPr>
            <p:ph type="dt" sz="half" idx="10"/>
          </p:nvPr>
        </p:nvSpPr>
        <p:spPr>
          <a:xfrm>
            <a:off x="838200" y="6356350"/>
            <a:ext cx="2743200" cy="365125"/>
          </a:xfrm>
          <a:prstGeom prst="rect">
            <a:avLst/>
          </a:prstGeom>
        </p:spPr>
        <p:txBody>
          <a:bodyPr/>
          <a:lstStyle/>
          <a:p>
            <a:fld id="{A078DA77-9FEF-4C23-9052-D0D8E1C0C4D5}" type="datetimeFigureOut">
              <a:rPr lang="en-US" smtClean="0"/>
              <a:t>7/12/2024</a:t>
            </a:fld>
            <a:endParaRPr lang="en-US"/>
          </a:p>
        </p:txBody>
      </p:sp>
      <p:sp>
        <p:nvSpPr>
          <p:cNvPr id="3" name="Footer Placeholder 2">
            <a:extLst>
              <a:ext uri="{FF2B5EF4-FFF2-40B4-BE49-F238E27FC236}">
                <a16:creationId xmlns:a16="http://schemas.microsoft.com/office/drawing/2014/main" id="{825BEB04-B03E-6AAD-1219-B39AB160971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31A78BB-6CF6-91E7-20A9-967381BA11D6}"/>
              </a:ext>
            </a:extLst>
          </p:cNvPr>
          <p:cNvSpPr>
            <a:spLocks noGrp="1"/>
          </p:cNvSpPr>
          <p:nvPr>
            <p:ph type="sldNum" sz="quarter" idx="12"/>
          </p:nvPr>
        </p:nvSpPr>
        <p:spPr>
          <a:xfrm>
            <a:off x="8610600" y="6356350"/>
            <a:ext cx="2743200" cy="365125"/>
          </a:xfrm>
          <a:prstGeom prst="rect">
            <a:avLst/>
          </a:prstGeom>
        </p:spPr>
        <p:txBody>
          <a:bodyPr/>
          <a:lstStyle/>
          <a:p>
            <a:fld id="{9B8D2CDC-1082-43A7-AC00-B4ACBE26EDB6}" type="slidenum">
              <a:rPr lang="en-US" smtClean="0"/>
              <a:t>‹#›</a:t>
            </a:fld>
            <a:endParaRPr lang="en-US"/>
          </a:p>
        </p:txBody>
      </p:sp>
    </p:spTree>
    <p:extLst>
      <p:ext uri="{BB962C8B-B14F-4D97-AF65-F5344CB8AC3E}">
        <p14:creationId xmlns:p14="http://schemas.microsoft.com/office/powerpoint/2010/main" val="847341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B3FD5-085E-1BF3-15E5-28AE969EDB88}"/>
              </a:ext>
            </a:extLst>
          </p:cNvPr>
          <p:cNvSpPr>
            <a:spLocks noGrp="1"/>
          </p:cNvSpPr>
          <p:nvPr>
            <p:ph type="title" hasCustomPrompt="1"/>
          </p:nvPr>
        </p:nvSpPr>
        <p:spPr>
          <a:xfrm>
            <a:off x="839788" y="457200"/>
            <a:ext cx="3932237" cy="1600200"/>
          </a:xfrm>
          <a:prstGeom prst="rect">
            <a:avLst/>
          </a:prstGeom>
        </p:spPr>
        <p:txBody>
          <a:bodyPr anchor="b"/>
          <a:lstStyle>
            <a:lvl1pPr>
              <a:defRPr sz="3200" b="1"/>
            </a:lvl1pPr>
          </a:lstStyle>
          <a:p>
            <a:r>
              <a:rPr lang="en-US"/>
              <a:t>CLICK TO EDIT MASTER TITLE STYLE</a:t>
            </a:r>
          </a:p>
        </p:txBody>
      </p:sp>
      <p:sp>
        <p:nvSpPr>
          <p:cNvPr id="3" name="Content Placeholder 2">
            <a:extLst>
              <a:ext uri="{FF2B5EF4-FFF2-40B4-BE49-F238E27FC236}">
                <a16:creationId xmlns:a16="http://schemas.microsoft.com/office/drawing/2014/main" id="{18C4B4AE-75D5-5651-48D5-CD5111A1F3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BD5091-36B9-CBDC-5D48-0D442A979FB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9A17F102-5450-E53A-54E6-82BFEC60DF1A}"/>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9B8D2CDC-1082-43A7-AC00-B4ACBE26EDB6}" type="slidenum">
              <a:rPr lang="en-US" smtClean="0"/>
              <a:pPr/>
              <a:t>‹#›</a:t>
            </a:fld>
            <a:endParaRPr lang="en-US"/>
          </a:p>
        </p:txBody>
      </p:sp>
    </p:spTree>
    <p:extLst>
      <p:ext uri="{BB962C8B-B14F-4D97-AF65-F5344CB8AC3E}">
        <p14:creationId xmlns:p14="http://schemas.microsoft.com/office/powerpoint/2010/main" val="9462238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C135C-7C87-F643-7DB8-19A367D7DC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045D07-F593-A564-4ACC-B8B8BEF7CB2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87D5E2-8BA9-B57B-E661-3B1714EF0E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690D34-9C93-E73D-2F8E-5A530D398FC1}"/>
              </a:ext>
            </a:extLst>
          </p:cNvPr>
          <p:cNvSpPr>
            <a:spLocks noGrp="1"/>
          </p:cNvSpPr>
          <p:nvPr>
            <p:ph type="dt" sz="half" idx="10"/>
          </p:nvPr>
        </p:nvSpPr>
        <p:spPr>
          <a:xfrm>
            <a:off x="838200" y="6356350"/>
            <a:ext cx="2743200" cy="365125"/>
          </a:xfrm>
          <a:prstGeom prst="rect">
            <a:avLst/>
          </a:prstGeom>
        </p:spPr>
        <p:txBody>
          <a:bodyPr/>
          <a:lstStyle/>
          <a:p>
            <a:fld id="{A078DA77-9FEF-4C23-9052-D0D8E1C0C4D5}" type="datetimeFigureOut">
              <a:rPr lang="en-US" smtClean="0"/>
              <a:t>7/12/2024</a:t>
            </a:fld>
            <a:endParaRPr lang="en-US"/>
          </a:p>
        </p:txBody>
      </p:sp>
      <p:sp>
        <p:nvSpPr>
          <p:cNvPr id="6" name="Footer Placeholder 5">
            <a:extLst>
              <a:ext uri="{FF2B5EF4-FFF2-40B4-BE49-F238E27FC236}">
                <a16:creationId xmlns:a16="http://schemas.microsoft.com/office/drawing/2014/main" id="{7202BB7F-498B-5937-D6D1-A545DEF69A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4F60723-D090-B409-BAAF-EA351E004802}"/>
              </a:ext>
            </a:extLst>
          </p:cNvPr>
          <p:cNvSpPr>
            <a:spLocks noGrp="1"/>
          </p:cNvSpPr>
          <p:nvPr>
            <p:ph type="sldNum" sz="quarter" idx="12"/>
          </p:nvPr>
        </p:nvSpPr>
        <p:spPr>
          <a:xfrm>
            <a:off x="8610600" y="6356350"/>
            <a:ext cx="2743200" cy="365125"/>
          </a:xfrm>
          <a:prstGeom prst="rect">
            <a:avLst/>
          </a:prstGeom>
        </p:spPr>
        <p:txBody>
          <a:bodyPr/>
          <a:lstStyle/>
          <a:p>
            <a:fld id="{9B8D2CDC-1082-43A7-AC00-B4ACBE26EDB6}" type="slidenum">
              <a:rPr lang="en-US" smtClean="0"/>
              <a:t>‹#›</a:t>
            </a:fld>
            <a:endParaRPr lang="en-US"/>
          </a:p>
        </p:txBody>
      </p:sp>
    </p:spTree>
    <p:extLst>
      <p:ext uri="{BB962C8B-B14F-4D97-AF65-F5344CB8AC3E}">
        <p14:creationId xmlns:p14="http://schemas.microsoft.com/office/powerpoint/2010/main" val="10728634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7B14E-787F-B3D5-0BA2-8A46AC594FF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CB9971-3199-03B4-DB5C-96A9CBC933C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6430C1-9B2B-1EAB-DB31-F3FBA9171D1E}"/>
              </a:ext>
            </a:extLst>
          </p:cNvPr>
          <p:cNvSpPr>
            <a:spLocks noGrp="1"/>
          </p:cNvSpPr>
          <p:nvPr>
            <p:ph type="dt" sz="half" idx="10"/>
          </p:nvPr>
        </p:nvSpPr>
        <p:spPr>
          <a:xfrm>
            <a:off x="838200" y="6356350"/>
            <a:ext cx="2743200" cy="365125"/>
          </a:xfrm>
          <a:prstGeom prst="rect">
            <a:avLst/>
          </a:prstGeom>
        </p:spPr>
        <p:txBody>
          <a:bodyPr/>
          <a:lstStyle/>
          <a:p>
            <a:fld id="{A078DA77-9FEF-4C23-9052-D0D8E1C0C4D5}" type="datetimeFigureOut">
              <a:rPr lang="en-US" smtClean="0"/>
              <a:t>7/12/2024</a:t>
            </a:fld>
            <a:endParaRPr lang="en-US"/>
          </a:p>
        </p:txBody>
      </p:sp>
      <p:sp>
        <p:nvSpPr>
          <p:cNvPr id="5" name="Footer Placeholder 4">
            <a:extLst>
              <a:ext uri="{FF2B5EF4-FFF2-40B4-BE49-F238E27FC236}">
                <a16:creationId xmlns:a16="http://schemas.microsoft.com/office/drawing/2014/main" id="{861C2576-23EF-2BB6-60F5-911991F719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970F31-6FBF-D971-C203-5395C9F18A7A}"/>
              </a:ext>
            </a:extLst>
          </p:cNvPr>
          <p:cNvSpPr>
            <a:spLocks noGrp="1"/>
          </p:cNvSpPr>
          <p:nvPr>
            <p:ph type="sldNum" sz="quarter" idx="12"/>
          </p:nvPr>
        </p:nvSpPr>
        <p:spPr>
          <a:xfrm>
            <a:off x="8610600" y="6356350"/>
            <a:ext cx="2743200" cy="365125"/>
          </a:xfrm>
          <a:prstGeom prst="rect">
            <a:avLst/>
          </a:prstGeom>
        </p:spPr>
        <p:txBody>
          <a:bodyPr/>
          <a:lstStyle/>
          <a:p>
            <a:fld id="{9B8D2CDC-1082-43A7-AC00-B4ACBE26EDB6}" type="slidenum">
              <a:rPr lang="en-US" smtClean="0"/>
              <a:t>‹#›</a:t>
            </a:fld>
            <a:endParaRPr lang="en-US"/>
          </a:p>
        </p:txBody>
      </p:sp>
    </p:spTree>
    <p:extLst>
      <p:ext uri="{BB962C8B-B14F-4D97-AF65-F5344CB8AC3E}">
        <p14:creationId xmlns:p14="http://schemas.microsoft.com/office/powerpoint/2010/main" val="17367796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171CD0-F40A-4B75-6ADF-B3202BA1374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AE446E-D573-652A-E974-54EB65CDF09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14142B-B107-528C-EDC0-EB5C578D7B36}"/>
              </a:ext>
            </a:extLst>
          </p:cNvPr>
          <p:cNvSpPr>
            <a:spLocks noGrp="1"/>
          </p:cNvSpPr>
          <p:nvPr>
            <p:ph type="dt" sz="half" idx="10"/>
          </p:nvPr>
        </p:nvSpPr>
        <p:spPr>
          <a:xfrm>
            <a:off x="838200" y="6356350"/>
            <a:ext cx="2743200" cy="365125"/>
          </a:xfrm>
          <a:prstGeom prst="rect">
            <a:avLst/>
          </a:prstGeom>
        </p:spPr>
        <p:txBody>
          <a:bodyPr/>
          <a:lstStyle/>
          <a:p>
            <a:fld id="{A078DA77-9FEF-4C23-9052-D0D8E1C0C4D5}" type="datetimeFigureOut">
              <a:rPr lang="en-US" smtClean="0"/>
              <a:t>7/12/2024</a:t>
            </a:fld>
            <a:endParaRPr lang="en-US"/>
          </a:p>
        </p:txBody>
      </p:sp>
      <p:sp>
        <p:nvSpPr>
          <p:cNvPr id="5" name="Footer Placeholder 4">
            <a:extLst>
              <a:ext uri="{FF2B5EF4-FFF2-40B4-BE49-F238E27FC236}">
                <a16:creationId xmlns:a16="http://schemas.microsoft.com/office/drawing/2014/main" id="{82099CCE-E1F3-FB3C-707A-F3A4C5412D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0958FE-BAB8-112C-C6C3-6847E141CD86}"/>
              </a:ext>
            </a:extLst>
          </p:cNvPr>
          <p:cNvSpPr>
            <a:spLocks noGrp="1"/>
          </p:cNvSpPr>
          <p:nvPr>
            <p:ph type="sldNum" sz="quarter" idx="12"/>
          </p:nvPr>
        </p:nvSpPr>
        <p:spPr>
          <a:xfrm>
            <a:off x="8610600" y="6356350"/>
            <a:ext cx="2743200" cy="365125"/>
          </a:xfrm>
          <a:prstGeom prst="rect">
            <a:avLst/>
          </a:prstGeom>
        </p:spPr>
        <p:txBody>
          <a:bodyPr/>
          <a:lstStyle/>
          <a:p>
            <a:fld id="{9B8D2CDC-1082-43A7-AC00-B4ACBE26EDB6}" type="slidenum">
              <a:rPr lang="en-US" smtClean="0"/>
              <a:t>‹#›</a:t>
            </a:fld>
            <a:endParaRPr lang="en-US"/>
          </a:p>
        </p:txBody>
      </p:sp>
    </p:spTree>
    <p:extLst>
      <p:ext uri="{BB962C8B-B14F-4D97-AF65-F5344CB8AC3E}">
        <p14:creationId xmlns:p14="http://schemas.microsoft.com/office/powerpoint/2010/main" val="35431044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3515" y="107528"/>
            <a:ext cx="10972800" cy="731617"/>
          </a:xfrm>
        </p:spPr>
        <p:txBody>
          <a:bodyPr/>
          <a:lstStyle>
            <a:lvl1pPr>
              <a:defRPr/>
            </a:lvl1pPr>
          </a:lstStyle>
          <a:p>
            <a:r>
              <a:rPr lang="en-US"/>
              <a:t>Master title style (only changes made to the parent slide will be reflected in the app)</a:t>
            </a:r>
          </a:p>
        </p:txBody>
      </p:sp>
      <p:sp>
        <p:nvSpPr>
          <p:cNvPr id="6" name="Slide Number Placeholder 5"/>
          <p:cNvSpPr>
            <a:spLocks noGrp="1"/>
          </p:cNvSpPr>
          <p:nvPr>
            <p:ph type="sldNum" sz="quarter" idx="12"/>
          </p:nvPr>
        </p:nvSpPr>
        <p:spPr/>
        <p:txBody>
          <a:bodyPr/>
          <a:lstStyle/>
          <a:p>
            <a:fld id="{A88B48FB-E956-2048-9E74-C69E7CAA26CC}" type="slidenum">
              <a:rPr lang="en-US" smtClean="0"/>
              <a:t>‹#›</a:t>
            </a:fld>
            <a:endParaRPr lang="en-US"/>
          </a:p>
        </p:txBody>
      </p:sp>
      <p:sp>
        <p:nvSpPr>
          <p:cNvPr id="8" name="Content Placeholder 7">
            <a:extLst>
              <a:ext uri="{FF2B5EF4-FFF2-40B4-BE49-F238E27FC236}">
                <a16:creationId xmlns:a16="http://schemas.microsoft.com/office/drawing/2014/main" id="{8252A03B-2D42-4DAE-8460-CF96145A8DF0}"/>
              </a:ext>
            </a:extLst>
          </p:cNvPr>
          <p:cNvSpPr>
            <a:spLocks noGrp="1"/>
          </p:cNvSpPr>
          <p:nvPr>
            <p:ph sz="quarter" idx="13" hasCustomPrompt="1"/>
          </p:nvPr>
        </p:nvSpPr>
        <p:spPr>
          <a:xfrm>
            <a:off x="153515" y="1340107"/>
            <a:ext cx="10972800" cy="4758684"/>
          </a:xfrm>
        </p:spPr>
        <p:txBody>
          <a:bodyPr/>
          <a:lstStyle>
            <a:lvl1pPr>
              <a:defRPr sz="1867">
                <a:solidFill>
                  <a:schemeClr val="tx1"/>
                </a:solidFill>
              </a:defRPr>
            </a:lvl1pPr>
            <a:lvl2pPr>
              <a:defRPr sz="1867">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67">
                <a:latin typeface="Arial" panose="020B0604020202020204" pitchFamily="34" charset="0"/>
                <a:cs typeface="Arial" panose="020B0604020202020204" pitchFamily="34" charset="0"/>
              </a:defRPr>
            </a:lvl4pPr>
            <a:lvl5pPr>
              <a:defRPr sz="1467">
                <a:latin typeface="Arial" panose="020B0604020202020204" pitchFamily="34" charset="0"/>
                <a:cs typeface="Arial" panose="020B0604020202020204" pitchFamily="34" charset="0"/>
              </a:defRPr>
            </a:lvl5pPr>
          </a:lstStyle>
          <a:p>
            <a:pPr lvl="0"/>
            <a:r>
              <a:rPr lang="en-US"/>
              <a:t>Master text style</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CB14CF1-AB9B-4870-9E5C-AD8F31C7FF68}"/>
              </a:ext>
            </a:extLst>
          </p:cNvPr>
          <p:cNvSpPr>
            <a:spLocks noGrp="1"/>
          </p:cNvSpPr>
          <p:nvPr>
            <p:ph type="body" sz="quarter" idx="14" hasCustomPrompt="1"/>
          </p:nvPr>
        </p:nvSpPr>
        <p:spPr>
          <a:xfrm>
            <a:off x="164429" y="836559"/>
            <a:ext cx="10972800" cy="319617"/>
          </a:xfrm>
        </p:spPr>
        <p:txBody>
          <a:bodyPr/>
          <a:lstStyle>
            <a:lvl1pPr>
              <a:defRPr/>
            </a:lvl1pPr>
          </a:lstStyle>
          <a:p>
            <a:pPr lvl="0"/>
            <a:r>
              <a:rPr lang="en-US"/>
              <a:t>Master text style</a:t>
            </a:r>
            <a:endParaRPr lang="en-GB"/>
          </a:p>
        </p:txBody>
      </p:sp>
      <p:sp>
        <p:nvSpPr>
          <p:cNvPr id="7" name="Footer Placeholder 3">
            <a:extLst>
              <a:ext uri="{FF2B5EF4-FFF2-40B4-BE49-F238E27FC236}">
                <a16:creationId xmlns:a16="http://schemas.microsoft.com/office/drawing/2014/main" id="{E39551A5-770E-3978-ED85-9963EA081996}"/>
              </a:ext>
            </a:extLst>
          </p:cNvPr>
          <p:cNvSpPr>
            <a:spLocks noGrp="1"/>
          </p:cNvSpPr>
          <p:nvPr>
            <p:ph type="ftr" sz="quarter" idx="3"/>
          </p:nvPr>
        </p:nvSpPr>
        <p:spPr>
          <a:xfrm>
            <a:off x="222899" y="6415823"/>
            <a:ext cx="10972800" cy="366183"/>
          </a:xfrm>
          <a:prstGeom prst="rect">
            <a:avLst/>
          </a:prstGeom>
        </p:spPr>
        <p:txBody>
          <a:bodyPr vert="horz" lIns="91440" tIns="45720" rIns="91440" bIns="45720" rtlCol="0" anchor="ctr"/>
          <a:lstStyle>
            <a:lvl1pPr algn="l">
              <a:defRPr sz="1400">
                <a:solidFill>
                  <a:schemeClr val="tx1">
                    <a:tint val="75000"/>
                  </a:schemeClr>
                </a:solidFill>
              </a:defRPr>
            </a:lvl1pPr>
          </a:lstStyle>
          <a:p>
            <a:endParaRPr lang="en-US"/>
          </a:p>
        </p:txBody>
      </p:sp>
    </p:spTree>
    <p:extLst>
      <p:ext uri="{BB962C8B-B14F-4D97-AF65-F5344CB8AC3E}">
        <p14:creationId xmlns:p14="http://schemas.microsoft.com/office/powerpoint/2010/main" val="676585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11" name="Freeform 2">
            <a:extLst>
              <a:ext uri="{FF2B5EF4-FFF2-40B4-BE49-F238E27FC236}">
                <a16:creationId xmlns:a16="http://schemas.microsoft.com/office/drawing/2014/main" id="{AEA4FD94-BF7F-C44F-394C-289057DE5FBA}"/>
              </a:ext>
            </a:extLst>
          </p:cNvPr>
          <p:cNvSpPr/>
          <p:nvPr/>
        </p:nvSpPr>
        <p:spPr>
          <a:xfrm flipH="1">
            <a:off x="-48484" y="-25803"/>
            <a:ext cx="13004769" cy="6958585"/>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alphaModFix amt="35000"/>
              <a:extLst>
                <a:ext uri="{28A0092B-C50C-407E-A947-70E740481C1C}">
                  <a14:useLocalDpi xmlns:a14="http://schemas.microsoft.com/office/drawing/2010/main"/>
                </a:ext>
              </a:extLst>
            </a:blip>
            <a:stretch>
              <a:fillRect/>
            </a:stretch>
          </a:blipFill>
        </p:spPr>
        <p:txBody>
          <a:bodyPr/>
          <a:lstStyle/>
          <a:p>
            <a:endParaRPr lang="en-US"/>
          </a:p>
        </p:txBody>
      </p:sp>
      <p:sp>
        <p:nvSpPr>
          <p:cNvPr id="2" name="Title 1">
            <a:extLst>
              <a:ext uri="{FF2B5EF4-FFF2-40B4-BE49-F238E27FC236}">
                <a16:creationId xmlns:a16="http://schemas.microsoft.com/office/drawing/2014/main" id="{6034DF03-2468-9321-290F-DC8B69678305}"/>
              </a:ext>
            </a:extLst>
          </p:cNvPr>
          <p:cNvSpPr>
            <a:spLocks noGrp="1"/>
          </p:cNvSpPr>
          <p:nvPr>
            <p:ph type="ctrTitle" hasCustomPrompt="1"/>
          </p:nvPr>
        </p:nvSpPr>
        <p:spPr>
          <a:xfrm>
            <a:off x="704660" y="1833949"/>
            <a:ext cx="7154826" cy="2387600"/>
          </a:xfrm>
          <a:prstGeom prst="rect">
            <a:avLst/>
          </a:prstGeom>
        </p:spPr>
        <p:txBody>
          <a:bodyPr anchor="b"/>
          <a:lstStyle>
            <a:lvl1pPr algn="l">
              <a:lnSpc>
                <a:spcPts val="6100"/>
              </a:lnSpc>
              <a:defRPr sz="6000" b="1">
                <a:solidFill>
                  <a:schemeClr val="accent5"/>
                </a:solidFill>
              </a:defRPr>
            </a:lvl1pPr>
          </a:lstStyle>
          <a:p>
            <a:r>
              <a:rPr lang="en-US"/>
              <a:t>CLICK TO EDIT SECTION TITLE STYLE</a:t>
            </a:r>
          </a:p>
        </p:txBody>
      </p:sp>
      <p:sp>
        <p:nvSpPr>
          <p:cNvPr id="3" name="Subtitle 2">
            <a:extLst>
              <a:ext uri="{FF2B5EF4-FFF2-40B4-BE49-F238E27FC236}">
                <a16:creationId xmlns:a16="http://schemas.microsoft.com/office/drawing/2014/main" id="{42D1FF1C-9143-1E88-79A2-332FE6BE5E7E}"/>
              </a:ext>
            </a:extLst>
          </p:cNvPr>
          <p:cNvSpPr>
            <a:spLocks noGrp="1"/>
          </p:cNvSpPr>
          <p:nvPr>
            <p:ph type="subTitle" idx="1"/>
          </p:nvPr>
        </p:nvSpPr>
        <p:spPr>
          <a:xfrm>
            <a:off x="704659" y="4564989"/>
            <a:ext cx="5444251" cy="1655762"/>
          </a:xfrm>
          <a:prstGeom prst="rect">
            <a:avLst/>
          </a:prstGeom>
        </p:spPr>
        <p:txBody>
          <a:bodyPr/>
          <a:lstStyle>
            <a:lvl1pPr marL="0" indent="0" algn="l">
              <a:buNone/>
              <a:defRPr sz="24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Rectangle 4">
            <a:extLst>
              <a:ext uri="{FF2B5EF4-FFF2-40B4-BE49-F238E27FC236}">
                <a16:creationId xmlns:a16="http://schemas.microsoft.com/office/drawing/2014/main" id="{594E26E8-338C-F072-9E8F-5BA748A8BF96}"/>
              </a:ext>
            </a:extLst>
          </p:cNvPr>
          <p:cNvSpPr/>
          <p:nvPr userDrawn="1"/>
        </p:nvSpPr>
        <p:spPr>
          <a:xfrm>
            <a:off x="769976" y="4332518"/>
            <a:ext cx="2833197" cy="10885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7660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880FD-A67B-3B86-65FD-F4707EC19235}"/>
              </a:ext>
            </a:extLst>
          </p:cNvPr>
          <p:cNvSpPr>
            <a:spLocks noGrp="1"/>
          </p:cNvSpPr>
          <p:nvPr>
            <p:ph type="title" hasCustomPrompt="1"/>
          </p:nvPr>
        </p:nvSpPr>
        <p:spPr>
          <a:xfrm>
            <a:off x="281901" y="223835"/>
            <a:ext cx="11628198" cy="781051"/>
          </a:xfrm>
          <a:prstGeom prst="rect">
            <a:avLst/>
          </a:prstGeom>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3E4FD55F-8CC5-7BB0-747F-5B67CC0A5352}"/>
              </a:ext>
            </a:extLst>
          </p:cNvPr>
          <p:cNvSpPr>
            <a:spLocks noGrp="1"/>
          </p:cNvSpPr>
          <p:nvPr>
            <p:ph idx="1"/>
          </p:nvPr>
        </p:nvSpPr>
        <p:spPr>
          <a:xfrm>
            <a:off x="281901" y="1271847"/>
            <a:ext cx="11628199" cy="49051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97A7CD4-8800-996C-5371-7A3E06DD0C28}"/>
              </a:ext>
            </a:extLst>
          </p:cNvPr>
          <p:cNvSpPr/>
          <p:nvPr userDrawn="1"/>
        </p:nvSpPr>
        <p:spPr>
          <a:xfrm>
            <a:off x="407571" y="926869"/>
            <a:ext cx="1023851" cy="7801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29FFA17B-977F-AD89-F6BA-ECB422F8C917}"/>
              </a:ext>
            </a:extLst>
          </p:cNvPr>
          <p:cNvSpPr txBox="1">
            <a:spLocks/>
          </p:cNvSpPr>
          <p:nvPr userDrawn="1"/>
        </p:nvSpPr>
        <p:spPr>
          <a:xfrm>
            <a:off x="11047616" y="6402298"/>
            <a:ext cx="862484" cy="319177"/>
          </a:xfrm>
          <a:prstGeom prst="rect">
            <a:avLst/>
          </a:prstGeom>
          <a:noFill/>
        </p:spPr>
        <p:txBody>
          <a:bodyPr/>
          <a:lstStyle>
            <a:defPPr>
              <a:defRPr lang="en-US"/>
            </a:defPPr>
            <a:lvl1pPr marL="0" algn="r" defTabSz="914400" rtl="0" eaLnBrk="1" latinLnBrk="0" hangingPunct="1">
              <a:defRPr sz="1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8D2CDC-1082-43A7-AC00-B4ACBE26EDB6}" type="slidenum">
              <a:rPr lang="en-US" smtClean="0"/>
              <a:pPr/>
              <a:t>‹#›</a:t>
            </a:fld>
            <a:endParaRPr lang="en-US"/>
          </a:p>
        </p:txBody>
      </p:sp>
    </p:spTree>
    <p:extLst>
      <p:ext uri="{BB962C8B-B14F-4D97-AF65-F5344CB8AC3E}">
        <p14:creationId xmlns:p14="http://schemas.microsoft.com/office/powerpoint/2010/main" val="2930620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D41E8-7DA7-6BE7-EC8D-10F98A091189}"/>
              </a:ext>
            </a:extLst>
          </p:cNvPr>
          <p:cNvSpPr>
            <a:spLocks noGrp="1"/>
          </p:cNvSpPr>
          <p:nvPr>
            <p:ph type="title" hasCustomPrompt="1"/>
          </p:nvPr>
        </p:nvSpPr>
        <p:spPr>
          <a:xfrm>
            <a:off x="831850" y="1709738"/>
            <a:ext cx="10515600" cy="2852737"/>
          </a:xfrm>
          <a:prstGeom prst="rect">
            <a:avLst/>
          </a:prstGeom>
        </p:spPr>
        <p:txBody>
          <a:bodyPr anchor="b"/>
          <a:lstStyle>
            <a:lvl1pPr>
              <a:defRPr sz="4800" b="1"/>
            </a:lvl1pPr>
          </a:lstStyle>
          <a:p>
            <a:r>
              <a:rPr lang="en-US"/>
              <a:t>CLICK TO EDIT MASTER TITLE STYLE</a:t>
            </a:r>
          </a:p>
        </p:txBody>
      </p:sp>
      <p:sp>
        <p:nvSpPr>
          <p:cNvPr id="3" name="Text Placeholder 2">
            <a:extLst>
              <a:ext uri="{FF2B5EF4-FFF2-40B4-BE49-F238E27FC236}">
                <a16:creationId xmlns:a16="http://schemas.microsoft.com/office/drawing/2014/main" id="{A1698F62-274C-98D2-F0A0-6C45D102D1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accent4"/>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8FB61C07-FEA0-D5B5-7C0F-9C476C0E1837}"/>
              </a:ext>
            </a:extLst>
          </p:cNvPr>
          <p:cNvSpPr>
            <a:spLocks noGrp="1"/>
          </p:cNvSpPr>
          <p:nvPr>
            <p:ph type="sldNum" sz="quarter" idx="12"/>
          </p:nvPr>
        </p:nvSpPr>
        <p:spPr>
          <a:xfrm>
            <a:off x="8610600" y="6356350"/>
            <a:ext cx="2743200" cy="365125"/>
          </a:xfrm>
          <a:prstGeom prst="rect">
            <a:avLst/>
          </a:prstGeom>
        </p:spPr>
        <p:txBody>
          <a:bodyPr/>
          <a:lstStyle>
            <a:lvl1pPr algn="r">
              <a:defRPr/>
            </a:lvl1pPr>
          </a:lstStyle>
          <a:p>
            <a:fld id="{9B8D2CDC-1082-43A7-AC00-B4ACBE26EDB6}" type="slidenum">
              <a:rPr lang="en-US" smtClean="0"/>
              <a:pPr/>
              <a:t>‹#›</a:t>
            </a:fld>
            <a:endParaRPr lang="en-US"/>
          </a:p>
        </p:txBody>
      </p:sp>
    </p:spTree>
    <p:extLst>
      <p:ext uri="{BB962C8B-B14F-4D97-AF65-F5344CB8AC3E}">
        <p14:creationId xmlns:p14="http://schemas.microsoft.com/office/powerpoint/2010/main" val="3533121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79A29C-42A9-3B73-35D3-C8CB7CBE4AD6}"/>
              </a:ext>
            </a:extLst>
          </p:cNvPr>
          <p:cNvSpPr>
            <a:spLocks noGrp="1"/>
          </p:cNvSpPr>
          <p:nvPr>
            <p:ph sz="half" idx="1"/>
          </p:nvPr>
        </p:nvSpPr>
        <p:spPr>
          <a:xfrm>
            <a:off x="281899" y="1271844"/>
            <a:ext cx="5428945" cy="49051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89E4A8-07DF-A563-CAA2-4C3E2AF058F4}"/>
              </a:ext>
            </a:extLst>
          </p:cNvPr>
          <p:cNvSpPr>
            <a:spLocks noGrp="1"/>
          </p:cNvSpPr>
          <p:nvPr>
            <p:ph sz="half" idx="2"/>
          </p:nvPr>
        </p:nvSpPr>
        <p:spPr>
          <a:xfrm>
            <a:off x="6018415" y="1271844"/>
            <a:ext cx="5891683" cy="49051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6B509306-2EEE-D9B4-3AAC-EE94150CD263}"/>
              </a:ext>
            </a:extLst>
          </p:cNvPr>
          <p:cNvSpPr>
            <a:spLocks noGrp="1"/>
          </p:cNvSpPr>
          <p:nvPr>
            <p:ph type="title" hasCustomPrompt="1"/>
          </p:nvPr>
        </p:nvSpPr>
        <p:spPr>
          <a:xfrm>
            <a:off x="281901" y="223835"/>
            <a:ext cx="11628198" cy="781051"/>
          </a:xfrm>
          <a:prstGeom prst="rect">
            <a:avLst/>
          </a:prstGeom>
        </p:spPr>
        <p:txBody>
          <a:bodyPr/>
          <a:lstStyle>
            <a:lvl1pPr>
              <a:defRPr b="1"/>
            </a:lvl1pPr>
          </a:lstStyle>
          <a:p>
            <a:r>
              <a:rPr lang="en-US"/>
              <a:t>CLICK TO EDIT MASTER TITLE STYLE</a:t>
            </a:r>
          </a:p>
        </p:txBody>
      </p:sp>
      <p:sp>
        <p:nvSpPr>
          <p:cNvPr id="10" name="Rectangle 9">
            <a:extLst>
              <a:ext uri="{FF2B5EF4-FFF2-40B4-BE49-F238E27FC236}">
                <a16:creationId xmlns:a16="http://schemas.microsoft.com/office/drawing/2014/main" id="{9339637C-A94B-0774-77F8-EF599BF0779E}"/>
              </a:ext>
            </a:extLst>
          </p:cNvPr>
          <p:cNvSpPr/>
          <p:nvPr userDrawn="1"/>
        </p:nvSpPr>
        <p:spPr>
          <a:xfrm>
            <a:off x="407571" y="926869"/>
            <a:ext cx="1023851" cy="7801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9CDE95E7-AC1B-09E3-5A1E-9717322557A1}"/>
              </a:ext>
            </a:extLst>
          </p:cNvPr>
          <p:cNvSpPr txBox="1">
            <a:spLocks/>
          </p:cNvSpPr>
          <p:nvPr userDrawn="1"/>
        </p:nvSpPr>
        <p:spPr>
          <a:xfrm>
            <a:off x="11047616" y="6402298"/>
            <a:ext cx="862484" cy="319177"/>
          </a:xfrm>
          <a:prstGeom prst="rect">
            <a:avLst/>
          </a:prstGeom>
          <a:noFill/>
        </p:spPr>
        <p:txBody>
          <a:bodyPr/>
          <a:lstStyle>
            <a:defPPr>
              <a:defRPr lang="en-US"/>
            </a:defPPr>
            <a:lvl1pPr marL="0" algn="r" defTabSz="914400" rtl="0" eaLnBrk="1" latinLnBrk="0" hangingPunct="1">
              <a:defRPr sz="1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8D2CDC-1082-43A7-AC00-B4ACBE26EDB6}" type="slidenum">
              <a:rPr lang="en-US" smtClean="0"/>
              <a:pPr/>
              <a:t>‹#›</a:t>
            </a:fld>
            <a:endParaRPr lang="en-US"/>
          </a:p>
        </p:txBody>
      </p:sp>
    </p:spTree>
    <p:extLst>
      <p:ext uri="{BB962C8B-B14F-4D97-AF65-F5344CB8AC3E}">
        <p14:creationId xmlns:p14="http://schemas.microsoft.com/office/powerpoint/2010/main" val="408871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DF378D5A-558C-7B3F-2383-1085A4A40004}"/>
              </a:ext>
            </a:extLst>
          </p:cNvPr>
          <p:cNvSpPr>
            <a:spLocks noGrp="1"/>
          </p:cNvSpPr>
          <p:nvPr>
            <p:ph sz="half" idx="10"/>
          </p:nvPr>
        </p:nvSpPr>
        <p:spPr>
          <a:xfrm>
            <a:off x="4261755" y="1251034"/>
            <a:ext cx="3658730" cy="49051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7879A29C-42A9-3B73-35D3-C8CB7CBE4AD6}"/>
              </a:ext>
            </a:extLst>
          </p:cNvPr>
          <p:cNvSpPr>
            <a:spLocks noGrp="1"/>
          </p:cNvSpPr>
          <p:nvPr>
            <p:ph sz="half" idx="1"/>
          </p:nvPr>
        </p:nvSpPr>
        <p:spPr>
          <a:xfrm>
            <a:off x="281899" y="1251034"/>
            <a:ext cx="3658730" cy="49051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6B509306-2EEE-D9B4-3AAC-EE94150CD263}"/>
              </a:ext>
            </a:extLst>
          </p:cNvPr>
          <p:cNvSpPr>
            <a:spLocks noGrp="1"/>
          </p:cNvSpPr>
          <p:nvPr>
            <p:ph type="title" hasCustomPrompt="1"/>
          </p:nvPr>
        </p:nvSpPr>
        <p:spPr>
          <a:xfrm>
            <a:off x="281901" y="223835"/>
            <a:ext cx="11628198" cy="781051"/>
          </a:xfrm>
          <a:prstGeom prst="rect">
            <a:avLst/>
          </a:prstGeom>
        </p:spPr>
        <p:txBody>
          <a:bodyPr/>
          <a:lstStyle>
            <a:lvl1pPr>
              <a:defRPr b="1"/>
            </a:lvl1pPr>
          </a:lstStyle>
          <a:p>
            <a:r>
              <a:rPr lang="en-US"/>
              <a:t>CLICK TO EDIT MASTER TITLE STYLE</a:t>
            </a:r>
          </a:p>
        </p:txBody>
      </p:sp>
      <p:sp>
        <p:nvSpPr>
          <p:cNvPr id="10" name="Rectangle 9">
            <a:extLst>
              <a:ext uri="{FF2B5EF4-FFF2-40B4-BE49-F238E27FC236}">
                <a16:creationId xmlns:a16="http://schemas.microsoft.com/office/drawing/2014/main" id="{9339637C-A94B-0774-77F8-EF599BF0779E}"/>
              </a:ext>
            </a:extLst>
          </p:cNvPr>
          <p:cNvSpPr/>
          <p:nvPr userDrawn="1"/>
        </p:nvSpPr>
        <p:spPr>
          <a:xfrm>
            <a:off x="407571" y="926869"/>
            <a:ext cx="1023851" cy="7801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9CDE95E7-AC1B-09E3-5A1E-9717322557A1}"/>
              </a:ext>
            </a:extLst>
          </p:cNvPr>
          <p:cNvSpPr txBox="1">
            <a:spLocks/>
          </p:cNvSpPr>
          <p:nvPr userDrawn="1"/>
        </p:nvSpPr>
        <p:spPr>
          <a:xfrm>
            <a:off x="11047616" y="6402298"/>
            <a:ext cx="862484" cy="319177"/>
          </a:xfrm>
          <a:prstGeom prst="rect">
            <a:avLst/>
          </a:prstGeom>
          <a:noFill/>
        </p:spPr>
        <p:txBody>
          <a:bodyPr/>
          <a:lstStyle>
            <a:defPPr>
              <a:defRPr lang="en-US"/>
            </a:defPPr>
            <a:lvl1pPr marL="0" algn="r" defTabSz="914400" rtl="0" eaLnBrk="1" latinLnBrk="0" hangingPunct="1">
              <a:defRPr sz="1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8D2CDC-1082-43A7-AC00-B4ACBE26EDB6}" type="slidenum">
              <a:rPr lang="en-US" smtClean="0"/>
              <a:pPr/>
              <a:t>‹#›</a:t>
            </a:fld>
            <a:endParaRPr lang="en-US"/>
          </a:p>
        </p:txBody>
      </p:sp>
      <p:cxnSp>
        <p:nvCxnSpPr>
          <p:cNvPr id="7" name="Straight Connector 6">
            <a:extLst>
              <a:ext uri="{FF2B5EF4-FFF2-40B4-BE49-F238E27FC236}">
                <a16:creationId xmlns:a16="http://schemas.microsoft.com/office/drawing/2014/main" id="{9266B2A0-EDCC-1201-0761-589FB8B03325}"/>
              </a:ext>
            </a:extLst>
          </p:cNvPr>
          <p:cNvCxnSpPr>
            <a:cxnSpLocks/>
          </p:cNvCxnSpPr>
          <p:nvPr userDrawn="1"/>
        </p:nvCxnSpPr>
        <p:spPr>
          <a:xfrm>
            <a:off x="4101192" y="1251034"/>
            <a:ext cx="0" cy="4905116"/>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FF8FFE50-086E-955B-1185-A1DFBB01A9C0}"/>
              </a:ext>
            </a:extLst>
          </p:cNvPr>
          <p:cNvCxnSpPr>
            <a:cxnSpLocks/>
          </p:cNvCxnSpPr>
          <p:nvPr userDrawn="1"/>
        </p:nvCxnSpPr>
        <p:spPr>
          <a:xfrm>
            <a:off x="8081048" y="1251034"/>
            <a:ext cx="0" cy="4905116"/>
          </a:xfrm>
          <a:prstGeom prst="line">
            <a:avLst/>
          </a:prstGeom>
        </p:spPr>
        <p:style>
          <a:lnRef idx="2">
            <a:schemeClr val="accent1"/>
          </a:lnRef>
          <a:fillRef idx="0">
            <a:schemeClr val="accent1"/>
          </a:fillRef>
          <a:effectRef idx="1">
            <a:schemeClr val="accent1"/>
          </a:effectRef>
          <a:fontRef idx="minor">
            <a:schemeClr val="tx1"/>
          </a:fontRef>
        </p:style>
      </p:cxnSp>
      <p:sp>
        <p:nvSpPr>
          <p:cNvPr id="13" name="Content Placeholder 2">
            <a:extLst>
              <a:ext uri="{FF2B5EF4-FFF2-40B4-BE49-F238E27FC236}">
                <a16:creationId xmlns:a16="http://schemas.microsoft.com/office/drawing/2014/main" id="{7544DC72-F4DB-2619-FBCA-0D8DF57620A5}"/>
              </a:ext>
            </a:extLst>
          </p:cNvPr>
          <p:cNvSpPr>
            <a:spLocks noGrp="1"/>
          </p:cNvSpPr>
          <p:nvPr>
            <p:ph sz="half" idx="11"/>
          </p:nvPr>
        </p:nvSpPr>
        <p:spPr>
          <a:xfrm>
            <a:off x="8241610" y="1251034"/>
            <a:ext cx="3658730" cy="49051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1228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79A29C-42A9-3B73-35D3-C8CB7CBE4AD6}"/>
              </a:ext>
            </a:extLst>
          </p:cNvPr>
          <p:cNvSpPr>
            <a:spLocks noGrp="1"/>
          </p:cNvSpPr>
          <p:nvPr>
            <p:ph sz="half" idx="1"/>
          </p:nvPr>
        </p:nvSpPr>
        <p:spPr>
          <a:xfrm>
            <a:off x="281899" y="1251034"/>
            <a:ext cx="2526615" cy="49051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89E4A8-07DF-A563-CAA2-4C3E2AF058F4}"/>
              </a:ext>
            </a:extLst>
          </p:cNvPr>
          <p:cNvSpPr>
            <a:spLocks noGrp="1"/>
          </p:cNvSpPr>
          <p:nvPr>
            <p:ph sz="half" idx="2"/>
          </p:nvPr>
        </p:nvSpPr>
        <p:spPr>
          <a:xfrm>
            <a:off x="9111343" y="1251034"/>
            <a:ext cx="2798755" cy="49051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6B509306-2EEE-D9B4-3AAC-EE94150CD263}"/>
              </a:ext>
            </a:extLst>
          </p:cNvPr>
          <p:cNvSpPr>
            <a:spLocks noGrp="1"/>
          </p:cNvSpPr>
          <p:nvPr>
            <p:ph type="title" hasCustomPrompt="1"/>
          </p:nvPr>
        </p:nvSpPr>
        <p:spPr>
          <a:xfrm>
            <a:off x="281901" y="223835"/>
            <a:ext cx="11628198" cy="781051"/>
          </a:xfrm>
          <a:prstGeom prst="rect">
            <a:avLst/>
          </a:prstGeom>
        </p:spPr>
        <p:txBody>
          <a:bodyPr/>
          <a:lstStyle>
            <a:lvl1pPr>
              <a:defRPr b="1"/>
            </a:lvl1pPr>
          </a:lstStyle>
          <a:p>
            <a:r>
              <a:rPr lang="en-US"/>
              <a:t>CLICK TO EDIT MASTER TITLE STYLE</a:t>
            </a:r>
          </a:p>
        </p:txBody>
      </p:sp>
      <p:sp>
        <p:nvSpPr>
          <p:cNvPr id="10" name="Rectangle 9">
            <a:extLst>
              <a:ext uri="{FF2B5EF4-FFF2-40B4-BE49-F238E27FC236}">
                <a16:creationId xmlns:a16="http://schemas.microsoft.com/office/drawing/2014/main" id="{9339637C-A94B-0774-77F8-EF599BF0779E}"/>
              </a:ext>
            </a:extLst>
          </p:cNvPr>
          <p:cNvSpPr/>
          <p:nvPr userDrawn="1"/>
        </p:nvSpPr>
        <p:spPr>
          <a:xfrm>
            <a:off x="407571" y="926869"/>
            <a:ext cx="1023851" cy="7801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9CDE95E7-AC1B-09E3-5A1E-9717322557A1}"/>
              </a:ext>
            </a:extLst>
          </p:cNvPr>
          <p:cNvSpPr txBox="1">
            <a:spLocks/>
          </p:cNvSpPr>
          <p:nvPr userDrawn="1"/>
        </p:nvSpPr>
        <p:spPr>
          <a:xfrm>
            <a:off x="11047616" y="6402298"/>
            <a:ext cx="862484" cy="319177"/>
          </a:xfrm>
          <a:prstGeom prst="rect">
            <a:avLst/>
          </a:prstGeom>
          <a:noFill/>
        </p:spPr>
        <p:txBody>
          <a:bodyPr/>
          <a:lstStyle>
            <a:defPPr>
              <a:defRPr lang="en-US"/>
            </a:defPPr>
            <a:lvl1pPr marL="0" algn="r" defTabSz="914400" rtl="0" eaLnBrk="1" latinLnBrk="0" hangingPunct="1">
              <a:defRPr sz="1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8D2CDC-1082-43A7-AC00-B4ACBE26EDB6}" type="slidenum">
              <a:rPr lang="en-US" smtClean="0"/>
              <a:pPr/>
              <a:t>‹#›</a:t>
            </a:fld>
            <a:endParaRPr lang="en-US"/>
          </a:p>
        </p:txBody>
      </p:sp>
      <p:sp>
        <p:nvSpPr>
          <p:cNvPr id="2" name="Content Placeholder 3">
            <a:extLst>
              <a:ext uri="{FF2B5EF4-FFF2-40B4-BE49-F238E27FC236}">
                <a16:creationId xmlns:a16="http://schemas.microsoft.com/office/drawing/2014/main" id="{1F349EB5-F78F-AA7C-DFF9-B5997194D98F}"/>
              </a:ext>
            </a:extLst>
          </p:cNvPr>
          <p:cNvSpPr>
            <a:spLocks noGrp="1"/>
          </p:cNvSpPr>
          <p:nvPr>
            <p:ph sz="half" idx="10"/>
          </p:nvPr>
        </p:nvSpPr>
        <p:spPr>
          <a:xfrm>
            <a:off x="6077481" y="1251034"/>
            <a:ext cx="2798755" cy="49051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65E233ED-2D46-8222-F3BF-11D5DCFC57D2}"/>
              </a:ext>
            </a:extLst>
          </p:cNvPr>
          <p:cNvSpPr>
            <a:spLocks noGrp="1"/>
          </p:cNvSpPr>
          <p:nvPr>
            <p:ph sz="half" idx="11"/>
          </p:nvPr>
        </p:nvSpPr>
        <p:spPr>
          <a:xfrm>
            <a:off x="3043620" y="1251034"/>
            <a:ext cx="2798755" cy="49051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9266B2A0-EDCC-1201-0761-589FB8B03325}"/>
              </a:ext>
            </a:extLst>
          </p:cNvPr>
          <p:cNvCxnSpPr>
            <a:cxnSpLocks/>
          </p:cNvCxnSpPr>
          <p:nvPr userDrawn="1"/>
        </p:nvCxnSpPr>
        <p:spPr>
          <a:xfrm>
            <a:off x="2926067" y="1251034"/>
            <a:ext cx="0" cy="4905116"/>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48B310C3-970C-DC54-6C04-D2F0FA546463}"/>
              </a:ext>
            </a:extLst>
          </p:cNvPr>
          <p:cNvCxnSpPr>
            <a:cxnSpLocks/>
          </p:cNvCxnSpPr>
          <p:nvPr userDrawn="1"/>
        </p:nvCxnSpPr>
        <p:spPr>
          <a:xfrm>
            <a:off x="5959928" y="1251034"/>
            <a:ext cx="0" cy="4905116"/>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FF8FFE50-086E-955B-1185-A1DFBB01A9C0}"/>
              </a:ext>
            </a:extLst>
          </p:cNvPr>
          <p:cNvCxnSpPr>
            <a:cxnSpLocks/>
          </p:cNvCxnSpPr>
          <p:nvPr userDrawn="1"/>
        </p:nvCxnSpPr>
        <p:spPr>
          <a:xfrm>
            <a:off x="8993789" y="1251034"/>
            <a:ext cx="0" cy="4905116"/>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4188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E68F865F-91C5-126B-0643-41D6963CBFE4}"/>
              </a:ext>
            </a:extLst>
          </p:cNvPr>
          <p:cNvSpPr>
            <a:spLocks noGrp="1"/>
          </p:cNvSpPr>
          <p:nvPr>
            <p:ph sz="half" idx="10"/>
          </p:nvPr>
        </p:nvSpPr>
        <p:spPr>
          <a:xfrm>
            <a:off x="2693368" y="1251034"/>
            <a:ext cx="1982330" cy="4905116"/>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4" name="Content Placeholder 2">
            <a:extLst>
              <a:ext uri="{FF2B5EF4-FFF2-40B4-BE49-F238E27FC236}">
                <a16:creationId xmlns:a16="http://schemas.microsoft.com/office/drawing/2014/main" id="{07DE53D7-C66F-09EB-AEDB-30FC163C3C08}"/>
              </a:ext>
            </a:extLst>
          </p:cNvPr>
          <p:cNvSpPr>
            <a:spLocks noGrp="1"/>
          </p:cNvSpPr>
          <p:nvPr>
            <p:ph sz="half" idx="11"/>
          </p:nvPr>
        </p:nvSpPr>
        <p:spPr>
          <a:xfrm>
            <a:off x="5104836" y="1251034"/>
            <a:ext cx="1982330" cy="4905116"/>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3" name="Content Placeholder 2">
            <a:extLst>
              <a:ext uri="{FF2B5EF4-FFF2-40B4-BE49-F238E27FC236}">
                <a16:creationId xmlns:a16="http://schemas.microsoft.com/office/drawing/2014/main" id="{7879A29C-42A9-3B73-35D3-C8CB7CBE4AD6}"/>
              </a:ext>
            </a:extLst>
          </p:cNvPr>
          <p:cNvSpPr>
            <a:spLocks noGrp="1"/>
          </p:cNvSpPr>
          <p:nvPr>
            <p:ph sz="half" idx="1"/>
          </p:nvPr>
        </p:nvSpPr>
        <p:spPr>
          <a:xfrm>
            <a:off x="281900" y="1251034"/>
            <a:ext cx="1982330" cy="4905116"/>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8" name="Title 1">
            <a:extLst>
              <a:ext uri="{FF2B5EF4-FFF2-40B4-BE49-F238E27FC236}">
                <a16:creationId xmlns:a16="http://schemas.microsoft.com/office/drawing/2014/main" id="{6B509306-2EEE-D9B4-3AAC-EE94150CD263}"/>
              </a:ext>
            </a:extLst>
          </p:cNvPr>
          <p:cNvSpPr>
            <a:spLocks noGrp="1"/>
          </p:cNvSpPr>
          <p:nvPr>
            <p:ph type="title" hasCustomPrompt="1"/>
          </p:nvPr>
        </p:nvSpPr>
        <p:spPr>
          <a:xfrm>
            <a:off x="281901" y="223835"/>
            <a:ext cx="11628198" cy="781051"/>
          </a:xfrm>
          <a:prstGeom prst="rect">
            <a:avLst/>
          </a:prstGeom>
        </p:spPr>
        <p:txBody>
          <a:bodyPr/>
          <a:lstStyle>
            <a:lvl1pPr>
              <a:defRPr b="1"/>
            </a:lvl1pPr>
          </a:lstStyle>
          <a:p>
            <a:r>
              <a:rPr lang="en-US"/>
              <a:t>CLICK TO EDIT MASTER TITLE STYLE</a:t>
            </a:r>
          </a:p>
        </p:txBody>
      </p:sp>
      <p:sp>
        <p:nvSpPr>
          <p:cNvPr id="10" name="Rectangle 9">
            <a:extLst>
              <a:ext uri="{FF2B5EF4-FFF2-40B4-BE49-F238E27FC236}">
                <a16:creationId xmlns:a16="http://schemas.microsoft.com/office/drawing/2014/main" id="{9339637C-A94B-0774-77F8-EF599BF0779E}"/>
              </a:ext>
            </a:extLst>
          </p:cNvPr>
          <p:cNvSpPr/>
          <p:nvPr userDrawn="1"/>
        </p:nvSpPr>
        <p:spPr>
          <a:xfrm>
            <a:off x="407571" y="926869"/>
            <a:ext cx="1023851" cy="7801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9CDE95E7-AC1B-09E3-5A1E-9717322557A1}"/>
              </a:ext>
            </a:extLst>
          </p:cNvPr>
          <p:cNvSpPr txBox="1">
            <a:spLocks/>
          </p:cNvSpPr>
          <p:nvPr userDrawn="1"/>
        </p:nvSpPr>
        <p:spPr>
          <a:xfrm>
            <a:off x="11047616" y="6402298"/>
            <a:ext cx="862484" cy="319177"/>
          </a:xfrm>
          <a:prstGeom prst="rect">
            <a:avLst/>
          </a:prstGeom>
          <a:noFill/>
        </p:spPr>
        <p:txBody>
          <a:bodyPr/>
          <a:lstStyle>
            <a:defPPr>
              <a:defRPr lang="en-US"/>
            </a:defPPr>
            <a:lvl1pPr marL="0" algn="r" defTabSz="914400" rtl="0" eaLnBrk="1" latinLnBrk="0" hangingPunct="1">
              <a:defRPr sz="1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8D2CDC-1082-43A7-AC00-B4ACBE26EDB6}" type="slidenum">
              <a:rPr lang="en-US" smtClean="0"/>
              <a:pPr/>
              <a:t>‹#›</a:t>
            </a:fld>
            <a:endParaRPr lang="en-US"/>
          </a:p>
        </p:txBody>
      </p:sp>
      <p:cxnSp>
        <p:nvCxnSpPr>
          <p:cNvPr id="7" name="Straight Connector 6">
            <a:extLst>
              <a:ext uri="{FF2B5EF4-FFF2-40B4-BE49-F238E27FC236}">
                <a16:creationId xmlns:a16="http://schemas.microsoft.com/office/drawing/2014/main" id="{9266B2A0-EDCC-1201-0761-589FB8B03325}"/>
              </a:ext>
            </a:extLst>
          </p:cNvPr>
          <p:cNvCxnSpPr>
            <a:cxnSpLocks/>
          </p:cNvCxnSpPr>
          <p:nvPr userDrawn="1"/>
        </p:nvCxnSpPr>
        <p:spPr>
          <a:xfrm>
            <a:off x="2478799" y="2057672"/>
            <a:ext cx="0" cy="329184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48B310C3-970C-DC54-6C04-D2F0FA546463}"/>
              </a:ext>
            </a:extLst>
          </p:cNvPr>
          <p:cNvCxnSpPr>
            <a:cxnSpLocks/>
          </p:cNvCxnSpPr>
          <p:nvPr userDrawn="1"/>
        </p:nvCxnSpPr>
        <p:spPr>
          <a:xfrm>
            <a:off x="4890267" y="2057672"/>
            <a:ext cx="0" cy="329184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FF8FFE50-086E-955B-1185-A1DFBB01A9C0}"/>
              </a:ext>
            </a:extLst>
          </p:cNvPr>
          <p:cNvCxnSpPr>
            <a:cxnSpLocks/>
          </p:cNvCxnSpPr>
          <p:nvPr userDrawn="1"/>
        </p:nvCxnSpPr>
        <p:spPr>
          <a:xfrm>
            <a:off x="7301735" y="2057672"/>
            <a:ext cx="0" cy="3291840"/>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856EFA99-593D-AD7F-B455-9BAA6D3DD79F}"/>
              </a:ext>
            </a:extLst>
          </p:cNvPr>
          <p:cNvCxnSpPr>
            <a:cxnSpLocks/>
          </p:cNvCxnSpPr>
          <p:nvPr userDrawn="1"/>
        </p:nvCxnSpPr>
        <p:spPr>
          <a:xfrm>
            <a:off x="9713203" y="2057672"/>
            <a:ext cx="0" cy="3291840"/>
          </a:xfrm>
          <a:prstGeom prst="line">
            <a:avLst/>
          </a:prstGeom>
        </p:spPr>
        <p:style>
          <a:lnRef idx="2">
            <a:schemeClr val="accent1"/>
          </a:lnRef>
          <a:fillRef idx="0">
            <a:schemeClr val="accent1"/>
          </a:fillRef>
          <a:effectRef idx="1">
            <a:schemeClr val="accent1"/>
          </a:effectRef>
          <a:fontRef idx="minor">
            <a:schemeClr val="tx1"/>
          </a:fontRef>
        </p:style>
      </p:cxnSp>
      <p:sp>
        <p:nvSpPr>
          <p:cNvPr id="15" name="Content Placeholder 2">
            <a:extLst>
              <a:ext uri="{FF2B5EF4-FFF2-40B4-BE49-F238E27FC236}">
                <a16:creationId xmlns:a16="http://schemas.microsoft.com/office/drawing/2014/main" id="{CF732B9A-D9F8-553E-39F7-E35F0DA5FC46}"/>
              </a:ext>
            </a:extLst>
          </p:cNvPr>
          <p:cNvSpPr>
            <a:spLocks noGrp="1"/>
          </p:cNvSpPr>
          <p:nvPr>
            <p:ph sz="half" idx="12"/>
          </p:nvPr>
        </p:nvSpPr>
        <p:spPr>
          <a:xfrm>
            <a:off x="7516304" y="1251034"/>
            <a:ext cx="1982330" cy="4905116"/>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6" name="Content Placeholder 2">
            <a:extLst>
              <a:ext uri="{FF2B5EF4-FFF2-40B4-BE49-F238E27FC236}">
                <a16:creationId xmlns:a16="http://schemas.microsoft.com/office/drawing/2014/main" id="{B0D59CB2-C86B-0ADD-BB37-7CEC2459353C}"/>
              </a:ext>
            </a:extLst>
          </p:cNvPr>
          <p:cNvSpPr>
            <a:spLocks noGrp="1"/>
          </p:cNvSpPr>
          <p:nvPr>
            <p:ph sz="half" idx="13"/>
          </p:nvPr>
        </p:nvSpPr>
        <p:spPr>
          <a:xfrm>
            <a:off x="9927769" y="1251034"/>
            <a:ext cx="1982330" cy="4905116"/>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10415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2A7AC6F6-42C6-8A35-5D94-B91F6EB23A2C}"/>
              </a:ext>
            </a:extLst>
          </p:cNvPr>
          <p:cNvSpPr>
            <a:spLocks noGrp="1"/>
          </p:cNvSpPr>
          <p:nvPr>
            <p:ph idx="10"/>
          </p:nvPr>
        </p:nvSpPr>
        <p:spPr>
          <a:xfrm>
            <a:off x="7876316" y="-36987"/>
            <a:ext cx="4734467" cy="7193421"/>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Content Placeholder 2">
            <a:extLst>
              <a:ext uri="{FF2B5EF4-FFF2-40B4-BE49-F238E27FC236}">
                <a16:creationId xmlns:a16="http://schemas.microsoft.com/office/drawing/2014/main" id="{11ED5A22-144B-0E1A-FB19-844FAF201927}"/>
              </a:ext>
            </a:extLst>
          </p:cNvPr>
          <p:cNvSpPr>
            <a:spLocks noGrp="1"/>
          </p:cNvSpPr>
          <p:nvPr>
            <p:ph sz="half" idx="1"/>
          </p:nvPr>
        </p:nvSpPr>
        <p:spPr>
          <a:xfrm>
            <a:off x="281899" y="1271844"/>
            <a:ext cx="5428945" cy="49051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579E9AEA-6EEC-B563-1406-906439EFA013}"/>
              </a:ext>
            </a:extLst>
          </p:cNvPr>
          <p:cNvSpPr>
            <a:spLocks noGrp="1"/>
          </p:cNvSpPr>
          <p:nvPr>
            <p:ph type="title" hasCustomPrompt="1"/>
          </p:nvPr>
        </p:nvSpPr>
        <p:spPr>
          <a:xfrm>
            <a:off x="281901" y="223835"/>
            <a:ext cx="6995199" cy="781051"/>
          </a:xfrm>
          <a:prstGeom prst="rect">
            <a:avLst/>
          </a:prstGeom>
        </p:spPr>
        <p:txBody>
          <a:bodyPr/>
          <a:lstStyle>
            <a:lvl1pPr>
              <a:defRPr b="1"/>
            </a:lvl1pPr>
          </a:lstStyle>
          <a:p>
            <a:r>
              <a:rPr lang="en-US"/>
              <a:t>CLICK TO EDIT MASTER</a:t>
            </a:r>
          </a:p>
        </p:txBody>
      </p:sp>
      <p:sp>
        <p:nvSpPr>
          <p:cNvPr id="13" name="Rectangle 12">
            <a:extLst>
              <a:ext uri="{FF2B5EF4-FFF2-40B4-BE49-F238E27FC236}">
                <a16:creationId xmlns:a16="http://schemas.microsoft.com/office/drawing/2014/main" id="{C1ACA225-300B-79B5-7446-1F1C957B570E}"/>
              </a:ext>
            </a:extLst>
          </p:cNvPr>
          <p:cNvSpPr/>
          <p:nvPr userDrawn="1"/>
        </p:nvSpPr>
        <p:spPr>
          <a:xfrm>
            <a:off x="407571" y="926869"/>
            <a:ext cx="1023851" cy="7801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a:extLst>
              <a:ext uri="{FF2B5EF4-FFF2-40B4-BE49-F238E27FC236}">
                <a16:creationId xmlns:a16="http://schemas.microsoft.com/office/drawing/2014/main" id="{30182F1B-F0FF-DACD-74DF-2287934C66EB}"/>
              </a:ext>
            </a:extLst>
          </p:cNvPr>
          <p:cNvSpPr txBox="1">
            <a:spLocks/>
          </p:cNvSpPr>
          <p:nvPr userDrawn="1"/>
        </p:nvSpPr>
        <p:spPr>
          <a:xfrm>
            <a:off x="11047616" y="6402298"/>
            <a:ext cx="862484" cy="319177"/>
          </a:xfrm>
          <a:prstGeom prst="rect">
            <a:avLst/>
          </a:prstGeom>
          <a:noFill/>
        </p:spPr>
        <p:txBody>
          <a:bodyPr/>
          <a:lstStyle>
            <a:defPPr>
              <a:defRPr lang="en-US"/>
            </a:defPPr>
            <a:lvl1pPr marL="0" algn="r" defTabSz="914400" rtl="0" eaLnBrk="1" latinLnBrk="0" hangingPunct="1">
              <a:defRPr sz="1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8D2CDC-1082-43A7-AC00-B4ACBE26EDB6}" type="slidenum">
              <a:rPr lang="en-US" smtClean="0"/>
              <a:pPr/>
              <a:t>‹#›</a:t>
            </a:fld>
            <a:endParaRPr lang="en-US"/>
          </a:p>
        </p:txBody>
      </p:sp>
      <p:grpSp>
        <p:nvGrpSpPr>
          <p:cNvPr id="18" name="Group 17">
            <a:extLst>
              <a:ext uri="{FF2B5EF4-FFF2-40B4-BE49-F238E27FC236}">
                <a16:creationId xmlns:a16="http://schemas.microsoft.com/office/drawing/2014/main" id="{A109FE6C-1D86-470C-D57D-11DD5DF76D7C}"/>
              </a:ext>
            </a:extLst>
          </p:cNvPr>
          <p:cNvGrpSpPr/>
          <p:nvPr userDrawn="1"/>
        </p:nvGrpSpPr>
        <p:grpSpPr>
          <a:xfrm>
            <a:off x="6096000" y="-701461"/>
            <a:ext cx="3556078" cy="8565722"/>
            <a:chOff x="2759659" y="-3225609"/>
            <a:chExt cx="5443005" cy="13110867"/>
          </a:xfrm>
        </p:grpSpPr>
        <p:grpSp>
          <p:nvGrpSpPr>
            <p:cNvPr id="3" name="Group 2">
              <a:extLst>
                <a:ext uri="{FF2B5EF4-FFF2-40B4-BE49-F238E27FC236}">
                  <a16:creationId xmlns:a16="http://schemas.microsoft.com/office/drawing/2014/main" id="{3E9C508D-911F-4929-45E2-6B3F54596298}"/>
                </a:ext>
              </a:extLst>
            </p:cNvPr>
            <p:cNvGrpSpPr/>
            <p:nvPr userDrawn="1"/>
          </p:nvGrpSpPr>
          <p:grpSpPr>
            <a:xfrm rot="10799999">
              <a:off x="2759659" y="4341221"/>
              <a:ext cx="5443005" cy="4805153"/>
              <a:chOff x="0" y="-6350"/>
              <a:chExt cx="812800" cy="717550"/>
            </a:xfrm>
          </p:grpSpPr>
          <p:sp>
            <p:nvSpPr>
              <p:cNvPr id="15" name="Freeform 6">
                <a:extLst>
                  <a:ext uri="{FF2B5EF4-FFF2-40B4-BE49-F238E27FC236}">
                    <a16:creationId xmlns:a16="http://schemas.microsoft.com/office/drawing/2014/main" id="{8C327301-B297-DD95-13B4-AB2C7003936D}"/>
                  </a:ext>
                </a:extLst>
              </p:cNvPr>
              <p:cNvSpPr/>
              <p:nvPr userDrawn="1"/>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chemeClr val="accent3"/>
              </a:solidFill>
            </p:spPr>
            <p:txBody>
              <a:bodyPr/>
              <a:lstStyle/>
              <a:p>
                <a:endParaRPr lang="en-US"/>
              </a:p>
            </p:txBody>
          </p:sp>
          <p:sp>
            <p:nvSpPr>
              <p:cNvPr id="16" name="TextBox 7">
                <a:extLst>
                  <a:ext uri="{FF2B5EF4-FFF2-40B4-BE49-F238E27FC236}">
                    <a16:creationId xmlns:a16="http://schemas.microsoft.com/office/drawing/2014/main" id="{E62E0E9A-E7CB-08C1-90FE-8642C894DE4D}"/>
                  </a:ext>
                </a:extLst>
              </p:cNvPr>
              <p:cNvSpPr txBox="1"/>
              <p:nvPr userDrawn="1"/>
            </p:nvSpPr>
            <p:spPr>
              <a:xfrm>
                <a:off x="127000" y="-6350"/>
                <a:ext cx="558800" cy="387350"/>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pPr>
                <a:endParaRPr/>
              </a:p>
            </p:txBody>
          </p:sp>
        </p:grpSp>
        <p:grpSp>
          <p:nvGrpSpPr>
            <p:cNvPr id="4" name="Group 3">
              <a:extLst>
                <a:ext uri="{FF2B5EF4-FFF2-40B4-BE49-F238E27FC236}">
                  <a16:creationId xmlns:a16="http://schemas.microsoft.com/office/drawing/2014/main" id="{19D7C2A5-A70E-9D5B-3431-78A32BFB0123}"/>
                </a:ext>
              </a:extLst>
            </p:cNvPr>
            <p:cNvGrpSpPr/>
            <p:nvPr userDrawn="1"/>
          </p:nvGrpSpPr>
          <p:grpSpPr>
            <a:xfrm rot="-1772257">
              <a:off x="5460148" y="2205425"/>
              <a:ext cx="1688777" cy="7679833"/>
              <a:chOff x="0" y="-57150"/>
              <a:chExt cx="444781" cy="2022672"/>
            </a:xfrm>
          </p:grpSpPr>
          <p:sp>
            <p:nvSpPr>
              <p:cNvPr id="8" name="Freeform 11">
                <a:extLst>
                  <a:ext uri="{FF2B5EF4-FFF2-40B4-BE49-F238E27FC236}">
                    <a16:creationId xmlns:a16="http://schemas.microsoft.com/office/drawing/2014/main" id="{FDC105A6-0E5B-D43A-EDB4-EC170F7F8962}"/>
                  </a:ext>
                </a:extLst>
              </p:cNvPr>
              <p:cNvSpPr/>
              <p:nvPr userDrawn="1"/>
            </p:nvSpPr>
            <p:spPr>
              <a:xfrm>
                <a:off x="0" y="0"/>
                <a:ext cx="444781" cy="1965522"/>
              </a:xfrm>
              <a:custGeom>
                <a:avLst/>
                <a:gdLst/>
                <a:ahLst/>
                <a:cxnLst/>
                <a:rect l="l" t="t" r="r" b="b"/>
                <a:pathLst>
                  <a:path w="444781" h="1965522">
                    <a:moveTo>
                      <a:pt x="0" y="0"/>
                    </a:moveTo>
                    <a:lnTo>
                      <a:pt x="444781" y="0"/>
                    </a:lnTo>
                    <a:lnTo>
                      <a:pt x="444781" y="1965522"/>
                    </a:lnTo>
                    <a:lnTo>
                      <a:pt x="0" y="1965522"/>
                    </a:lnTo>
                    <a:close/>
                  </a:path>
                </a:pathLst>
              </a:custGeom>
              <a:solidFill>
                <a:srgbClr val="003D60"/>
              </a:solidFill>
            </p:spPr>
            <p:txBody>
              <a:bodyPr/>
              <a:lstStyle/>
              <a:p>
                <a:endParaRPr lang="en-US"/>
              </a:p>
            </p:txBody>
          </p:sp>
          <p:sp>
            <p:nvSpPr>
              <p:cNvPr id="9" name="TextBox 12">
                <a:extLst>
                  <a:ext uri="{FF2B5EF4-FFF2-40B4-BE49-F238E27FC236}">
                    <a16:creationId xmlns:a16="http://schemas.microsoft.com/office/drawing/2014/main" id="{04E9B440-B5D2-C120-CF8A-07976217056C}"/>
                  </a:ext>
                </a:extLst>
              </p:cNvPr>
              <p:cNvSpPr txBox="1"/>
              <p:nvPr userDrawn="1"/>
            </p:nvSpPr>
            <p:spPr>
              <a:xfrm>
                <a:off x="0" y="-57150"/>
                <a:ext cx="444781" cy="2022672"/>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pPr>
                <a:endParaRPr/>
              </a:p>
            </p:txBody>
          </p:sp>
        </p:grpSp>
        <p:grpSp>
          <p:nvGrpSpPr>
            <p:cNvPr id="5" name="Group 4">
              <a:extLst>
                <a:ext uri="{FF2B5EF4-FFF2-40B4-BE49-F238E27FC236}">
                  <a16:creationId xmlns:a16="http://schemas.microsoft.com/office/drawing/2014/main" id="{DD867FA1-B727-F5A9-006A-0CA48E815C92}"/>
                </a:ext>
              </a:extLst>
            </p:cNvPr>
            <p:cNvGrpSpPr/>
            <p:nvPr userDrawn="1"/>
          </p:nvGrpSpPr>
          <p:grpSpPr>
            <a:xfrm rot="997894">
              <a:off x="4738222" y="-3225609"/>
              <a:ext cx="1896148" cy="6946337"/>
              <a:chOff x="0" y="-57150"/>
              <a:chExt cx="499397" cy="1829488"/>
            </a:xfrm>
          </p:grpSpPr>
          <p:sp>
            <p:nvSpPr>
              <p:cNvPr id="6" name="Freeform 20">
                <a:extLst>
                  <a:ext uri="{FF2B5EF4-FFF2-40B4-BE49-F238E27FC236}">
                    <a16:creationId xmlns:a16="http://schemas.microsoft.com/office/drawing/2014/main" id="{8B1B70BB-00C3-5DC0-BEF9-337F1A5FF236}"/>
                  </a:ext>
                </a:extLst>
              </p:cNvPr>
              <p:cNvSpPr/>
              <p:nvPr userDrawn="1"/>
            </p:nvSpPr>
            <p:spPr>
              <a:xfrm>
                <a:off x="0" y="0"/>
                <a:ext cx="499397" cy="1772338"/>
              </a:xfrm>
              <a:custGeom>
                <a:avLst/>
                <a:gdLst/>
                <a:ahLst/>
                <a:cxnLst/>
                <a:rect l="l" t="t" r="r" b="b"/>
                <a:pathLst>
                  <a:path w="499397" h="1772338">
                    <a:moveTo>
                      <a:pt x="0" y="0"/>
                    </a:moveTo>
                    <a:lnTo>
                      <a:pt x="499397" y="0"/>
                    </a:lnTo>
                    <a:lnTo>
                      <a:pt x="499397" y="1772338"/>
                    </a:lnTo>
                    <a:lnTo>
                      <a:pt x="0" y="1772338"/>
                    </a:lnTo>
                    <a:close/>
                  </a:path>
                </a:pathLst>
              </a:custGeom>
              <a:solidFill>
                <a:srgbClr val="003D60"/>
              </a:solidFill>
            </p:spPr>
            <p:txBody>
              <a:bodyPr/>
              <a:lstStyle/>
              <a:p>
                <a:endParaRPr lang="en-US"/>
              </a:p>
            </p:txBody>
          </p:sp>
          <p:sp>
            <p:nvSpPr>
              <p:cNvPr id="7" name="TextBox 21">
                <a:extLst>
                  <a:ext uri="{FF2B5EF4-FFF2-40B4-BE49-F238E27FC236}">
                    <a16:creationId xmlns:a16="http://schemas.microsoft.com/office/drawing/2014/main" id="{F46E8BA3-D24F-C548-0112-7E8A1039156F}"/>
                  </a:ext>
                </a:extLst>
              </p:cNvPr>
              <p:cNvSpPr txBox="1"/>
              <p:nvPr userDrawn="1"/>
            </p:nvSpPr>
            <p:spPr>
              <a:xfrm>
                <a:off x="0" y="-57150"/>
                <a:ext cx="499397" cy="1829488"/>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pPr>
                <a:endParaRPr/>
              </a:p>
            </p:txBody>
          </p:sp>
        </p:grpSp>
      </p:grpSp>
    </p:spTree>
    <p:extLst>
      <p:ext uri="{BB962C8B-B14F-4D97-AF65-F5344CB8AC3E}">
        <p14:creationId xmlns:p14="http://schemas.microsoft.com/office/powerpoint/2010/main" val="1665911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5727A1-F735-07D5-8CE6-6AD6A163F6FF}"/>
              </a:ext>
            </a:extLst>
          </p:cNvPr>
          <p:cNvSpPr/>
          <p:nvPr userDrawn="1"/>
        </p:nvSpPr>
        <p:spPr>
          <a:xfrm>
            <a:off x="-166254" y="6330142"/>
            <a:ext cx="12477404" cy="4571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73D0E999-9043-EEFC-1EC2-BB5B1EDC64B2}"/>
              </a:ext>
            </a:extLst>
          </p:cNvPr>
          <p:cNvSpPr txBox="1">
            <a:spLocks/>
          </p:cNvSpPr>
          <p:nvPr userDrawn="1"/>
        </p:nvSpPr>
        <p:spPr>
          <a:xfrm>
            <a:off x="11047616" y="6402298"/>
            <a:ext cx="862484" cy="319177"/>
          </a:xfrm>
          <a:prstGeom prst="rect">
            <a:avLst/>
          </a:prstGeom>
          <a:noFill/>
        </p:spPr>
        <p:txBody>
          <a:bodyPr/>
          <a:lstStyle>
            <a:defPPr>
              <a:defRPr lang="en-US"/>
            </a:defPPr>
            <a:lvl1pPr marL="0" algn="r" defTabSz="914400" rtl="0" eaLnBrk="1" latinLnBrk="0" hangingPunct="1">
              <a:defRPr sz="1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B8D2CDC-1082-43A7-AC00-B4ACBE26EDB6}" type="slidenum">
              <a:rPr lang="en-US" smtClean="0"/>
              <a:pPr/>
              <a:t>‹#›</a:t>
            </a:fld>
            <a:endParaRPr lang="en-US"/>
          </a:p>
        </p:txBody>
      </p:sp>
    </p:spTree>
    <p:extLst>
      <p:ext uri="{BB962C8B-B14F-4D97-AF65-F5344CB8AC3E}">
        <p14:creationId xmlns:p14="http://schemas.microsoft.com/office/powerpoint/2010/main" val="3795054850"/>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0" r:id="rId3"/>
    <p:sldLayoutId id="2147483651" r:id="rId4"/>
    <p:sldLayoutId id="2147483652" r:id="rId5"/>
    <p:sldLayoutId id="2147483661" r:id="rId6"/>
    <p:sldLayoutId id="2147483660" r:id="rId7"/>
    <p:sldLayoutId id="2147483662" r:id="rId8"/>
    <p:sldLayoutId id="2147483653" r:id="rId9"/>
    <p:sldLayoutId id="2147483654" r:id="rId10"/>
    <p:sldLayoutId id="2147483665" r:id="rId11"/>
    <p:sldLayoutId id="2147483664" r:id="rId12"/>
    <p:sldLayoutId id="2147483663" r:id="rId13"/>
    <p:sldLayoutId id="2147483655" r:id="rId14"/>
    <p:sldLayoutId id="2147483656" r:id="rId15"/>
    <p:sldLayoutId id="2147483657" r:id="rId16"/>
    <p:sldLayoutId id="2147483658" r:id="rId17"/>
    <p:sldLayoutId id="2147483659" r:id="rId18"/>
    <p:sldLayoutId id="2147483706"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4.svg"/></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 Id="rId5" Type="http://schemas.openxmlformats.org/officeDocument/2006/relationships/image" Target="../media/image28.png"/><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7D9B0-A6BE-0144-1349-977F8482B3D9}"/>
              </a:ext>
            </a:extLst>
          </p:cNvPr>
          <p:cNvSpPr>
            <a:spLocks noGrp="1"/>
          </p:cNvSpPr>
          <p:nvPr>
            <p:ph type="ctrTitle"/>
          </p:nvPr>
        </p:nvSpPr>
        <p:spPr>
          <a:xfrm>
            <a:off x="378069" y="1921036"/>
            <a:ext cx="8950569" cy="2387600"/>
          </a:xfrm>
        </p:spPr>
        <p:txBody>
          <a:bodyPr/>
          <a:lstStyle/>
          <a:p>
            <a:r>
              <a:rPr lang="en-US" sz="5400"/>
              <a:t>Summer Local Consult </a:t>
            </a:r>
            <a:br>
              <a:rPr lang="en-US" sz="5400"/>
            </a:br>
            <a:r>
              <a:rPr lang="en-US" sz="5400"/>
              <a:t>Key Takeaways</a:t>
            </a:r>
          </a:p>
        </p:txBody>
      </p:sp>
      <p:sp>
        <p:nvSpPr>
          <p:cNvPr id="3" name="Subtitle 2">
            <a:extLst>
              <a:ext uri="{FF2B5EF4-FFF2-40B4-BE49-F238E27FC236}">
                <a16:creationId xmlns:a16="http://schemas.microsoft.com/office/drawing/2014/main" id="{9B3CDA4F-9DAF-1C3E-1ACD-7566DC8E21AF}"/>
              </a:ext>
            </a:extLst>
          </p:cNvPr>
          <p:cNvSpPr>
            <a:spLocks noGrp="1"/>
          </p:cNvSpPr>
          <p:nvPr>
            <p:ph type="subTitle" idx="1"/>
          </p:nvPr>
        </p:nvSpPr>
        <p:spPr/>
        <p:txBody>
          <a:bodyPr/>
          <a:lstStyle/>
          <a:p>
            <a:r>
              <a:rPr lang="en-US"/>
              <a:t>Kansas Water Plan Implementation</a:t>
            </a:r>
          </a:p>
        </p:txBody>
      </p:sp>
      <p:pic>
        <p:nvPicPr>
          <p:cNvPr id="4" name="Graphic 3">
            <a:extLst>
              <a:ext uri="{FF2B5EF4-FFF2-40B4-BE49-F238E27FC236}">
                <a16:creationId xmlns:a16="http://schemas.microsoft.com/office/drawing/2014/main" id="{E29FE345-DB96-E8B5-DCF6-61A98E251C84}"/>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9815481" y="4548891"/>
            <a:ext cx="1671860" cy="1671860"/>
          </a:xfrm>
          <a:prstGeom prst="rect">
            <a:avLst/>
          </a:prstGeom>
        </p:spPr>
      </p:pic>
    </p:spTree>
    <p:extLst>
      <p:ext uri="{BB962C8B-B14F-4D97-AF65-F5344CB8AC3E}">
        <p14:creationId xmlns:p14="http://schemas.microsoft.com/office/powerpoint/2010/main" val="17678094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73D7BD-74C3-B3C3-6E5C-B3C8FA28650A}"/>
              </a:ext>
            </a:extLst>
          </p:cNvPr>
          <p:cNvSpPr>
            <a:spLocks noGrp="1"/>
          </p:cNvSpPr>
          <p:nvPr>
            <p:ph type="title"/>
          </p:nvPr>
        </p:nvSpPr>
        <p:spPr/>
        <p:txBody>
          <a:bodyPr/>
          <a:lstStyle/>
          <a:p>
            <a:r>
              <a:rPr lang="en-US"/>
              <a:t>Northeast Region (Lawrence) Takeaways</a:t>
            </a:r>
          </a:p>
        </p:txBody>
      </p:sp>
      <p:sp>
        <p:nvSpPr>
          <p:cNvPr id="5" name="Text Placeholder 4">
            <a:extLst>
              <a:ext uri="{FF2B5EF4-FFF2-40B4-BE49-F238E27FC236}">
                <a16:creationId xmlns:a16="http://schemas.microsoft.com/office/drawing/2014/main" id="{910DC414-1D46-05D4-4595-663AB125FB12}"/>
              </a:ext>
            </a:extLst>
          </p:cNvPr>
          <p:cNvSpPr>
            <a:spLocks noGrp="1"/>
          </p:cNvSpPr>
          <p:nvPr>
            <p:ph type="body" idx="1"/>
          </p:nvPr>
        </p:nvSpPr>
        <p:spPr/>
        <p:txBody>
          <a:bodyPr/>
          <a:lstStyle/>
          <a:p>
            <a:r>
              <a:rPr lang="en-US"/>
              <a:t>Missouri RAC</a:t>
            </a:r>
          </a:p>
          <a:p>
            <a:r>
              <a:rPr lang="en-US"/>
              <a:t>Kansas RAC</a:t>
            </a:r>
          </a:p>
          <a:p>
            <a:r>
              <a:rPr lang="en-US"/>
              <a:t>Marais des Cygnes RAC</a:t>
            </a:r>
          </a:p>
          <a:p>
            <a:endParaRPr lang="en-US"/>
          </a:p>
        </p:txBody>
      </p:sp>
      <p:pic>
        <p:nvPicPr>
          <p:cNvPr id="2" name="Picture 1">
            <a:extLst>
              <a:ext uri="{FF2B5EF4-FFF2-40B4-BE49-F238E27FC236}">
                <a16:creationId xmlns:a16="http://schemas.microsoft.com/office/drawing/2014/main" id="{F9B5C407-48BD-942A-0CD5-92F7AC35B493}"/>
              </a:ext>
            </a:extLst>
          </p:cNvPr>
          <p:cNvPicPr>
            <a:picLocks noChangeAspect="1"/>
          </p:cNvPicPr>
          <p:nvPr/>
        </p:nvPicPr>
        <p:blipFill>
          <a:blip r:embed="rId2"/>
          <a:stretch>
            <a:fillRect/>
          </a:stretch>
        </p:blipFill>
        <p:spPr>
          <a:xfrm>
            <a:off x="4057650" y="162633"/>
            <a:ext cx="3804413" cy="3856917"/>
          </a:xfrm>
          <a:prstGeom prst="rect">
            <a:avLst/>
          </a:prstGeom>
        </p:spPr>
      </p:pic>
    </p:spTree>
    <p:extLst>
      <p:ext uri="{BB962C8B-B14F-4D97-AF65-F5344CB8AC3E}">
        <p14:creationId xmlns:p14="http://schemas.microsoft.com/office/powerpoint/2010/main" val="2186978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8E3D793-556A-5B5A-EC2A-4B649FEDE113}"/>
              </a:ext>
            </a:extLst>
          </p:cNvPr>
          <p:cNvSpPr>
            <a:spLocks noGrp="1"/>
          </p:cNvSpPr>
          <p:nvPr>
            <p:ph type="title"/>
          </p:nvPr>
        </p:nvSpPr>
        <p:spPr/>
        <p:txBody>
          <a:bodyPr/>
          <a:lstStyle/>
          <a:p>
            <a:r>
              <a:rPr lang="en-US"/>
              <a:t>Regional Goal Alignment Input </a:t>
            </a:r>
          </a:p>
        </p:txBody>
      </p:sp>
      <p:sp>
        <p:nvSpPr>
          <p:cNvPr id="8" name="Content Placeholder 7">
            <a:extLst>
              <a:ext uri="{FF2B5EF4-FFF2-40B4-BE49-F238E27FC236}">
                <a16:creationId xmlns:a16="http://schemas.microsoft.com/office/drawing/2014/main" id="{9CB1913B-2941-1E04-3EEC-AE306D5475D5}"/>
              </a:ext>
            </a:extLst>
          </p:cNvPr>
          <p:cNvSpPr>
            <a:spLocks noGrp="1"/>
          </p:cNvSpPr>
          <p:nvPr>
            <p:ph idx="1"/>
          </p:nvPr>
        </p:nvSpPr>
        <p:spPr>
          <a:xfrm>
            <a:off x="281901" y="1271847"/>
            <a:ext cx="10109873" cy="4905116"/>
          </a:xfrm>
        </p:spPr>
        <p:txBody>
          <a:bodyPr/>
          <a:lstStyle/>
          <a:p>
            <a:r>
              <a:rPr lang="en-US" dirty="0"/>
              <a:t>Goals alignment on:</a:t>
            </a:r>
          </a:p>
          <a:p>
            <a:pPr lvl="1"/>
            <a:r>
              <a:rPr lang="en-US" dirty="0"/>
              <a:t>Reducing sedimentation, including through land management</a:t>
            </a:r>
          </a:p>
          <a:p>
            <a:pPr lvl="1"/>
            <a:r>
              <a:rPr lang="en-US" dirty="0"/>
              <a:t>Water Quality</a:t>
            </a:r>
          </a:p>
          <a:p>
            <a:pPr lvl="1"/>
            <a:r>
              <a:rPr lang="en-US" dirty="0"/>
              <a:t>Water Supply</a:t>
            </a:r>
          </a:p>
          <a:p>
            <a:pPr lvl="1"/>
            <a:r>
              <a:rPr lang="en-US" dirty="0"/>
              <a:t>Reducing harmful algal blooms</a:t>
            </a:r>
          </a:p>
          <a:p>
            <a:pPr marL="0" indent="0">
              <a:buNone/>
            </a:pPr>
            <a:endParaRPr lang="en-US" dirty="0"/>
          </a:p>
          <a:p>
            <a:r>
              <a:rPr lang="en-US" dirty="0"/>
              <a:t>Differences:</a:t>
            </a:r>
          </a:p>
          <a:p>
            <a:pPr lvl="1"/>
            <a:r>
              <a:rPr lang="en-US" dirty="0"/>
              <a:t>Marais Des Cygnes addresses groundwater. (Other RACs focused on surface water)</a:t>
            </a:r>
          </a:p>
          <a:p>
            <a:pPr lvl="1"/>
            <a:endParaRPr lang="en-US" dirty="0"/>
          </a:p>
          <a:p>
            <a:pPr lvl="1"/>
            <a:r>
              <a:rPr lang="en-US" dirty="0"/>
              <a:t>Missouri RAC includes </a:t>
            </a:r>
            <a:r>
              <a:rPr lang="en-US" b="1" dirty="0"/>
              <a:t>providing financial strategies </a:t>
            </a:r>
            <a:r>
              <a:rPr lang="en-US" dirty="0"/>
              <a:t>and </a:t>
            </a:r>
            <a:r>
              <a:rPr lang="en-US" b="1" dirty="0"/>
              <a:t>flood strategies</a:t>
            </a:r>
            <a:r>
              <a:rPr lang="en-US" dirty="0"/>
              <a:t> (others did not).</a:t>
            </a:r>
          </a:p>
          <a:p>
            <a:endParaRPr lang="en-US" dirty="0"/>
          </a:p>
        </p:txBody>
      </p:sp>
      <p:sp>
        <p:nvSpPr>
          <p:cNvPr id="2" name="Rectangle 1">
            <a:extLst>
              <a:ext uri="{FF2B5EF4-FFF2-40B4-BE49-F238E27FC236}">
                <a16:creationId xmlns:a16="http://schemas.microsoft.com/office/drawing/2014/main" id="{C6B0118D-0F64-09EF-A832-AD93CD2559E0}"/>
              </a:ext>
            </a:extLst>
          </p:cNvPr>
          <p:cNvSpPr/>
          <p:nvPr/>
        </p:nvSpPr>
        <p:spPr>
          <a:xfrm>
            <a:off x="9622971" y="1436914"/>
            <a:ext cx="1730829" cy="191588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RAC Similarity Score:</a:t>
            </a:r>
          </a:p>
          <a:p>
            <a:pPr algn="ctr"/>
            <a:r>
              <a:rPr lang="en-US" sz="2400" b="1" dirty="0">
                <a:solidFill>
                  <a:schemeClr val="tx1"/>
                </a:solidFill>
              </a:rPr>
              <a:t>2 - 4</a:t>
            </a:r>
          </a:p>
        </p:txBody>
      </p:sp>
    </p:spTree>
    <p:extLst>
      <p:ext uri="{BB962C8B-B14F-4D97-AF65-F5344CB8AC3E}">
        <p14:creationId xmlns:p14="http://schemas.microsoft.com/office/powerpoint/2010/main" val="29519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8E3D793-556A-5B5A-EC2A-4B649FEDE113}"/>
              </a:ext>
            </a:extLst>
          </p:cNvPr>
          <p:cNvSpPr>
            <a:spLocks noGrp="1"/>
          </p:cNvSpPr>
          <p:nvPr>
            <p:ph type="title"/>
          </p:nvPr>
        </p:nvSpPr>
        <p:spPr/>
        <p:txBody>
          <a:bodyPr/>
          <a:lstStyle/>
          <a:p>
            <a:r>
              <a:rPr lang="en-US" dirty="0"/>
              <a:t>Suggestions for Kansas Water Authority Goals</a:t>
            </a:r>
          </a:p>
        </p:txBody>
      </p:sp>
      <p:sp>
        <p:nvSpPr>
          <p:cNvPr id="8" name="Content Placeholder 7">
            <a:extLst>
              <a:ext uri="{FF2B5EF4-FFF2-40B4-BE49-F238E27FC236}">
                <a16:creationId xmlns:a16="http://schemas.microsoft.com/office/drawing/2014/main" id="{9CB1913B-2941-1E04-3EEC-AE306D5475D5}"/>
              </a:ext>
            </a:extLst>
          </p:cNvPr>
          <p:cNvSpPr>
            <a:spLocks noGrp="1"/>
          </p:cNvSpPr>
          <p:nvPr>
            <p:ph idx="1"/>
          </p:nvPr>
        </p:nvSpPr>
        <p:spPr>
          <a:xfrm>
            <a:off x="281901" y="1271847"/>
            <a:ext cx="10109873" cy="4905116"/>
          </a:xfrm>
        </p:spPr>
        <p:txBody>
          <a:bodyPr/>
          <a:lstStyle/>
          <a:p>
            <a:r>
              <a:rPr lang="en-US" dirty="0"/>
              <a:t>Consider adding to the KWA Goals:</a:t>
            </a:r>
          </a:p>
          <a:p>
            <a:pPr lvl="1"/>
            <a:r>
              <a:rPr lang="en-US" dirty="0"/>
              <a:t>Water Reuse</a:t>
            </a:r>
          </a:p>
          <a:p>
            <a:pPr lvl="1"/>
            <a:r>
              <a:rPr lang="en-US" dirty="0"/>
              <a:t>Reduce contamination of streams/surface water</a:t>
            </a:r>
          </a:p>
          <a:p>
            <a:endParaRPr lang="en-US" dirty="0"/>
          </a:p>
          <a:p>
            <a:r>
              <a:rPr lang="en-US" dirty="0"/>
              <a:t>Other considerations:</a:t>
            </a:r>
          </a:p>
          <a:p>
            <a:pPr lvl="1"/>
            <a:r>
              <a:rPr lang="en-US" dirty="0"/>
              <a:t>Incorporate more long-term goals into planning; emphasis on goals that will have a positive impact on </a:t>
            </a:r>
            <a:r>
              <a:rPr lang="en-US" b="1" dirty="0"/>
              <a:t>a few generations</a:t>
            </a:r>
          </a:p>
        </p:txBody>
      </p:sp>
    </p:spTree>
    <p:extLst>
      <p:ext uri="{BB962C8B-B14F-4D97-AF65-F5344CB8AC3E}">
        <p14:creationId xmlns:p14="http://schemas.microsoft.com/office/powerpoint/2010/main" val="2491144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31ACD7-2A3A-6E91-6D9C-ECCFF6EDA080}"/>
              </a:ext>
            </a:extLst>
          </p:cNvPr>
          <p:cNvSpPr>
            <a:spLocks noGrp="1"/>
          </p:cNvSpPr>
          <p:nvPr>
            <p:ph sz="half" idx="10"/>
          </p:nvPr>
        </p:nvSpPr>
        <p:spPr>
          <a:xfrm>
            <a:off x="8251371" y="1251034"/>
            <a:ext cx="3658730" cy="4905116"/>
          </a:xfrm>
        </p:spPr>
        <p:txBody>
          <a:bodyPr/>
          <a:lstStyle/>
          <a:p>
            <a:pPr marL="0" indent="0">
              <a:buNone/>
            </a:pPr>
            <a:r>
              <a:rPr lang="en-US" b="1" dirty="0"/>
              <a:t>Aquifer </a:t>
            </a:r>
          </a:p>
          <a:p>
            <a:r>
              <a:rPr lang="en-US" sz="2000" dirty="0"/>
              <a:t>Implementing water protection measures could maximize benefits in all 3 areas</a:t>
            </a:r>
          </a:p>
          <a:p>
            <a:r>
              <a:rPr lang="en-US" sz="2000" dirty="0"/>
              <a:t>Economic impact</a:t>
            </a:r>
          </a:p>
          <a:p>
            <a:r>
              <a:rPr lang="en-US" sz="2000" dirty="0"/>
              <a:t>Critical for agriculture</a:t>
            </a:r>
          </a:p>
          <a:p>
            <a:r>
              <a:rPr lang="en-US" sz="2000" dirty="0"/>
              <a:t>Future-focused</a:t>
            </a:r>
          </a:p>
          <a:p>
            <a:r>
              <a:rPr lang="en-US" sz="2000" dirty="0"/>
              <a:t>Easiest area to convince the public and producers to implement water reuse measures</a:t>
            </a:r>
            <a:endParaRPr lang="en-US" dirty="0"/>
          </a:p>
        </p:txBody>
      </p:sp>
      <p:sp>
        <p:nvSpPr>
          <p:cNvPr id="2" name="Content Placeholder 1">
            <a:extLst>
              <a:ext uri="{FF2B5EF4-FFF2-40B4-BE49-F238E27FC236}">
                <a16:creationId xmlns:a16="http://schemas.microsoft.com/office/drawing/2014/main" id="{D6701D57-07C0-55A6-CCEC-B159A6854530}"/>
              </a:ext>
            </a:extLst>
          </p:cNvPr>
          <p:cNvSpPr>
            <a:spLocks noGrp="1"/>
          </p:cNvSpPr>
          <p:nvPr>
            <p:ph sz="half" idx="1"/>
          </p:nvPr>
        </p:nvSpPr>
        <p:spPr/>
        <p:txBody>
          <a:bodyPr/>
          <a:lstStyle/>
          <a:p>
            <a:pPr marL="0" indent="0">
              <a:buNone/>
            </a:pPr>
            <a:r>
              <a:rPr lang="en-US" b="1" dirty="0"/>
              <a:t>Water Quality </a:t>
            </a:r>
          </a:p>
          <a:p>
            <a:r>
              <a:rPr lang="en-US" sz="2000" dirty="0"/>
              <a:t>Overarching approach with large impact across all 3 areas </a:t>
            </a:r>
          </a:p>
          <a:p>
            <a:r>
              <a:rPr lang="en-US" sz="2000" dirty="0"/>
              <a:t>Water must be safe to use. (Doesn’t matter if you have a lot if you can’t use it.)</a:t>
            </a:r>
          </a:p>
          <a:p>
            <a:r>
              <a:rPr lang="en-US" sz="2000" dirty="0"/>
              <a:t>Failing infrastructure statewide</a:t>
            </a:r>
          </a:p>
          <a:p>
            <a:r>
              <a:rPr lang="en-US" sz="2000" dirty="0"/>
              <a:t>Public desire for improved water quality and equity</a:t>
            </a:r>
          </a:p>
          <a:p>
            <a:r>
              <a:rPr lang="en-US" sz="2000" dirty="0"/>
              <a:t>Improved treatment efficiency</a:t>
            </a:r>
          </a:p>
        </p:txBody>
      </p:sp>
      <p:sp>
        <p:nvSpPr>
          <p:cNvPr id="7" name="Title 6">
            <a:extLst>
              <a:ext uri="{FF2B5EF4-FFF2-40B4-BE49-F238E27FC236}">
                <a16:creationId xmlns:a16="http://schemas.microsoft.com/office/drawing/2014/main" id="{28E3D793-556A-5B5A-EC2A-4B649FEDE113}"/>
              </a:ext>
            </a:extLst>
          </p:cNvPr>
          <p:cNvSpPr>
            <a:spLocks noGrp="1"/>
          </p:cNvSpPr>
          <p:nvPr>
            <p:ph type="title"/>
          </p:nvPr>
        </p:nvSpPr>
        <p:spPr>
          <a:xfrm>
            <a:off x="281901" y="223835"/>
            <a:ext cx="12103240" cy="781051"/>
          </a:xfrm>
        </p:spPr>
        <p:txBody>
          <a:bodyPr/>
          <a:lstStyle/>
          <a:p>
            <a:r>
              <a:rPr lang="en-US" dirty="0"/>
              <a:t>Justification for Game Changer Investments</a:t>
            </a:r>
          </a:p>
        </p:txBody>
      </p:sp>
      <p:sp>
        <p:nvSpPr>
          <p:cNvPr id="4" name="Content Placeholder 3">
            <a:extLst>
              <a:ext uri="{FF2B5EF4-FFF2-40B4-BE49-F238E27FC236}">
                <a16:creationId xmlns:a16="http://schemas.microsoft.com/office/drawing/2014/main" id="{02BDBCE4-F111-899F-9503-B5FD2CCF5B78}"/>
              </a:ext>
            </a:extLst>
          </p:cNvPr>
          <p:cNvSpPr>
            <a:spLocks noGrp="1"/>
          </p:cNvSpPr>
          <p:nvPr>
            <p:ph sz="half" idx="11"/>
          </p:nvPr>
        </p:nvSpPr>
        <p:spPr>
          <a:xfrm>
            <a:off x="4074058" y="1251034"/>
            <a:ext cx="4083113" cy="4905116"/>
          </a:xfrm>
        </p:spPr>
        <p:txBody>
          <a:bodyPr/>
          <a:lstStyle/>
          <a:p>
            <a:pPr marL="0" indent="0">
              <a:buNone/>
            </a:pPr>
            <a:r>
              <a:rPr lang="en-US" b="1" dirty="0"/>
              <a:t>Reservoir </a:t>
            </a:r>
          </a:p>
          <a:p>
            <a:r>
              <a:rPr lang="en-US" sz="2000" dirty="0"/>
              <a:t>Protecting what drains into the reservoirs has an impact on all 3 areas</a:t>
            </a:r>
          </a:p>
          <a:p>
            <a:r>
              <a:rPr lang="en-US" sz="2000" dirty="0"/>
              <a:t>Priority investment benefits multiple areas by impacting quality through better management</a:t>
            </a:r>
          </a:p>
          <a:p>
            <a:r>
              <a:rPr lang="en-US" sz="2000" dirty="0"/>
              <a:t>Storage/sedimentation issues</a:t>
            </a:r>
          </a:p>
          <a:p>
            <a:r>
              <a:rPr lang="en-US" sz="2000" dirty="0"/>
              <a:t>Money will go farthest</a:t>
            </a:r>
          </a:p>
          <a:p>
            <a:r>
              <a:rPr lang="en-US" sz="2000" dirty="0"/>
              <a:t>Most visible water resource</a:t>
            </a:r>
          </a:p>
          <a:p>
            <a:r>
              <a:rPr lang="en-US" sz="2000" dirty="0"/>
              <a:t>Recreational activities</a:t>
            </a:r>
          </a:p>
          <a:p>
            <a:r>
              <a:rPr lang="en-US" sz="2000" dirty="0"/>
              <a:t>Climate change – need to be prepared for floods/droughts.</a:t>
            </a:r>
          </a:p>
        </p:txBody>
      </p:sp>
    </p:spTree>
    <p:extLst>
      <p:ext uri="{BB962C8B-B14F-4D97-AF65-F5344CB8AC3E}">
        <p14:creationId xmlns:p14="http://schemas.microsoft.com/office/powerpoint/2010/main" val="4221614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8E3D793-556A-5B5A-EC2A-4B649FEDE113}"/>
              </a:ext>
            </a:extLst>
          </p:cNvPr>
          <p:cNvSpPr>
            <a:spLocks noGrp="1"/>
          </p:cNvSpPr>
          <p:nvPr>
            <p:ph type="title"/>
          </p:nvPr>
        </p:nvSpPr>
        <p:spPr/>
        <p:txBody>
          <a:bodyPr/>
          <a:lstStyle/>
          <a:p>
            <a:r>
              <a:rPr lang="en-US" dirty="0"/>
              <a:t>What persuaded people to change (red ticket)</a:t>
            </a:r>
          </a:p>
        </p:txBody>
      </p:sp>
      <p:sp>
        <p:nvSpPr>
          <p:cNvPr id="12" name="Content Placeholder 11">
            <a:extLst>
              <a:ext uri="{FF2B5EF4-FFF2-40B4-BE49-F238E27FC236}">
                <a16:creationId xmlns:a16="http://schemas.microsoft.com/office/drawing/2014/main" id="{9CE62E7D-C2E5-6882-DB60-17B82CF1217E}"/>
              </a:ext>
            </a:extLst>
          </p:cNvPr>
          <p:cNvSpPr>
            <a:spLocks noGrp="1"/>
          </p:cNvSpPr>
          <p:nvPr>
            <p:ph idx="1"/>
          </p:nvPr>
        </p:nvSpPr>
        <p:spPr/>
        <p:txBody>
          <a:bodyPr/>
          <a:lstStyle/>
          <a:p>
            <a:r>
              <a:rPr lang="en-US" dirty="0"/>
              <a:t>Shift from Aquifer to Reservoir:</a:t>
            </a:r>
          </a:p>
          <a:p>
            <a:pPr lvl="1"/>
            <a:r>
              <a:rPr lang="en-US" dirty="0"/>
              <a:t>Storage is a huge issue.  All reservoirs have sedimentation issues, and this </a:t>
            </a:r>
            <a:r>
              <a:rPr lang="en-US" b="1" dirty="0"/>
              <a:t>impacts the whole state.</a:t>
            </a:r>
          </a:p>
          <a:p>
            <a:pPr lvl="1"/>
            <a:endParaRPr lang="en-US" b="1" dirty="0"/>
          </a:p>
          <a:p>
            <a:r>
              <a:rPr lang="en-US" dirty="0"/>
              <a:t>Shift from Water Quality to Reservoir:</a:t>
            </a:r>
          </a:p>
          <a:p>
            <a:pPr lvl="1"/>
            <a:r>
              <a:rPr lang="en-US" dirty="0"/>
              <a:t>Water quality benefits can be captured through reservoir improvements</a:t>
            </a:r>
          </a:p>
          <a:p>
            <a:pPr marL="0" indent="0">
              <a:buNone/>
            </a:pPr>
            <a:endParaRPr lang="en-US" b="1" dirty="0"/>
          </a:p>
          <a:p>
            <a:pPr marL="0" indent="0">
              <a:buNone/>
            </a:pPr>
            <a:endParaRPr lang="en-US" sz="2400" b="1" dirty="0"/>
          </a:p>
          <a:p>
            <a:pPr marL="0" indent="0">
              <a:buNone/>
            </a:pPr>
            <a:r>
              <a:rPr lang="en-US" sz="2400" b="1" dirty="0"/>
              <a:t>*</a:t>
            </a:r>
            <a:r>
              <a:rPr lang="en-US" sz="2400" dirty="0"/>
              <a:t>Note, all scenarios received red tickets.  Above are reasons for those who made a big shift from Stand Pat to Game Changer using their red ticket.</a:t>
            </a:r>
          </a:p>
        </p:txBody>
      </p:sp>
    </p:spTree>
    <p:extLst>
      <p:ext uri="{BB962C8B-B14F-4D97-AF65-F5344CB8AC3E}">
        <p14:creationId xmlns:p14="http://schemas.microsoft.com/office/powerpoint/2010/main" val="40131545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772D9-EBEB-E6CB-7F96-ECA3213D30D5}"/>
              </a:ext>
            </a:extLst>
          </p:cNvPr>
          <p:cNvSpPr>
            <a:spLocks noGrp="1"/>
          </p:cNvSpPr>
          <p:nvPr>
            <p:ph type="title"/>
          </p:nvPr>
        </p:nvSpPr>
        <p:spPr/>
        <p:txBody>
          <a:bodyPr/>
          <a:lstStyle/>
          <a:p>
            <a:r>
              <a:rPr lang="en-US" dirty="0"/>
              <a:t>Suggested additions to the Investment Scenarios</a:t>
            </a:r>
          </a:p>
        </p:txBody>
      </p:sp>
      <p:sp>
        <p:nvSpPr>
          <p:cNvPr id="3" name="Content Placeholder 2">
            <a:extLst>
              <a:ext uri="{FF2B5EF4-FFF2-40B4-BE49-F238E27FC236}">
                <a16:creationId xmlns:a16="http://schemas.microsoft.com/office/drawing/2014/main" id="{EAC6392E-AE21-84CF-26A1-B80C9DB14F1B}"/>
              </a:ext>
            </a:extLst>
          </p:cNvPr>
          <p:cNvSpPr>
            <a:spLocks noGrp="1"/>
          </p:cNvSpPr>
          <p:nvPr>
            <p:ph idx="1"/>
          </p:nvPr>
        </p:nvSpPr>
        <p:spPr/>
        <p:txBody>
          <a:bodyPr/>
          <a:lstStyle/>
          <a:p>
            <a:r>
              <a:rPr lang="en-US" b="1" dirty="0"/>
              <a:t>Conservation and land management practices </a:t>
            </a:r>
            <a:r>
              <a:rPr lang="en-US" dirty="0"/>
              <a:t>that can positively impact water resources</a:t>
            </a:r>
          </a:p>
          <a:p>
            <a:endParaRPr lang="en-US" dirty="0"/>
          </a:p>
          <a:p>
            <a:r>
              <a:rPr lang="en-US" dirty="0"/>
              <a:t>More emphasis on </a:t>
            </a:r>
            <a:r>
              <a:rPr lang="en-US" b="1" dirty="0"/>
              <a:t>public health needs </a:t>
            </a:r>
            <a:r>
              <a:rPr lang="en-US" dirty="0"/>
              <a:t>related to water quality investments.</a:t>
            </a:r>
          </a:p>
        </p:txBody>
      </p:sp>
    </p:spTree>
    <p:extLst>
      <p:ext uri="{BB962C8B-B14F-4D97-AF65-F5344CB8AC3E}">
        <p14:creationId xmlns:p14="http://schemas.microsoft.com/office/powerpoint/2010/main" val="22256184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A69B28-D384-33E3-23EF-B39D8799EFDB}"/>
              </a:ext>
            </a:extLst>
          </p:cNvPr>
          <p:cNvSpPr>
            <a:spLocks noGrp="1"/>
          </p:cNvSpPr>
          <p:nvPr>
            <p:ph sz="half" idx="1"/>
          </p:nvPr>
        </p:nvSpPr>
        <p:spPr>
          <a:xfrm>
            <a:off x="281899" y="1271844"/>
            <a:ext cx="5428945" cy="5062281"/>
          </a:xfrm>
        </p:spPr>
        <p:txBody>
          <a:bodyPr/>
          <a:lstStyle/>
          <a:p>
            <a:pPr marL="0" indent="0">
              <a:buNone/>
            </a:pPr>
            <a:r>
              <a:rPr lang="en-US" b="1" dirty="0"/>
              <a:t>What is working well:</a:t>
            </a:r>
          </a:p>
          <a:p>
            <a:r>
              <a:rPr lang="en-US" sz="2400" dirty="0"/>
              <a:t>KS Rural Water Assoc.  </a:t>
            </a:r>
          </a:p>
          <a:p>
            <a:r>
              <a:rPr lang="en-US" sz="2400" dirty="0"/>
              <a:t>KS Water Institute (K-State Research and Extension)  </a:t>
            </a:r>
          </a:p>
          <a:p>
            <a:r>
              <a:rPr lang="en-US" sz="2400" dirty="0"/>
              <a:t>KWO HB2302 grant program</a:t>
            </a:r>
          </a:p>
          <a:p>
            <a:r>
              <a:rPr lang="en-US" sz="2400" dirty="0"/>
              <a:t>KDA Cost share conservation district </a:t>
            </a:r>
          </a:p>
          <a:p>
            <a:r>
              <a:rPr lang="en-US" sz="2400" dirty="0"/>
              <a:t>KWO Drought monitoring  </a:t>
            </a:r>
          </a:p>
          <a:p>
            <a:r>
              <a:rPr lang="en-US" sz="2400" dirty="0"/>
              <a:t>KDA Nonpoint source pollution  </a:t>
            </a:r>
          </a:p>
          <a:p>
            <a:r>
              <a:rPr lang="en-US" sz="2400" dirty="0"/>
              <a:t>KDHE WRAPS program</a:t>
            </a:r>
          </a:p>
          <a:p>
            <a:r>
              <a:rPr lang="en-US" sz="2400" dirty="0"/>
              <a:t>KDA Soil health initiative  </a:t>
            </a:r>
          </a:p>
        </p:txBody>
      </p:sp>
      <p:sp>
        <p:nvSpPr>
          <p:cNvPr id="4" name="Content Placeholder 3">
            <a:extLst>
              <a:ext uri="{FF2B5EF4-FFF2-40B4-BE49-F238E27FC236}">
                <a16:creationId xmlns:a16="http://schemas.microsoft.com/office/drawing/2014/main" id="{2409FBEF-4796-9E6C-AFC8-8C1E510F6B78}"/>
              </a:ext>
            </a:extLst>
          </p:cNvPr>
          <p:cNvSpPr>
            <a:spLocks noGrp="1"/>
          </p:cNvSpPr>
          <p:nvPr>
            <p:ph sz="half" idx="2"/>
          </p:nvPr>
        </p:nvSpPr>
        <p:spPr/>
        <p:txBody>
          <a:bodyPr/>
          <a:lstStyle/>
          <a:p>
            <a:pPr marL="0" indent="0">
              <a:buNone/>
            </a:pPr>
            <a:r>
              <a:rPr lang="en-US" b="1" dirty="0"/>
              <a:t>Areas for improvement:</a:t>
            </a:r>
          </a:p>
          <a:p>
            <a:r>
              <a:rPr lang="en-US" sz="2400" dirty="0"/>
              <a:t>Increase funding for public water supply loans. KDHE programs do not have enough money to meet needs/demands.</a:t>
            </a:r>
          </a:p>
          <a:p>
            <a:r>
              <a:rPr lang="en-US" sz="2400" dirty="0"/>
              <a:t>Hiring and staffing (low pay, short staffed, inconsistent training etc.)</a:t>
            </a:r>
          </a:p>
          <a:p>
            <a:r>
              <a:rPr lang="en-US" sz="2400" dirty="0"/>
              <a:t>Improve the website</a:t>
            </a:r>
          </a:p>
          <a:p>
            <a:r>
              <a:rPr lang="en-US" sz="2400" dirty="0"/>
              <a:t>Being proactive, rather than reactive</a:t>
            </a:r>
          </a:p>
          <a:p>
            <a:r>
              <a:rPr lang="en-US" sz="2400" dirty="0"/>
              <a:t>We need stackable programs</a:t>
            </a:r>
          </a:p>
          <a:p>
            <a:r>
              <a:rPr lang="en-US" sz="2400" dirty="0"/>
              <a:t>Need peer to peer education </a:t>
            </a:r>
          </a:p>
          <a:p>
            <a:r>
              <a:rPr lang="en-US" sz="2400" dirty="0"/>
              <a:t>One stop shop for programs</a:t>
            </a:r>
          </a:p>
          <a:p>
            <a:pPr marL="0" indent="0">
              <a:buNone/>
            </a:pPr>
            <a:endParaRPr lang="en-US" sz="2400" dirty="0"/>
          </a:p>
        </p:txBody>
      </p:sp>
      <p:sp>
        <p:nvSpPr>
          <p:cNvPr id="2" name="Title 1">
            <a:extLst>
              <a:ext uri="{FF2B5EF4-FFF2-40B4-BE49-F238E27FC236}">
                <a16:creationId xmlns:a16="http://schemas.microsoft.com/office/drawing/2014/main" id="{86B433DD-096F-A9CA-96FC-8F3675B47FDD}"/>
              </a:ext>
            </a:extLst>
          </p:cNvPr>
          <p:cNvSpPr>
            <a:spLocks noGrp="1"/>
          </p:cNvSpPr>
          <p:nvPr>
            <p:ph type="title"/>
          </p:nvPr>
        </p:nvSpPr>
        <p:spPr/>
        <p:txBody>
          <a:bodyPr/>
          <a:lstStyle/>
          <a:p>
            <a:r>
              <a:rPr lang="en-US"/>
              <a:t>Programs/Overall Performance</a:t>
            </a:r>
          </a:p>
        </p:txBody>
      </p:sp>
    </p:spTree>
    <p:extLst>
      <p:ext uri="{BB962C8B-B14F-4D97-AF65-F5344CB8AC3E}">
        <p14:creationId xmlns:p14="http://schemas.microsoft.com/office/powerpoint/2010/main" val="22377109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9B91D-94CD-25AA-2916-01805B32DF6D}"/>
              </a:ext>
            </a:extLst>
          </p:cNvPr>
          <p:cNvSpPr>
            <a:spLocks noGrp="1"/>
          </p:cNvSpPr>
          <p:nvPr>
            <p:ph type="title"/>
          </p:nvPr>
        </p:nvSpPr>
        <p:spPr/>
        <p:txBody>
          <a:bodyPr/>
          <a:lstStyle/>
          <a:p>
            <a:r>
              <a:rPr lang="en-US"/>
              <a:t>Other Notable Input</a:t>
            </a:r>
          </a:p>
        </p:txBody>
      </p:sp>
      <p:sp>
        <p:nvSpPr>
          <p:cNvPr id="3" name="Content Placeholder 2">
            <a:extLst>
              <a:ext uri="{FF2B5EF4-FFF2-40B4-BE49-F238E27FC236}">
                <a16:creationId xmlns:a16="http://schemas.microsoft.com/office/drawing/2014/main" id="{F698C4C7-68C2-57BB-6FC4-C4369005E694}"/>
              </a:ext>
            </a:extLst>
          </p:cNvPr>
          <p:cNvSpPr>
            <a:spLocks noGrp="1"/>
          </p:cNvSpPr>
          <p:nvPr>
            <p:ph idx="1"/>
          </p:nvPr>
        </p:nvSpPr>
        <p:spPr/>
        <p:txBody>
          <a:bodyPr/>
          <a:lstStyle/>
          <a:p>
            <a:r>
              <a:rPr lang="en-US" dirty="0"/>
              <a:t>Participants stressed the importance of tailoring education programs for specific regions/audiences (e.g., KS legislature, general public, young farmers, etc.)</a:t>
            </a:r>
          </a:p>
          <a:p>
            <a:endParaRPr lang="en-US" dirty="0"/>
          </a:p>
          <a:p>
            <a:r>
              <a:rPr lang="en-US" dirty="0"/>
              <a:t>Potential challenges in merging small rural water districts could be addressed by placing an emphasis on smaller water systems by:</a:t>
            </a:r>
          </a:p>
          <a:p>
            <a:pPr lvl="1"/>
            <a:r>
              <a:rPr lang="en-US" dirty="0"/>
              <a:t>Increasing grant funding to meet demands</a:t>
            </a:r>
          </a:p>
          <a:p>
            <a:pPr lvl="1"/>
            <a:r>
              <a:rPr lang="en-US" dirty="0"/>
              <a:t>Developing a more proactive approach for addressing infrastructure problems</a:t>
            </a:r>
          </a:p>
          <a:p>
            <a:pPr lvl="1"/>
            <a:endParaRPr lang="en-US" dirty="0"/>
          </a:p>
        </p:txBody>
      </p:sp>
    </p:spTree>
    <p:extLst>
      <p:ext uri="{BB962C8B-B14F-4D97-AF65-F5344CB8AC3E}">
        <p14:creationId xmlns:p14="http://schemas.microsoft.com/office/powerpoint/2010/main" val="2257587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04E8D-DBF0-A501-4C01-ED27A6101896}"/>
              </a:ext>
            </a:extLst>
          </p:cNvPr>
          <p:cNvSpPr>
            <a:spLocks noGrp="1"/>
          </p:cNvSpPr>
          <p:nvPr>
            <p:ph type="title"/>
          </p:nvPr>
        </p:nvSpPr>
        <p:spPr/>
        <p:txBody>
          <a:bodyPr/>
          <a:lstStyle/>
          <a:p>
            <a:r>
              <a:rPr lang="en-US" dirty="0"/>
              <a:t>Notable Quotes</a:t>
            </a:r>
          </a:p>
        </p:txBody>
      </p:sp>
      <p:sp>
        <p:nvSpPr>
          <p:cNvPr id="5" name="Content Placeholder 4">
            <a:extLst>
              <a:ext uri="{FF2B5EF4-FFF2-40B4-BE49-F238E27FC236}">
                <a16:creationId xmlns:a16="http://schemas.microsoft.com/office/drawing/2014/main" id="{B2C14200-4BF1-FBBC-3CC0-6FF1124ED0D6}"/>
              </a:ext>
            </a:extLst>
          </p:cNvPr>
          <p:cNvSpPr>
            <a:spLocks noGrp="1"/>
          </p:cNvSpPr>
          <p:nvPr>
            <p:ph idx="1"/>
          </p:nvPr>
        </p:nvSpPr>
        <p:spPr/>
        <p:txBody>
          <a:bodyPr/>
          <a:lstStyle/>
          <a:p>
            <a:pPr marL="0" indent="0">
              <a:buNone/>
            </a:pPr>
            <a:r>
              <a:rPr lang="en-US" dirty="0">
                <a:solidFill>
                  <a:schemeClr val="tx2"/>
                </a:solidFill>
              </a:rPr>
              <a:t>“</a:t>
            </a:r>
            <a:r>
              <a:rPr lang="en-US" sz="2400" dirty="0">
                <a:solidFill>
                  <a:schemeClr val="tx2"/>
                </a:solidFill>
              </a:rPr>
              <a:t>KS needs a sustainable investment strategy that will last several generations.”</a:t>
            </a:r>
          </a:p>
          <a:p>
            <a:pPr marL="0" indent="0">
              <a:buNone/>
            </a:pPr>
            <a:endParaRPr lang="en-US" sz="500" dirty="0">
              <a:solidFill>
                <a:schemeClr val="tx2"/>
              </a:solidFill>
            </a:endParaRPr>
          </a:p>
          <a:p>
            <a:pPr marL="0" indent="0">
              <a:buNone/>
            </a:pPr>
            <a:r>
              <a:rPr lang="en-US" sz="2400" dirty="0">
                <a:solidFill>
                  <a:schemeClr val="tx2"/>
                </a:solidFill>
              </a:rPr>
              <a:t>“We can’t buy our way and won’t volunteer our way out of this.” (re: need for regulation)</a:t>
            </a:r>
          </a:p>
          <a:p>
            <a:pPr marL="0" indent="0">
              <a:buNone/>
            </a:pPr>
            <a:endParaRPr lang="en-US" sz="1050" dirty="0">
              <a:solidFill>
                <a:schemeClr val="tx2"/>
              </a:solidFill>
            </a:endParaRPr>
          </a:p>
          <a:p>
            <a:pPr marL="0" indent="0">
              <a:buNone/>
            </a:pPr>
            <a:r>
              <a:rPr lang="en-US" sz="2400" dirty="0">
                <a:solidFill>
                  <a:schemeClr val="tx2"/>
                </a:solidFill>
              </a:rPr>
              <a:t>“We need future-casting.  How much water will we need?”</a:t>
            </a:r>
          </a:p>
          <a:p>
            <a:pPr marL="0" indent="0">
              <a:buNone/>
            </a:pPr>
            <a:endParaRPr lang="en-US" sz="1000" dirty="0">
              <a:solidFill>
                <a:schemeClr val="tx2"/>
              </a:solidFill>
            </a:endParaRPr>
          </a:p>
          <a:p>
            <a:pPr marL="0" indent="0">
              <a:buNone/>
            </a:pPr>
            <a:r>
              <a:rPr lang="en-US" sz="2400" dirty="0">
                <a:solidFill>
                  <a:schemeClr val="tx2"/>
                </a:solidFill>
              </a:rPr>
              <a:t>“We need to incentivize regionalism and collaboration.”</a:t>
            </a:r>
          </a:p>
          <a:p>
            <a:pPr marL="0" indent="0">
              <a:buNone/>
            </a:pPr>
            <a:endParaRPr lang="en-US" sz="600" dirty="0">
              <a:solidFill>
                <a:schemeClr val="tx2"/>
              </a:solidFill>
            </a:endParaRPr>
          </a:p>
          <a:p>
            <a:pPr marL="0" indent="0">
              <a:buNone/>
            </a:pPr>
            <a:r>
              <a:rPr lang="en-US" sz="2400" dirty="0">
                <a:solidFill>
                  <a:schemeClr val="tx2"/>
                </a:solidFill>
              </a:rPr>
              <a:t>“You get a big bang for your buck when you invest in water quality and reservoirs” (re: overlapping benefits)</a:t>
            </a:r>
          </a:p>
          <a:p>
            <a:pPr marL="0" indent="0">
              <a:buNone/>
            </a:pPr>
            <a:endParaRPr lang="en-US" sz="1050" dirty="0">
              <a:solidFill>
                <a:schemeClr val="tx2"/>
              </a:solidFill>
            </a:endParaRPr>
          </a:p>
          <a:p>
            <a:pPr marL="0" indent="0">
              <a:buNone/>
            </a:pPr>
            <a:r>
              <a:rPr lang="en-US" sz="2400" dirty="0">
                <a:solidFill>
                  <a:schemeClr val="tx2"/>
                </a:solidFill>
              </a:rPr>
              <a:t>“Ogalla is a national treasure.  Act now to save it.”</a:t>
            </a:r>
            <a:endParaRPr lang="en-US" dirty="0">
              <a:solidFill>
                <a:schemeClr val="tx2"/>
              </a:solidFill>
            </a:endParaRPr>
          </a:p>
          <a:p>
            <a:pPr marL="0" indent="0">
              <a:buNone/>
            </a:pPr>
            <a:endParaRPr lang="en-US" sz="2400" dirty="0">
              <a:solidFill>
                <a:srgbClr val="FF0000"/>
              </a:solidFill>
            </a:endParaRPr>
          </a:p>
        </p:txBody>
      </p:sp>
      <p:sp>
        <p:nvSpPr>
          <p:cNvPr id="3" name="TextBox 2">
            <a:extLst>
              <a:ext uri="{FF2B5EF4-FFF2-40B4-BE49-F238E27FC236}">
                <a16:creationId xmlns:a16="http://schemas.microsoft.com/office/drawing/2014/main" id="{07112CDC-EAF9-90A6-C1F5-F3DE82766A68}"/>
              </a:ext>
            </a:extLst>
          </p:cNvPr>
          <p:cNvSpPr txBox="1"/>
          <p:nvPr/>
        </p:nvSpPr>
        <p:spPr>
          <a:xfrm>
            <a:off x="7822194" y="5785164"/>
            <a:ext cx="3449370" cy="461665"/>
          </a:xfrm>
          <a:prstGeom prst="rect">
            <a:avLst/>
          </a:prstGeom>
          <a:noFill/>
        </p:spPr>
        <p:txBody>
          <a:bodyPr wrap="square" rtlCol="0">
            <a:spAutoFit/>
          </a:bodyPr>
          <a:lstStyle/>
          <a:p>
            <a:r>
              <a:rPr lang="en-US" sz="2400" dirty="0">
                <a:solidFill>
                  <a:schemeClr val="tx2"/>
                </a:solidFill>
              </a:rPr>
              <a:t>-Lawrence Participants</a:t>
            </a:r>
          </a:p>
        </p:txBody>
      </p:sp>
    </p:spTree>
    <p:extLst>
      <p:ext uri="{BB962C8B-B14F-4D97-AF65-F5344CB8AC3E}">
        <p14:creationId xmlns:p14="http://schemas.microsoft.com/office/powerpoint/2010/main" val="22867414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4B928-4B0A-8E54-CA99-B4F786AC947D}"/>
              </a:ext>
            </a:extLst>
          </p:cNvPr>
          <p:cNvSpPr>
            <a:spLocks noGrp="1"/>
          </p:cNvSpPr>
          <p:nvPr>
            <p:ph type="title"/>
          </p:nvPr>
        </p:nvSpPr>
        <p:spPr/>
        <p:txBody>
          <a:bodyPr/>
          <a:lstStyle/>
          <a:p>
            <a:r>
              <a:rPr lang="en-US"/>
              <a:t>Discussion Questions for All Meetings</a:t>
            </a:r>
          </a:p>
        </p:txBody>
      </p:sp>
      <p:sp>
        <p:nvSpPr>
          <p:cNvPr id="3" name="Content Placeholder 2">
            <a:extLst>
              <a:ext uri="{FF2B5EF4-FFF2-40B4-BE49-F238E27FC236}">
                <a16:creationId xmlns:a16="http://schemas.microsoft.com/office/drawing/2014/main" id="{D96F63C5-6BF2-DF46-40B0-F08604304196}"/>
              </a:ext>
            </a:extLst>
          </p:cNvPr>
          <p:cNvSpPr>
            <a:spLocks noGrp="1"/>
          </p:cNvSpPr>
          <p:nvPr>
            <p:ph idx="1"/>
          </p:nvPr>
        </p:nvSpPr>
        <p:spPr/>
        <p:txBody>
          <a:bodyPr/>
          <a:lstStyle/>
          <a:p>
            <a:r>
              <a:rPr lang="en-US"/>
              <a:t>For those that attended a local consult meeting, what stood out to you?</a:t>
            </a:r>
          </a:p>
          <a:p>
            <a:pPr lvl="1"/>
            <a:r>
              <a:rPr lang="en-US"/>
              <a:t>Did anything surprise you?</a:t>
            </a:r>
          </a:p>
          <a:p>
            <a:endParaRPr lang="en-US" sz="1050"/>
          </a:p>
          <a:p>
            <a:r>
              <a:rPr lang="en-US"/>
              <a:t>What advice or suggestions does your RAC (as one voice) have for the implementation team going forward?</a:t>
            </a:r>
          </a:p>
          <a:p>
            <a:endParaRPr lang="en-US" sz="1050"/>
          </a:p>
          <a:p>
            <a:r>
              <a:rPr lang="en-US"/>
              <a:t>What do you see as the best ways to get the word out in your communities so we can make sure everyone who wants to participate in September local consult is aware of those meetings?</a:t>
            </a:r>
          </a:p>
          <a:p>
            <a:endParaRPr lang="en-US" sz="1100"/>
          </a:p>
        </p:txBody>
      </p:sp>
    </p:spTree>
    <p:extLst>
      <p:ext uri="{BB962C8B-B14F-4D97-AF65-F5344CB8AC3E}">
        <p14:creationId xmlns:p14="http://schemas.microsoft.com/office/powerpoint/2010/main" val="1326561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a room&#10;&#10;Description automatically generated">
            <a:extLst>
              <a:ext uri="{FF2B5EF4-FFF2-40B4-BE49-F238E27FC236}">
                <a16:creationId xmlns:a16="http://schemas.microsoft.com/office/drawing/2014/main" id="{E38188E3-B74A-5A1F-8078-70C73FB128DC}"/>
              </a:ext>
            </a:extLst>
          </p:cNvPr>
          <p:cNvPicPr>
            <a:picLocks noChangeAspect="1"/>
          </p:cNvPicPr>
          <p:nvPr/>
        </p:nvPicPr>
        <p:blipFill rotWithShape="1">
          <a:blip r:embed="rId2">
            <a:extLst>
              <a:ext uri="{28A0092B-C50C-407E-A947-70E740481C1C}">
                <a14:useLocalDpi xmlns:a14="http://schemas.microsoft.com/office/drawing/2010/main" val="0"/>
              </a:ext>
            </a:extLst>
          </a:blip>
          <a:srcRect t="23270" r="-2" b="24667"/>
          <a:stretch/>
        </p:blipFill>
        <p:spPr>
          <a:xfrm>
            <a:off x="4493436" y="0"/>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7" name="Picture 6" descr="A person standing in front of a group of people&#10;&#10;Description automatically generated">
            <a:extLst>
              <a:ext uri="{FF2B5EF4-FFF2-40B4-BE49-F238E27FC236}">
                <a16:creationId xmlns:a16="http://schemas.microsoft.com/office/drawing/2014/main" id="{ADB8E3CB-8400-A161-4B52-C338CC88541F}"/>
              </a:ext>
            </a:extLst>
          </p:cNvPr>
          <p:cNvPicPr>
            <a:picLocks noChangeAspect="1"/>
          </p:cNvPicPr>
          <p:nvPr/>
        </p:nvPicPr>
        <p:blipFill rotWithShape="1">
          <a:blip r:embed="rId3">
            <a:extLst>
              <a:ext uri="{28A0092B-C50C-407E-A947-70E740481C1C}">
                <a14:useLocalDpi xmlns:a14="http://schemas.microsoft.com/office/drawing/2010/main" val="0"/>
              </a:ext>
            </a:extLst>
          </a:blip>
          <a:srcRect l="567" r="14950" b="-2"/>
          <a:stretch/>
        </p:blipFill>
        <p:spPr>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9" name="Picture 8" descr="A group of people sitting in chairs in a room&#10;&#10;Description automatically generated">
            <a:extLst>
              <a:ext uri="{FF2B5EF4-FFF2-40B4-BE49-F238E27FC236}">
                <a16:creationId xmlns:a16="http://schemas.microsoft.com/office/drawing/2014/main" id="{DD2F7D49-0856-83EB-0132-72C6086F9FA0}"/>
              </a:ext>
            </a:extLst>
          </p:cNvPr>
          <p:cNvPicPr>
            <a:picLocks noChangeAspect="1"/>
          </p:cNvPicPr>
          <p:nvPr/>
        </p:nvPicPr>
        <p:blipFill rotWithShape="1">
          <a:blip r:embed="rId4">
            <a:extLst>
              <a:ext uri="{28A0092B-C50C-407E-A947-70E740481C1C}">
                <a14:useLocalDpi xmlns:a14="http://schemas.microsoft.com/office/drawing/2010/main" val="0"/>
              </a:ext>
            </a:extLst>
          </a:blip>
          <a:srcRect t="22584" r="2" b="2"/>
          <a:stretch/>
        </p:blipFill>
        <p:spPr>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11" name="Picture 10" descr="A group of people sitting at tables in a room&#10;&#10;Description automatically generated">
            <a:extLst>
              <a:ext uri="{FF2B5EF4-FFF2-40B4-BE49-F238E27FC236}">
                <a16:creationId xmlns:a16="http://schemas.microsoft.com/office/drawing/2014/main" id="{0B068715-D62C-1386-98B3-2930CE41A66F}"/>
              </a:ext>
            </a:extLst>
          </p:cNvPr>
          <p:cNvPicPr>
            <a:picLocks noChangeAspect="1"/>
          </p:cNvPicPr>
          <p:nvPr/>
        </p:nvPicPr>
        <p:blipFill rotWithShape="1">
          <a:blip r:embed="rId5">
            <a:extLst>
              <a:ext uri="{28A0092B-C50C-407E-A947-70E740481C1C}">
                <a14:useLocalDpi xmlns:a14="http://schemas.microsoft.com/office/drawing/2010/main" val="0"/>
              </a:ext>
            </a:extLst>
          </a:blip>
          <a:srcRect t="33042" r="-2" b="12275"/>
          <a:stretch/>
        </p:blipFill>
        <p:spPr>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sp>
        <p:nvSpPr>
          <p:cNvPr id="12" name="TextBox 11">
            <a:extLst>
              <a:ext uri="{FF2B5EF4-FFF2-40B4-BE49-F238E27FC236}">
                <a16:creationId xmlns:a16="http://schemas.microsoft.com/office/drawing/2014/main" id="{DC7DE910-51B6-1E72-7BEB-36097ECD54B3}"/>
              </a:ext>
            </a:extLst>
          </p:cNvPr>
          <p:cNvSpPr txBox="1"/>
          <p:nvPr/>
        </p:nvSpPr>
        <p:spPr>
          <a:xfrm>
            <a:off x="-74644" y="2967214"/>
            <a:ext cx="12266644" cy="923330"/>
          </a:xfrm>
          <a:prstGeom prst="rect">
            <a:avLst/>
          </a:prstGeom>
          <a:solidFill>
            <a:srgbClr val="000000">
              <a:alpha val="80000"/>
            </a:srgbClr>
          </a:solidFill>
        </p:spPr>
        <p:txBody>
          <a:bodyPr wrap="square" rtlCol="0">
            <a:spAutoFit/>
          </a:bodyPr>
          <a:lstStyle/>
          <a:p>
            <a:pPr algn="ctr"/>
            <a:r>
              <a:rPr lang="en-US" sz="5400" b="1">
                <a:solidFill>
                  <a:schemeClr val="bg1"/>
                </a:solidFill>
              </a:rPr>
              <a:t>600+ Kansans Provided Input</a:t>
            </a:r>
          </a:p>
        </p:txBody>
      </p:sp>
    </p:spTree>
    <p:extLst>
      <p:ext uri="{BB962C8B-B14F-4D97-AF65-F5344CB8AC3E}">
        <p14:creationId xmlns:p14="http://schemas.microsoft.com/office/powerpoint/2010/main" val="8320874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4B928-4B0A-8E54-CA99-B4F786AC947D}"/>
              </a:ext>
            </a:extLst>
          </p:cNvPr>
          <p:cNvSpPr>
            <a:spLocks noGrp="1"/>
          </p:cNvSpPr>
          <p:nvPr>
            <p:ph type="title"/>
          </p:nvPr>
        </p:nvSpPr>
        <p:spPr/>
        <p:txBody>
          <a:bodyPr/>
          <a:lstStyle/>
          <a:p>
            <a:r>
              <a:rPr lang="en-US" dirty="0"/>
              <a:t>Discussion Questions for Northeast Region</a:t>
            </a:r>
          </a:p>
        </p:txBody>
      </p:sp>
      <p:sp>
        <p:nvSpPr>
          <p:cNvPr id="3" name="Content Placeholder 2">
            <a:extLst>
              <a:ext uri="{FF2B5EF4-FFF2-40B4-BE49-F238E27FC236}">
                <a16:creationId xmlns:a16="http://schemas.microsoft.com/office/drawing/2014/main" id="{D96F63C5-6BF2-DF46-40B0-F08604304196}"/>
              </a:ext>
            </a:extLst>
          </p:cNvPr>
          <p:cNvSpPr>
            <a:spLocks noGrp="1"/>
          </p:cNvSpPr>
          <p:nvPr>
            <p:ph idx="1"/>
          </p:nvPr>
        </p:nvSpPr>
        <p:spPr>
          <a:xfrm>
            <a:off x="281901" y="1271847"/>
            <a:ext cx="11314742" cy="4905116"/>
          </a:xfrm>
        </p:spPr>
        <p:txBody>
          <a:bodyPr/>
          <a:lstStyle/>
          <a:p>
            <a:r>
              <a:rPr lang="en-US" dirty="0"/>
              <a:t>What long-term benefits of these investments do you think are most persuasive to Kansans for why we need to act now?</a:t>
            </a:r>
          </a:p>
          <a:p>
            <a:endParaRPr lang="en-US" dirty="0"/>
          </a:p>
          <a:p>
            <a:r>
              <a:rPr lang="en-US" dirty="0"/>
              <a:t>Where do you think the state could be more proactive?</a:t>
            </a:r>
          </a:p>
          <a:p>
            <a:endParaRPr lang="en-US" dirty="0"/>
          </a:p>
          <a:p>
            <a:r>
              <a:rPr lang="en-US" dirty="0"/>
              <a:t>Based on your experience, are there are any common characteristics of the programs that people praised?  Why do you think those programs received high marks?</a:t>
            </a:r>
          </a:p>
          <a:p>
            <a:endParaRPr lang="en-US" dirty="0"/>
          </a:p>
          <a:p>
            <a:endParaRPr lang="en-US" dirty="0"/>
          </a:p>
          <a:p>
            <a:endParaRPr lang="en-US" dirty="0"/>
          </a:p>
          <a:p>
            <a:endParaRPr lang="en-US" dirty="0"/>
          </a:p>
          <a:p>
            <a:endParaRPr lang="en-US" sz="1100" dirty="0"/>
          </a:p>
          <a:p>
            <a:endParaRPr lang="en-US" sz="1100" dirty="0"/>
          </a:p>
        </p:txBody>
      </p:sp>
    </p:spTree>
    <p:extLst>
      <p:ext uri="{BB962C8B-B14F-4D97-AF65-F5344CB8AC3E}">
        <p14:creationId xmlns:p14="http://schemas.microsoft.com/office/powerpoint/2010/main" val="21447409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4B928-4B0A-8E54-CA99-B4F786AC947D}"/>
              </a:ext>
            </a:extLst>
          </p:cNvPr>
          <p:cNvSpPr>
            <a:spLocks noGrp="1"/>
          </p:cNvSpPr>
          <p:nvPr>
            <p:ph type="title"/>
          </p:nvPr>
        </p:nvSpPr>
        <p:spPr/>
        <p:txBody>
          <a:bodyPr/>
          <a:lstStyle/>
          <a:p>
            <a:r>
              <a:rPr lang="en-US"/>
              <a:t>Next Steps</a:t>
            </a:r>
          </a:p>
        </p:txBody>
      </p:sp>
      <p:sp>
        <p:nvSpPr>
          <p:cNvPr id="3" name="Content Placeholder 2">
            <a:extLst>
              <a:ext uri="{FF2B5EF4-FFF2-40B4-BE49-F238E27FC236}">
                <a16:creationId xmlns:a16="http://schemas.microsoft.com/office/drawing/2014/main" id="{D96F63C5-6BF2-DF46-40B0-F08604304196}"/>
              </a:ext>
            </a:extLst>
          </p:cNvPr>
          <p:cNvSpPr>
            <a:spLocks noGrp="1"/>
          </p:cNvSpPr>
          <p:nvPr>
            <p:ph idx="1"/>
          </p:nvPr>
        </p:nvSpPr>
        <p:spPr>
          <a:xfrm>
            <a:off x="281902" y="1271847"/>
            <a:ext cx="10904544" cy="4905116"/>
          </a:xfrm>
        </p:spPr>
        <p:txBody>
          <a:bodyPr/>
          <a:lstStyle/>
          <a:p>
            <a:r>
              <a:rPr lang="en-US"/>
              <a:t>Summer Local Consult feedback will inform Fall Local Consult </a:t>
            </a:r>
          </a:p>
          <a:p>
            <a:endParaRPr lang="en-US" sz="1800"/>
          </a:p>
          <a:p>
            <a:r>
              <a:rPr lang="en-US"/>
              <a:t>Fall Local Consult meetings will seek input on</a:t>
            </a:r>
          </a:p>
          <a:p>
            <a:pPr lvl="1"/>
            <a:r>
              <a:rPr lang="en-US"/>
              <a:t>Possible investment strategies</a:t>
            </a:r>
          </a:p>
          <a:p>
            <a:pPr lvl="1"/>
            <a:r>
              <a:rPr lang="en-US"/>
              <a:t>Investment levels/cost estimates</a:t>
            </a:r>
          </a:p>
          <a:p>
            <a:pPr lvl="1"/>
            <a:r>
              <a:rPr lang="en-US"/>
              <a:t>Program/policy changes</a:t>
            </a:r>
          </a:p>
          <a:p>
            <a:endParaRPr lang="en-US" sz="2000"/>
          </a:p>
          <a:p>
            <a:r>
              <a:rPr lang="en-US"/>
              <a:t>RAC review &amp; input</a:t>
            </a:r>
          </a:p>
          <a:p>
            <a:endParaRPr lang="en-US" sz="1400"/>
          </a:p>
          <a:p>
            <a:r>
              <a:rPr lang="en-US"/>
              <a:t>Summer &amp; Fall input will inform the recommendations for the Governor and Legislature</a:t>
            </a:r>
          </a:p>
        </p:txBody>
      </p:sp>
    </p:spTree>
    <p:extLst>
      <p:ext uri="{BB962C8B-B14F-4D97-AF65-F5344CB8AC3E}">
        <p14:creationId xmlns:p14="http://schemas.microsoft.com/office/powerpoint/2010/main" val="1868379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02C38F-025A-D02F-1567-6A52E7215F8B}"/>
              </a:ext>
            </a:extLst>
          </p:cNvPr>
          <p:cNvSpPr>
            <a:spLocks noGrp="1"/>
          </p:cNvSpPr>
          <p:nvPr>
            <p:ph type="title"/>
          </p:nvPr>
        </p:nvSpPr>
        <p:spPr/>
        <p:txBody>
          <a:bodyPr/>
          <a:lstStyle/>
          <a:p>
            <a:r>
              <a:rPr lang="en-US"/>
              <a:t>Meeting Participation by Region</a:t>
            </a:r>
          </a:p>
        </p:txBody>
      </p:sp>
      <p:sp>
        <p:nvSpPr>
          <p:cNvPr id="7" name="TextBox 6">
            <a:extLst>
              <a:ext uri="{FF2B5EF4-FFF2-40B4-BE49-F238E27FC236}">
                <a16:creationId xmlns:a16="http://schemas.microsoft.com/office/drawing/2014/main" id="{67A8FD00-3C6A-A962-C68F-4DD49F7FE1F2}"/>
              </a:ext>
            </a:extLst>
          </p:cNvPr>
          <p:cNvSpPr txBox="1"/>
          <p:nvPr/>
        </p:nvSpPr>
        <p:spPr>
          <a:xfrm>
            <a:off x="958953" y="2413654"/>
            <a:ext cx="2003322" cy="738664"/>
          </a:xfrm>
          <a:prstGeom prst="rect">
            <a:avLst/>
          </a:prstGeom>
          <a:noFill/>
        </p:spPr>
        <p:txBody>
          <a:bodyPr wrap="square" rtlCol="0">
            <a:spAutoFit/>
          </a:bodyPr>
          <a:lstStyle/>
          <a:p>
            <a:r>
              <a:rPr lang="en-US" sz="2400" b="1">
                <a:solidFill>
                  <a:schemeClr val="bg1"/>
                </a:solidFill>
              </a:rPr>
              <a:t>Northwest</a:t>
            </a:r>
          </a:p>
          <a:p>
            <a:endParaRPr lang="en-US"/>
          </a:p>
        </p:txBody>
      </p:sp>
      <p:pic>
        <p:nvPicPr>
          <p:cNvPr id="10" name="Picture 9">
            <a:extLst>
              <a:ext uri="{FF2B5EF4-FFF2-40B4-BE49-F238E27FC236}">
                <a16:creationId xmlns:a16="http://schemas.microsoft.com/office/drawing/2014/main" id="{6DD729A8-20C0-82D3-7FFA-C4171F766117}"/>
              </a:ext>
            </a:extLst>
          </p:cNvPr>
          <p:cNvPicPr>
            <a:picLocks noChangeAspect="1"/>
          </p:cNvPicPr>
          <p:nvPr/>
        </p:nvPicPr>
        <p:blipFill rotWithShape="1">
          <a:blip r:embed="rId2">
            <a:extLst>
              <a:ext uri="{28A0092B-C50C-407E-A947-70E740481C1C}">
                <a14:useLocalDpi xmlns:a14="http://schemas.microsoft.com/office/drawing/2010/main" val="0"/>
              </a:ext>
            </a:extLst>
          </a:blip>
          <a:srcRect t="12754"/>
          <a:stretch/>
        </p:blipFill>
        <p:spPr>
          <a:xfrm>
            <a:off x="-734916" y="1219200"/>
            <a:ext cx="12191999" cy="5983325"/>
          </a:xfrm>
          <a:prstGeom prst="rect">
            <a:avLst/>
          </a:prstGeom>
        </p:spPr>
      </p:pic>
      <p:sp>
        <p:nvSpPr>
          <p:cNvPr id="8" name="TextBox 7">
            <a:extLst>
              <a:ext uri="{FF2B5EF4-FFF2-40B4-BE49-F238E27FC236}">
                <a16:creationId xmlns:a16="http://schemas.microsoft.com/office/drawing/2014/main" id="{B230A056-B253-C5B8-A152-8F1C5B6247BB}"/>
              </a:ext>
            </a:extLst>
          </p:cNvPr>
          <p:cNvSpPr txBox="1"/>
          <p:nvPr/>
        </p:nvSpPr>
        <p:spPr>
          <a:xfrm>
            <a:off x="4369277" y="2300872"/>
            <a:ext cx="1280569" cy="769441"/>
          </a:xfrm>
          <a:prstGeom prst="rect">
            <a:avLst/>
          </a:prstGeom>
          <a:solidFill>
            <a:srgbClr val="BF9543"/>
          </a:solidFill>
        </p:spPr>
        <p:txBody>
          <a:bodyPr wrap="square" rtlCol="0">
            <a:spAutoFit/>
          </a:bodyPr>
          <a:lstStyle/>
          <a:p>
            <a:r>
              <a:rPr lang="en-US" sz="4400" b="1">
                <a:solidFill>
                  <a:schemeClr val="bg1"/>
                </a:solidFill>
              </a:rPr>
              <a:t>80+</a:t>
            </a:r>
          </a:p>
        </p:txBody>
      </p:sp>
      <p:sp>
        <p:nvSpPr>
          <p:cNvPr id="9" name="TextBox 8">
            <a:extLst>
              <a:ext uri="{FF2B5EF4-FFF2-40B4-BE49-F238E27FC236}">
                <a16:creationId xmlns:a16="http://schemas.microsoft.com/office/drawing/2014/main" id="{108A5D69-D5FF-52AF-84EA-E9381C7DBE1E}"/>
              </a:ext>
            </a:extLst>
          </p:cNvPr>
          <p:cNvSpPr txBox="1"/>
          <p:nvPr/>
        </p:nvSpPr>
        <p:spPr>
          <a:xfrm>
            <a:off x="7803657" y="2300871"/>
            <a:ext cx="1499614" cy="769441"/>
          </a:xfrm>
          <a:prstGeom prst="rect">
            <a:avLst/>
          </a:prstGeom>
          <a:solidFill>
            <a:srgbClr val="8CC63F"/>
          </a:solidFill>
        </p:spPr>
        <p:txBody>
          <a:bodyPr wrap="square" rtlCol="0">
            <a:spAutoFit/>
          </a:bodyPr>
          <a:lstStyle/>
          <a:p>
            <a:r>
              <a:rPr lang="en-US" sz="4400" b="1">
                <a:solidFill>
                  <a:schemeClr val="bg1"/>
                </a:solidFill>
              </a:rPr>
              <a:t>150+</a:t>
            </a:r>
          </a:p>
        </p:txBody>
      </p:sp>
      <p:sp>
        <p:nvSpPr>
          <p:cNvPr id="11" name="TextBox 10">
            <a:extLst>
              <a:ext uri="{FF2B5EF4-FFF2-40B4-BE49-F238E27FC236}">
                <a16:creationId xmlns:a16="http://schemas.microsoft.com/office/drawing/2014/main" id="{90C2FF65-DE48-DC09-87FA-5FC90F8F1E8F}"/>
              </a:ext>
            </a:extLst>
          </p:cNvPr>
          <p:cNvSpPr txBox="1"/>
          <p:nvPr/>
        </p:nvSpPr>
        <p:spPr>
          <a:xfrm>
            <a:off x="4388344" y="4653449"/>
            <a:ext cx="1499614" cy="769441"/>
          </a:xfrm>
          <a:prstGeom prst="rect">
            <a:avLst/>
          </a:prstGeom>
          <a:solidFill>
            <a:srgbClr val="0E2D52"/>
          </a:solidFill>
        </p:spPr>
        <p:txBody>
          <a:bodyPr wrap="square" rtlCol="0">
            <a:spAutoFit/>
          </a:bodyPr>
          <a:lstStyle/>
          <a:p>
            <a:r>
              <a:rPr lang="en-US" sz="4400" b="1">
                <a:solidFill>
                  <a:schemeClr val="bg1"/>
                </a:solidFill>
              </a:rPr>
              <a:t>135+</a:t>
            </a:r>
          </a:p>
        </p:txBody>
      </p:sp>
      <p:sp>
        <p:nvSpPr>
          <p:cNvPr id="12" name="TextBox 11">
            <a:extLst>
              <a:ext uri="{FF2B5EF4-FFF2-40B4-BE49-F238E27FC236}">
                <a16:creationId xmlns:a16="http://schemas.microsoft.com/office/drawing/2014/main" id="{B1D1A4C9-6A03-9B06-902A-F9B4196E3E17}"/>
              </a:ext>
            </a:extLst>
          </p:cNvPr>
          <p:cNvSpPr txBox="1"/>
          <p:nvPr/>
        </p:nvSpPr>
        <p:spPr>
          <a:xfrm>
            <a:off x="7803657" y="4636121"/>
            <a:ext cx="1499614" cy="769441"/>
          </a:xfrm>
          <a:prstGeom prst="rect">
            <a:avLst/>
          </a:prstGeom>
          <a:solidFill>
            <a:srgbClr val="FCB21B"/>
          </a:solidFill>
        </p:spPr>
        <p:txBody>
          <a:bodyPr wrap="square" rtlCol="0">
            <a:spAutoFit/>
          </a:bodyPr>
          <a:lstStyle/>
          <a:p>
            <a:r>
              <a:rPr lang="en-US" sz="4400" b="1">
                <a:solidFill>
                  <a:schemeClr val="bg1"/>
                </a:solidFill>
              </a:rPr>
              <a:t>90+</a:t>
            </a:r>
          </a:p>
        </p:txBody>
      </p:sp>
      <p:sp>
        <p:nvSpPr>
          <p:cNvPr id="13" name="TextBox 12">
            <a:extLst>
              <a:ext uri="{FF2B5EF4-FFF2-40B4-BE49-F238E27FC236}">
                <a16:creationId xmlns:a16="http://schemas.microsoft.com/office/drawing/2014/main" id="{093180C9-B7A7-31B0-BB52-0FB8EA23054E}"/>
              </a:ext>
            </a:extLst>
          </p:cNvPr>
          <p:cNvSpPr txBox="1"/>
          <p:nvPr/>
        </p:nvSpPr>
        <p:spPr>
          <a:xfrm>
            <a:off x="1284950" y="2300871"/>
            <a:ext cx="1499614" cy="769441"/>
          </a:xfrm>
          <a:prstGeom prst="rect">
            <a:avLst/>
          </a:prstGeom>
          <a:solidFill>
            <a:srgbClr val="25AAE1"/>
          </a:solidFill>
        </p:spPr>
        <p:txBody>
          <a:bodyPr wrap="square" rtlCol="0">
            <a:spAutoFit/>
          </a:bodyPr>
          <a:lstStyle/>
          <a:p>
            <a:r>
              <a:rPr lang="en-US" sz="4400" b="1">
                <a:solidFill>
                  <a:schemeClr val="bg1"/>
                </a:solidFill>
              </a:rPr>
              <a:t>55+</a:t>
            </a:r>
          </a:p>
        </p:txBody>
      </p:sp>
      <p:sp>
        <p:nvSpPr>
          <p:cNvPr id="14" name="TextBox 13">
            <a:extLst>
              <a:ext uri="{FF2B5EF4-FFF2-40B4-BE49-F238E27FC236}">
                <a16:creationId xmlns:a16="http://schemas.microsoft.com/office/drawing/2014/main" id="{E430A6F4-F602-12CA-B84F-62F8A4C3D903}"/>
              </a:ext>
            </a:extLst>
          </p:cNvPr>
          <p:cNvSpPr txBox="1"/>
          <p:nvPr/>
        </p:nvSpPr>
        <p:spPr>
          <a:xfrm>
            <a:off x="1389115" y="4710695"/>
            <a:ext cx="1499614" cy="769441"/>
          </a:xfrm>
          <a:prstGeom prst="rect">
            <a:avLst/>
          </a:prstGeom>
          <a:solidFill>
            <a:srgbClr val="7E6F4D"/>
          </a:solidFill>
        </p:spPr>
        <p:txBody>
          <a:bodyPr wrap="square" rtlCol="0">
            <a:spAutoFit/>
          </a:bodyPr>
          <a:lstStyle/>
          <a:p>
            <a:r>
              <a:rPr lang="en-US" sz="4400" b="1">
                <a:solidFill>
                  <a:schemeClr val="bg1"/>
                </a:solidFill>
              </a:rPr>
              <a:t>90+</a:t>
            </a:r>
          </a:p>
        </p:txBody>
      </p:sp>
    </p:spTree>
    <p:extLst>
      <p:ext uri="{BB962C8B-B14F-4D97-AF65-F5344CB8AC3E}">
        <p14:creationId xmlns:p14="http://schemas.microsoft.com/office/powerpoint/2010/main" val="2022534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153515" y="107528"/>
            <a:ext cx="11631135" cy="731617"/>
          </a:xfrm>
        </p:spPr>
        <p:txBody>
          <a:bodyPr/>
          <a:lstStyle/>
          <a:p>
            <a:r>
              <a:rPr lang="en-GB" b="1"/>
              <a:t>Summer Local Consult Participants Profile                based on 423 RSVPs</a:t>
            </a:r>
            <a:endParaRPr lang="en-US" b="1"/>
          </a:p>
        </p:txBody>
      </p:sp>
      <p:graphicFrame>
        <p:nvGraphicFramePr>
          <p:cNvPr id="4" name="Chart Placeholder"/>
          <p:cNvGraphicFramePr>
            <a:graphicFrameLocks noGrp="1"/>
          </p:cNvGraphicFramePr>
          <p:nvPr>
            <p:extLst>
              <p:ext uri="{D42A27DB-BD31-4B8C-83A1-F6EECF244321}">
                <p14:modId xmlns:p14="http://schemas.microsoft.com/office/powerpoint/2010/main" val="3235181364"/>
              </p:ext>
            </p:extLst>
          </p:nvPr>
        </p:nvGraphicFramePr>
        <p:xfrm>
          <a:off x="304801" y="1399544"/>
          <a:ext cx="11545455" cy="5078167"/>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F5C095-8E68-AC80-3B9E-4A7E5A97E4FA}"/>
              </a:ext>
            </a:extLst>
          </p:cNvPr>
          <p:cNvSpPr>
            <a:spLocks noGrp="1"/>
          </p:cNvSpPr>
          <p:nvPr>
            <p:ph type="title"/>
          </p:nvPr>
        </p:nvSpPr>
        <p:spPr>
          <a:xfrm>
            <a:off x="397401" y="263475"/>
            <a:ext cx="11628198" cy="781051"/>
          </a:xfrm>
        </p:spPr>
        <p:txBody>
          <a:bodyPr/>
          <a:lstStyle/>
          <a:p>
            <a:r>
              <a:rPr lang="en-US"/>
              <a:t>Input Sought in These 3 Areas</a:t>
            </a:r>
          </a:p>
        </p:txBody>
      </p:sp>
      <p:sp>
        <p:nvSpPr>
          <p:cNvPr id="4" name="Content Placeholder 3">
            <a:extLst>
              <a:ext uri="{FF2B5EF4-FFF2-40B4-BE49-F238E27FC236}">
                <a16:creationId xmlns:a16="http://schemas.microsoft.com/office/drawing/2014/main" id="{A59849DA-2C90-641D-40DD-6C9DC24B15DD}"/>
              </a:ext>
            </a:extLst>
          </p:cNvPr>
          <p:cNvSpPr>
            <a:spLocks noGrp="1"/>
          </p:cNvSpPr>
          <p:nvPr>
            <p:ph idx="1"/>
          </p:nvPr>
        </p:nvSpPr>
        <p:spPr>
          <a:xfrm>
            <a:off x="8420260" y="3078887"/>
            <a:ext cx="3423661" cy="4905116"/>
          </a:xfrm>
        </p:spPr>
        <p:txBody>
          <a:bodyPr/>
          <a:lstStyle/>
          <a:p>
            <a:pPr marL="0" indent="0" algn="ctr">
              <a:buNone/>
            </a:pPr>
            <a:r>
              <a:rPr lang="en-US" b="1"/>
              <a:t>Performance</a:t>
            </a:r>
          </a:p>
          <a:p>
            <a:pPr algn="ctr"/>
            <a:r>
              <a:rPr lang="en-US"/>
              <a:t>How are we managing water in the state?  Where could we improve our programs?</a:t>
            </a:r>
          </a:p>
        </p:txBody>
      </p:sp>
      <p:sp>
        <p:nvSpPr>
          <p:cNvPr id="5" name="Oval 4">
            <a:extLst>
              <a:ext uri="{FF2B5EF4-FFF2-40B4-BE49-F238E27FC236}">
                <a16:creationId xmlns:a16="http://schemas.microsoft.com/office/drawing/2014/main" id="{187F7E39-636C-748D-BBE1-577DCB25EF25}"/>
              </a:ext>
            </a:extLst>
          </p:cNvPr>
          <p:cNvSpPr/>
          <p:nvPr/>
        </p:nvSpPr>
        <p:spPr>
          <a:xfrm>
            <a:off x="1430332" y="1543695"/>
            <a:ext cx="1069384" cy="110076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t>1</a:t>
            </a:r>
          </a:p>
        </p:txBody>
      </p:sp>
      <p:sp>
        <p:nvSpPr>
          <p:cNvPr id="6" name="Content Placeholder 3">
            <a:extLst>
              <a:ext uri="{FF2B5EF4-FFF2-40B4-BE49-F238E27FC236}">
                <a16:creationId xmlns:a16="http://schemas.microsoft.com/office/drawing/2014/main" id="{8C6E9F04-FAA0-3F67-C9AF-17E7DAC83262}"/>
              </a:ext>
            </a:extLst>
          </p:cNvPr>
          <p:cNvSpPr txBox="1">
            <a:spLocks/>
          </p:cNvSpPr>
          <p:nvPr/>
        </p:nvSpPr>
        <p:spPr>
          <a:xfrm>
            <a:off x="4093095" y="3078887"/>
            <a:ext cx="4154665" cy="49051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a:t>Investment Prioritization</a:t>
            </a:r>
          </a:p>
          <a:p>
            <a:pPr algn="ctr"/>
            <a:r>
              <a:rPr lang="en-US"/>
              <a:t>Why do you value investments in one Guiding Principle over another if forced to choose?</a:t>
            </a:r>
          </a:p>
        </p:txBody>
      </p:sp>
      <p:sp>
        <p:nvSpPr>
          <p:cNvPr id="7" name="Oval 6">
            <a:extLst>
              <a:ext uri="{FF2B5EF4-FFF2-40B4-BE49-F238E27FC236}">
                <a16:creationId xmlns:a16="http://schemas.microsoft.com/office/drawing/2014/main" id="{B2438734-619D-3C7E-F925-CA18B32B72BB}"/>
              </a:ext>
            </a:extLst>
          </p:cNvPr>
          <p:cNvSpPr/>
          <p:nvPr/>
        </p:nvSpPr>
        <p:spPr>
          <a:xfrm>
            <a:off x="5676808" y="1543695"/>
            <a:ext cx="1069384" cy="1100764"/>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4800" b="1"/>
              <a:t>2</a:t>
            </a:r>
          </a:p>
        </p:txBody>
      </p:sp>
      <p:sp>
        <p:nvSpPr>
          <p:cNvPr id="8" name="Content Placeholder 3">
            <a:extLst>
              <a:ext uri="{FF2B5EF4-FFF2-40B4-BE49-F238E27FC236}">
                <a16:creationId xmlns:a16="http://schemas.microsoft.com/office/drawing/2014/main" id="{B9BEAC81-BCA4-498D-FDB8-A6E3D6B44846}"/>
              </a:ext>
            </a:extLst>
          </p:cNvPr>
          <p:cNvSpPr txBox="1">
            <a:spLocks/>
          </p:cNvSpPr>
          <p:nvPr/>
        </p:nvSpPr>
        <p:spPr>
          <a:xfrm>
            <a:off x="203575" y="3078887"/>
            <a:ext cx="3423661" cy="49051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a:t>Regional Goals</a:t>
            </a:r>
          </a:p>
          <a:p>
            <a:pPr algn="ctr"/>
            <a:r>
              <a:rPr lang="en-US"/>
              <a:t>Where is there alignment within your region and across the state?</a:t>
            </a:r>
          </a:p>
        </p:txBody>
      </p:sp>
      <p:sp>
        <p:nvSpPr>
          <p:cNvPr id="9" name="Oval 8">
            <a:extLst>
              <a:ext uri="{FF2B5EF4-FFF2-40B4-BE49-F238E27FC236}">
                <a16:creationId xmlns:a16="http://schemas.microsoft.com/office/drawing/2014/main" id="{58118F72-FDFE-899E-B70D-55BE8DD750B3}"/>
              </a:ext>
            </a:extLst>
          </p:cNvPr>
          <p:cNvSpPr/>
          <p:nvPr/>
        </p:nvSpPr>
        <p:spPr>
          <a:xfrm>
            <a:off x="9597398" y="1511324"/>
            <a:ext cx="1069384" cy="1100764"/>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4800" b="1"/>
              <a:t>3</a:t>
            </a:r>
          </a:p>
        </p:txBody>
      </p:sp>
    </p:spTree>
    <p:extLst>
      <p:ext uri="{BB962C8B-B14F-4D97-AF65-F5344CB8AC3E}">
        <p14:creationId xmlns:p14="http://schemas.microsoft.com/office/powerpoint/2010/main" val="4266518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CCD7D-296C-E7EE-850A-A6756B06A743}"/>
              </a:ext>
            </a:extLst>
          </p:cNvPr>
          <p:cNvSpPr>
            <a:spLocks noGrp="1"/>
          </p:cNvSpPr>
          <p:nvPr>
            <p:ph type="title"/>
          </p:nvPr>
        </p:nvSpPr>
        <p:spPr/>
        <p:txBody>
          <a:bodyPr/>
          <a:lstStyle/>
          <a:p>
            <a:r>
              <a:rPr lang="en-US"/>
              <a:t>Consensus Overarching Takeaways from Kansans</a:t>
            </a:r>
          </a:p>
        </p:txBody>
      </p:sp>
      <p:sp>
        <p:nvSpPr>
          <p:cNvPr id="3" name="Content Placeholder 2">
            <a:extLst>
              <a:ext uri="{FF2B5EF4-FFF2-40B4-BE49-F238E27FC236}">
                <a16:creationId xmlns:a16="http://schemas.microsoft.com/office/drawing/2014/main" id="{85062E45-DBBA-1A84-CA60-45BF8BEB0EF6}"/>
              </a:ext>
            </a:extLst>
          </p:cNvPr>
          <p:cNvSpPr>
            <a:spLocks noGrp="1"/>
          </p:cNvSpPr>
          <p:nvPr>
            <p:ph idx="1"/>
          </p:nvPr>
        </p:nvSpPr>
        <p:spPr>
          <a:xfrm>
            <a:off x="429208" y="1281341"/>
            <a:ext cx="11184294" cy="4905116"/>
          </a:xfrm>
        </p:spPr>
        <p:txBody>
          <a:bodyPr/>
          <a:lstStyle/>
          <a:p>
            <a:r>
              <a:rPr lang="en-US"/>
              <a:t>We have serious water challenges and </a:t>
            </a:r>
            <a:r>
              <a:rPr lang="en-US" b="1"/>
              <a:t>the time to </a:t>
            </a:r>
            <a:r>
              <a:rPr lang="en-US" b="1" u="sng"/>
              <a:t>act</a:t>
            </a:r>
            <a:r>
              <a:rPr lang="en-US" b="1"/>
              <a:t> is now.</a:t>
            </a:r>
          </a:p>
          <a:p>
            <a:pPr lvl="1"/>
            <a:r>
              <a:rPr lang="en-US"/>
              <a:t>We have a vision, now is time for implementation.</a:t>
            </a:r>
          </a:p>
          <a:p>
            <a:endParaRPr lang="en-US"/>
          </a:p>
          <a:p>
            <a:r>
              <a:rPr lang="en-US"/>
              <a:t>We are </a:t>
            </a:r>
            <a:r>
              <a:rPr lang="en-US" b="1" u="sng"/>
              <a:t>all connected</a:t>
            </a:r>
            <a:r>
              <a:rPr lang="en-US" b="1"/>
              <a:t> by our water issues</a:t>
            </a:r>
            <a:r>
              <a:rPr lang="en-US"/>
              <a:t>, what happens in the western portion of the state impacts the east and vice versa.  </a:t>
            </a:r>
          </a:p>
          <a:p>
            <a:endParaRPr lang="en-US"/>
          </a:p>
          <a:p>
            <a:r>
              <a:rPr lang="en-US"/>
              <a:t>We need to </a:t>
            </a:r>
            <a:r>
              <a:rPr lang="en-US" b="1" u="sng"/>
              <a:t>streamline</a:t>
            </a:r>
            <a:r>
              <a:rPr lang="en-US" b="1"/>
              <a:t> state agency water programs </a:t>
            </a:r>
            <a:r>
              <a:rPr lang="en-US"/>
              <a:t>and to make them </a:t>
            </a:r>
            <a:r>
              <a:rPr lang="en-US" b="1"/>
              <a:t>easier to use and more efficient.</a:t>
            </a:r>
          </a:p>
          <a:p>
            <a:endParaRPr lang="en-US" b="1"/>
          </a:p>
          <a:p>
            <a:r>
              <a:rPr lang="en-US"/>
              <a:t>Clean, secure, accessible water is an </a:t>
            </a:r>
            <a:r>
              <a:rPr lang="en-US" b="1" u="sng"/>
              <a:t>economic necessity</a:t>
            </a:r>
            <a:r>
              <a:rPr lang="en-US" b="1"/>
              <a:t>.</a:t>
            </a:r>
          </a:p>
          <a:p>
            <a:pPr marL="0" indent="0">
              <a:buNone/>
            </a:pPr>
            <a:endParaRPr lang="en-US"/>
          </a:p>
        </p:txBody>
      </p:sp>
    </p:spTree>
    <p:extLst>
      <p:ext uri="{BB962C8B-B14F-4D97-AF65-F5344CB8AC3E}">
        <p14:creationId xmlns:p14="http://schemas.microsoft.com/office/powerpoint/2010/main" val="3639870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4C289-119C-E143-C389-CE72F9A6A0D4}"/>
              </a:ext>
            </a:extLst>
          </p:cNvPr>
          <p:cNvSpPr>
            <a:spLocks noGrp="1"/>
          </p:cNvSpPr>
          <p:nvPr>
            <p:ph type="title"/>
          </p:nvPr>
        </p:nvSpPr>
        <p:spPr/>
        <p:txBody>
          <a:bodyPr/>
          <a:lstStyle/>
          <a:p>
            <a:r>
              <a:rPr lang="en-US"/>
              <a:t>Takeaways related to the Big 3 Guiding Principles</a:t>
            </a:r>
          </a:p>
        </p:txBody>
      </p:sp>
      <p:sp>
        <p:nvSpPr>
          <p:cNvPr id="3" name="Content Placeholder 2">
            <a:extLst>
              <a:ext uri="{FF2B5EF4-FFF2-40B4-BE49-F238E27FC236}">
                <a16:creationId xmlns:a16="http://schemas.microsoft.com/office/drawing/2014/main" id="{7A2332A5-0F9D-3CFC-2875-28937CD07D04}"/>
              </a:ext>
            </a:extLst>
          </p:cNvPr>
          <p:cNvSpPr>
            <a:spLocks noGrp="1"/>
          </p:cNvSpPr>
          <p:nvPr>
            <p:ph idx="1"/>
          </p:nvPr>
        </p:nvSpPr>
        <p:spPr>
          <a:xfrm>
            <a:off x="1057050" y="1462990"/>
            <a:ext cx="11134950" cy="4905116"/>
          </a:xfrm>
        </p:spPr>
        <p:txBody>
          <a:bodyPr/>
          <a:lstStyle/>
          <a:p>
            <a:pPr marL="0" indent="0">
              <a:buNone/>
            </a:pPr>
            <a:r>
              <a:rPr lang="en-US" b="1" dirty="0"/>
              <a:t>Aquifer</a:t>
            </a:r>
            <a:r>
              <a:rPr lang="en-US" dirty="0"/>
              <a:t>: </a:t>
            </a:r>
            <a:r>
              <a:rPr lang="en-US" sz="2400" dirty="0"/>
              <a:t>Strong support for about the need to reach sustainability of High Plains Aquifer </a:t>
            </a:r>
            <a:r>
              <a:rPr lang="en-US" sz="2400" b="1" dirty="0"/>
              <a:t>by using multiple tools </a:t>
            </a:r>
            <a:r>
              <a:rPr lang="en-US" sz="2400" dirty="0"/>
              <a:t>like irrigation technologies, cropping practices, water reuse</a:t>
            </a:r>
          </a:p>
          <a:p>
            <a:endParaRPr lang="en-US" sz="600" dirty="0"/>
          </a:p>
          <a:p>
            <a:pPr marL="0" indent="0">
              <a:buNone/>
            </a:pPr>
            <a:r>
              <a:rPr lang="en-US" sz="2400" b="1" dirty="0"/>
              <a:t>Reservoir: </a:t>
            </a:r>
            <a:r>
              <a:rPr lang="en-US" sz="2400" dirty="0">
                <a:effectLst/>
                <a:ea typeface="Aptos" panose="020B0004020202020204" pitchFamily="34" charset="0"/>
              </a:rPr>
              <a:t>Strong support for keeping our reservoir water supplies viable for generations through using </a:t>
            </a:r>
            <a:r>
              <a:rPr lang="en-US" sz="2400" b="1" dirty="0">
                <a:ea typeface="Aptos" panose="020B0004020202020204" pitchFamily="34" charset="0"/>
              </a:rPr>
              <a:t>in-lake and upstream techniques to reduce sedimentation</a:t>
            </a:r>
            <a:r>
              <a:rPr lang="en-US" sz="2400" b="1" dirty="0">
                <a:effectLst/>
                <a:ea typeface="Aptos" panose="020B0004020202020204" pitchFamily="34" charset="0"/>
              </a:rPr>
              <a:t> </a:t>
            </a:r>
            <a:endParaRPr lang="en-US" sz="3200" b="1" dirty="0"/>
          </a:p>
          <a:p>
            <a:pPr marL="457200" lvl="1" indent="0">
              <a:buNone/>
            </a:pPr>
            <a:endParaRPr lang="en-US" sz="2000" dirty="0"/>
          </a:p>
          <a:p>
            <a:pPr marL="0" indent="0">
              <a:buNone/>
            </a:pPr>
            <a:r>
              <a:rPr lang="en-US" b="1" dirty="0"/>
              <a:t>Water Quality: </a:t>
            </a:r>
            <a:r>
              <a:rPr lang="en-US" sz="2400" dirty="0">
                <a:effectLst/>
                <a:ea typeface="Aptos" panose="020B0004020202020204" pitchFamily="34" charset="0"/>
              </a:rPr>
              <a:t>Strong support for improving water quality across Kansas by </a:t>
            </a:r>
            <a:r>
              <a:rPr lang="en-US" sz="2400" b="1" dirty="0">
                <a:ea typeface="Aptos" panose="020B0004020202020204" pitchFamily="34" charset="0"/>
              </a:rPr>
              <a:t>improving our water infrastructure</a:t>
            </a:r>
            <a:endParaRPr lang="en-US" sz="2400" b="1" dirty="0">
              <a:effectLst/>
              <a:ea typeface="Aptos" panose="020B0004020202020204" pitchFamily="34" charset="0"/>
            </a:endParaRPr>
          </a:p>
          <a:p>
            <a:pPr marL="0" indent="0">
              <a:buNone/>
            </a:pPr>
            <a:endParaRPr lang="en-US" dirty="0"/>
          </a:p>
        </p:txBody>
      </p:sp>
      <p:pic>
        <p:nvPicPr>
          <p:cNvPr id="4" name="Picture 3" descr="A blue square with a blue drop and yellow and blue background&#10;&#10;Description automatically generated">
            <a:extLst>
              <a:ext uri="{FF2B5EF4-FFF2-40B4-BE49-F238E27FC236}">
                <a16:creationId xmlns:a16="http://schemas.microsoft.com/office/drawing/2014/main" id="{2E7BF6FC-74B8-8756-0006-CFF643E246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561" y="1462990"/>
            <a:ext cx="825791" cy="845336"/>
          </a:xfrm>
          <a:prstGeom prst="rect">
            <a:avLst/>
          </a:prstGeom>
        </p:spPr>
      </p:pic>
      <p:pic>
        <p:nvPicPr>
          <p:cNvPr id="6" name="Picture 5" descr="A blue square with a white sailboat and water&#10;&#10;Description automatically generated">
            <a:extLst>
              <a:ext uri="{FF2B5EF4-FFF2-40B4-BE49-F238E27FC236}">
                <a16:creationId xmlns:a16="http://schemas.microsoft.com/office/drawing/2014/main" id="{AEC090D6-5C43-53E2-9E9A-2C994E8849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058" y="2830431"/>
            <a:ext cx="850294" cy="845336"/>
          </a:xfrm>
          <a:prstGeom prst="rect">
            <a:avLst/>
          </a:prstGeom>
        </p:spPr>
      </p:pic>
      <p:pic>
        <p:nvPicPr>
          <p:cNvPr id="7" name="Picture 6" descr="A blue square with a clipboard and a drop of water&#10;&#10;Description automatically generated">
            <a:extLst>
              <a:ext uri="{FF2B5EF4-FFF2-40B4-BE49-F238E27FC236}">
                <a16:creationId xmlns:a16="http://schemas.microsoft.com/office/drawing/2014/main" id="{55FA1E9D-0F6B-E87E-922F-58F5FB6654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01" y="4263698"/>
            <a:ext cx="840451" cy="845337"/>
          </a:xfrm>
          <a:prstGeom prst="rect">
            <a:avLst/>
          </a:prstGeom>
        </p:spPr>
      </p:pic>
    </p:spTree>
    <p:extLst>
      <p:ext uri="{BB962C8B-B14F-4D97-AF65-F5344CB8AC3E}">
        <p14:creationId xmlns:p14="http://schemas.microsoft.com/office/powerpoint/2010/main" val="1402943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CCD7D-296C-E7EE-850A-A6756B06A743}"/>
              </a:ext>
            </a:extLst>
          </p:cNvPr>
          <p:cNvSpPr>
            <a:spLocks noGrp="1"/>
          </p:cNvSpPr>
          <p:nvPr>
            <p:ph type="title"/>
          </p:nvPr>
        </p:nvSpPr>
        <p:spPr/>
        <p:txBody>
          <a:bodyPr/>
          <a:lstStyle/>
          <a:p>
            <a:r>
              <a:rPr lang="en-US"/>
              <a:t>More discussion needed Round 2 on…</a:t>
            </a:r>
          </a:p>
        </p:txBody>
      </p:sp>
      <p:sp>
        <p:nvSpPr>
          <p:cNvPr id="3" name="Content Placeholder 2">
            <a:extLst>
              <a:ext uri="{FF2B5EF4-FFF2-40B4-BE49-F238E27FC236}">
                <a16:creationId xmlns:a16="http://schemas.microsoft.com/office/drawing/2014/main" id="{85062E45-DBBA-1A84-CA60-45BF8BEB0EF6}"/>
              </a:ext>
            </a:extLst>
          </p:cNvPr>
          <p:cNvSpPr>
            <a:spLocks noGrp="1"/>
          </p:cNvSpPr>
          <p:nvPr>
            <p:ph idx="1"/>
          </p:nvPr>
        </p:nvSpPr>
        <p:spPr>
          <a:xfrm>
            <a:off x="281902" y="1169210"/>
            <a:ext cx="11032730" cy="4223884"/>
          </a:xfrm>
        </p:spPr>
        <p:txBody>
          <a:bodyPr/>
          <a:lstStyle/>
          <a:p>
            <a:r>
              <a:rPr lang="en-US"/>
              <a:t>How to ensure water programs are </a:t>
            </a:r>
            <a:r>
              <a:rPr lang="en-US" b="1"/>
              <a:t>reaching intended water users and stakeholders </a:t>
            </a:r>
            <a:r>
              <a:rPr lang="en-US"/>
              <a:t>and are </a:t>
            </a:r>
            <a:r>
              <a:rPr lang="en-US" b="1"/>
              <a:t>utilized effectively</a:t>
            </a:r>
            <a:r>
              <a:rPr lang="en-US"/>
              <a:t>?</a:t>
            </a:r>
          </a:p>
          <a:p>
            <a:endParaRPr lang="en-US"/>
          </a:p>
          <a:p>
            <a:r>
              <a:rPr lang="en-US"/>
              <a:t>Prioritizing investment strategies </a:t>
            </a:r>
          </a:p>
          <a:p>
            <a:endParaRPr lang="en-US"/>
          </a:p>
          <a:p>
            <a:r>
              <a:rPr lang="en-US"/>
              <a:t>Braiding (local, state, federal) funding to leverage dollars further</a:t>
            </a:r>
          </a:p>
          <a:p>
            <a:endParaRPr lang="en-US"/>
          </a:p>
        </p:txBody>
      </p:sp>
    </p:spTree>
    <p:extLst>
      <p:ext uri="{BB962C8B-B14F-4D97-AF65-F5344CB8AC3E}">
        <p14:creationId xmlns:p14="http://schemas.microsoft.com/office/powerpoint/2010/main" val="4266391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482DE-9BF6-1E53-4ED8-6C22DD75C9D2}"/>
              </a:ext>
            </a:extLst>
          </p:cNvPr>
          <p:cNvSpPr>
            <a:spLocks noGrp="1"/>
          </p:cNvSpPr>
          <p:nvPr>
            <p:ph type="title"/>
          </p:nvPr>
        </p:nvSpPr>
        <p:spPr>
          <a:xfrm>
            <a:off x="218052" y="122421"/>
            <a:ext cx="11628198" cy="781051"/>
          </a:xfrm>
        </p:spPr>
        <p:txBody>
          <a:bodyPr/>
          <a:lstStyle/>
          <a:p>
            <a:r>
              <a:rPr lang="en-US"/>
              <a:t>Investment Scenario with Strongest Support</a:t>
            </a:r>
          </a:p>
        </p:txBody>
      </p:sp>
      <p:pic>
        <p:nvPicPr>
          <p:cNvPr id="4" name="Picture 3">
            <a:extLst>
              <a:ext uri="{FF2B5EF4-FFF2-40B4-BE49-F238E27FC236}">
                <a16:creationId xmlns:a16="http://schemas.microsoft.com/office/drawing/2014/main" id="{4F90B048-3EB1-2F8B-12D5-1720836F3703}"/>
              </a:ext>
            </a:extLst>
          </p:cNvPr>
          <p:cNvPicPr>
            <a:picLocks noChangeAspect="1"/>
          </p:cNvPicPr>
          <p:nvPr/>
        </p:nvPicPr>
        <p:blipFill rotWithShape="1">
          <a:blip r:embed="rId2">
            <a:extLst>
              <a:ext uri="{28A0092B-C50C-407E-A947-70E740481C1C}">
                <a14:useLocalDpi xmlns:a14="http://schemas.microsoft.com/office/drawing/2010/main" val="0"/>
              </a:ext>
            </a:extLst>
          </a:blip>
          <a:srcRect t="12754"/>
          <a:stretch/>
        </p:blipFill>
        <p:spPr>
          <a:xfrm>
            <a:off x="-1264758" y="1235063"/>
            <a:ext cx="12191999" cy="5983325"/>
          </a:xfrm>
          <a:prstGeom prst="rect">
            <a:avLst/>
          </a:prstGeom>
        </p:spPr>
      </p:pic>
      <p:pic>
        <p:nvPicPr>
          <p:cNvPr id="5" name="Picture 4" descr="A blue square with a blue drop and yellow and blue background&#10;&#10;Description automatically generated">
            <a:extLst>
              <a:ext uri="{FF2B5EF4-FFF2-40B4-BE49-F238E27FC236}">
                <a16:creationId xmlns:a16="http://schemas.microsoft.com/office/drawing/2014/main" id="{B8862CFD-CA40-AC2C-42CA-C43CDB9A86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868" y="2128026"/>
            <a:ext cx="1072314" cy="1097694"/>
          </a:xfrm>
          <a:prstGeom prst="rect">
            <a:avLst/>
          </a:prstGeom>
        </p:spPr>
      </p:pic>
      <p:pic>
        <p:nvPicPr>
          <p:cNvPr id="6" name="Picture 5" descr="A blue square with a white sailboat and water&#10;&#10;Description automatically generated">
            <a:extLst>
              <a:ext uri="{FF2B5EF4-FFF2-40B4-BE49-F238E27FC236}">
                <a16:creationId xmlns:a16="http://schemas.microsoft.com/office/drawing/2014/main" id="{C35C0D99-BE9F-0B5A-EB0C-B84FEDFDAA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3741" y="4541106"/>
            <a:ext cx="1088176" cy="1081831"/>
          </a:xfrm>
          <a:prstGeom prst="rect">
            <a:avLst/>
          </a:prstGeom>
        </p:spPr>
      </p:pic>
      <p:pic>
        <p:nvPicPr>
          <p:cNvPr id="7" name="Picture 6" descr="A blue square with a clipboard and a drop of water&#10;&#10;Description automatically generated">
            <a:extLst>
              <a:ext uri="{FF2B5EF4-FFF2-40B4-BE49-F238E27FC236}">
                <a16:creationId xmlns:a16="http://schemas.microsoft.com/office/drawing/2014/main" id="{24A857EE-7838-A276-CCAE-A2BBA420B7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7416" y="4533174"/>
            <a:ext cx="1091349" cy="1097694"/>
          </a:xfrm>
          <a:prstGeom prst="rect">
            <a:avLst/>
          </a:prstGeom>
        </p:spPr>
      </p:pic>
      <p:pic>
        <p:nvPicPr>
          <p:cNvPr id="8" name="Picture 7" descr="A blue square with a blue drop and yellow and blue background&#10;&#10;Description automatically generated">
            <a:extLst>
              <a:ext uri="{FF2B5EF4-FFF2-40B4-BE49-F238E27FC236}">
                <a16:creationId xmlns:a16="http://schemas.microsoft.com/office/drawing/2014/main" id="{EA751E8E-0010-7C4E-DCA4-55362B62DE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618" y="4541106"/>
            <a:ext cx="1072314" cy="1097694"/>
          </a:xfrm>
          <a:prstGeom prst="rect">
            <a:avLst/>
          </a:prstGeom>
        </p:spPr>
      </p:pic>
      <p:pic>
        <p:nvPicPr>
          <p:cNvPr id="9" name="Picture 8" descr="A blue square with a clipboard and a drop of water&#10;&#10;Description automatically generated">
            <a:extLst>
              <a:ext uri="{FF2B5EF4-FFF2-40B4-BE49-F238E27FC236}">
                <a16:creationId xmlns:a16="http://schemas.microsoft.com/office/drawing/2014/main" id="{10C763AC-EB14-28F4-A4D9-A8CAFC8E0D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7416" y="2128026"/>
            <a:ext cx="1091349" cy="1097694"/>
          </a:xfrm>
          <a:prstGeom prst="rect">
            <a:avLst/>
          </a:prstGeom>
        </p:spPr>
      </p:pic>
      <p:pic>
        <p:nvPicPr>
          <p:cNvPr id="10" name="Picture 9" descr="A blue square with a clipboard and a drop of water&#10;&#10;Description automatically generated">
            <a:extLst>
              <a:ext uri="{FF2B5EF4-FFF2-40B4-BE49-F238E27FC236}">
                <a16:creationId xmlns:a16="http://schemas.microsoft.com/office/drawing/2014/main" id="{BA5D2B50-12F6-7673-11FD-C472BA4E9A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5986" y="2112995"/>
            <a:ext cx="1091349" cy="1097694"/>
          </a:xfrm>
          <a:prstGeom prst="rect">
            <a:avLst/>
          </a:prstGeom>
        </p:spPr>
      </p:pic>
      <p:pic>
        <p:nvPicPr>
          <p:cNvPr id="11" name="Picture 10" descr="A blue square with a white sailboat and water&#10;&#10;Description automatically generated">
            <a:extLst>
              <a:ext uri="{FF2B5EF4-FFF2-40B4-BE49-F238E27FC236}">
                <a16:creationId xmlns:a16="http://schemas.microsoft.com/office/drawing/2014/main" id="{AF381F53-8FC7-0C32-3008-912388920A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1027" y="2108398"/>
            <a:ext cx="1088176" cy="1081831"/>
          </a:xfrm>
          <a:prstGeom prst="rect">
            <a:avLst/>
          </a:prstGeom>
        </p:spPr>
      </p:pic>
      <p:sp>
        <p:nvSpPr>
          <p:cNvPr id="13" name="Rectangle 12">
            <a:extLst>
              <a:ext uri="{FF2B5EF4-FFF2-40B4-BE49-F238E27FC236}">
                <a16:creationId xmlns:a16="http://schemas.microsoft.com/office/drawing/2014/main" id="{074CA654-9BDA-0CF1-0198-27B55A67B103}"/>
              </a:ext>
            </a:extLst>
          </p:cNvPr>
          <p:cNvSpPr/>
          <p:nvPr/>
        </p:nvSpPr>
        <p:spPr>
          <a:xfrm>
            <a:off x="7570177" y="2128026"/>
            <a:ext cx="641838" cy="20955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Tie</a:t>
            </a:r>
          </a:p>
        </p:txBody>
      </p:sp>
      <p:pic>
        <p:nvPicPr>
          <p:cNvPr id="14" name="Picture 13" descr="A blue square with a blue drop and yellow and blue background&#10;&#10;Description automatically generated">
            <a:extLst>
              <a:ext uri="{FF2B5EF4-FFF2-40B4-BE49-F238E27FC236}">
                <a16:creationId xmlns:a16="http://schemas.microsoft.com/office/drawing/2014/main" id="{6A55EEF1-A42A-4B89-90A4-9F2C26F796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9392" y="1492240"/>
            <a:ext cx="825791" cy="845336"/>
          </a:xfrm>
          <a:prstGeom prst="rect">
            <a:avLst/>
          </a:prstGeom>
        </p:spPr>
      </p:pic>
      <p:sp>
        <p:nvSpPr>
          <p:cNvPr id="15" name="TextBox 14">
            <a:extLst>
              <a:ext uri="{FF2B5EF4-FFF2-40B4-BE49-F238E27FC236}">
                <a16:creationId xmlns:a16="http://schemas.microsoft.com/office/drawing/2014/main" id="{98884397-92E0-00C5-8744-7F60C65A3320}"/>
              </a:ext>
            </a:extLst>
          </p:cNvPr>
          <p:cNvSpPr txBox="1"/>
          <p:nvPr/>
        </p:nvSpPr>
        <p:spPr>
          <a:xfrm>
            <a:off x="10245967" y="1637029"/>
            <a:ext cx="1480119" cy="523220"/>
          </a:xfrm>
          <a:prstGeom prst="rect">
            <a:avLst/>
          </a:prstGeom>
          <a:noFill/>
        </p:spPr>
        <p:txBody>
          <a:bodyPr wrap="square" rtlCol="0">
            <a:spAutoFit/>
          </a:bodyPr>
          <a:lstStyle/>
          <a:p>
            <a:r>
              <a:rPr lang="en-US" sz="2800" b="1"/>
              <a:t>Aquifer</a:t>
            </a:r>
          </a:p>
        </p:txBody>
      </p:sp>
      <p:pic>
        <p:nvPicPr>
          <p:cNvPr id="16" name="Picture 15" descr="A blue square with a white sailboat and water&#10;&#10;Description automatically generated">
            <a:extLst>
              <a:ext uri="{FF2B5EF4-FFF2-40B4-BE49-F238E27FC236}">
                <a16:creationId xmlns:a16="http://schemas.microsoft.com/office/drawing/2014/main" id="{56F33514-6744-C5F1-95DD-9E8F77623E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7140" y="2290363"/>
            <a:ext cx="850294" cy="845336"/>
          </a:xfrm>
          <a:prstGeom prst="rect">
            <a:avLst/>
          </a:prstGeom>
        </p:spPr>
      </p:pic>
      <p:sp>
        <p:nvSpPr>
          <p:cNvPr id="17" name="TextBox 16">
            <a:extLst>
              <a:ext uri="{FF2B5EF4-FFF2-40B4-BE49-F238E27FC236}">
                <a16:creationId xmlns:a16="http://schemas.microsoft.com/office/drawing/2014/main" id="{ADA85004-EA3F-5227-6E24-2FBE5705B70E}"/>
              </a:ext>
            </a:extLst>
          </p:cNvPr>
          <p:cNvSpPr txBox="1"/>
          <p:nvPr/>
        </p:nvSpPr>
        <p:spPr>
          <a:xfrm>
            <a:off x="10245967" y="2459876"/>
            <a:ext cx="1886817" cy="523220"/>
          </a:xfrm>
          <a:prstGeom prst="rect">
            <a:avLst/>
          </a:prstGeom>
          <a:noFill/>
        </p:spPr>
        <p:txBody>
          <a:bodyPr wrap="square" rtlCol="0">
            <a:spAutoFit/>
          </a:bodyPr>
          <a:lstStyle/>
          <a:p>
            <a:r>
              <a:rPr lang="en-US" sz="2800" b="1"/>
              <a:t>Reservoir</a:t>
            </a:r>
          </a:p>
        </p:txBody>
      </p:sp>
      <p:pic>
        <p:nvPicPr>
          <p:cNvPr id="18" name="Picture 17" descr="A blue square with a clipboard and a drop of water&#10;&#10;Description automatically generated">
            <a:extLst>
              <a:ext uri="{FF2B5EF4-FFF2-40B4-BE49-F238E27FC236}">
                <a16:creationId xmlns:a16="http://schemas.microsoft.com/office/drawing/2014/main" id="{3DB7E73A-3DDA-646D-B6AB-A1A787E396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64732" y="3152047"/>
            <a:ext cx="840451" cy="845337"/>
          </a:xfrm>
          <a:prstGeom prst="rect">
            <a:avLst/>
          </a:prstGeom>
        </p:spPr>
      </p:pic>
      <p:sp>
        <p:nvSpPr>
          <p:cNvPr id="19" name="TextBox 18">
            <a:extLst>
              <a:ext uri="{FF2B5EF4-FFF2-40B4-BE49-F238E27FC236}">
                <a16:creationId xmlns:a16="http://schemas.microsoft.com/office/drawing/2014/main" id="{DBB824EF-2C95-E7EB-8793-5F9F5C686841}"/>
              </a:ext>
            </a:extLst>
          </p:cNvPr>
          <p:cNvSpPr txBox="1"/>
          <p:nvPr/>
        </p:nvSpPr>
        <p:spPr>
          <a:xfrm>
            <a:off x="10317434" y="3272618"/>
            <a:ext cx="1886817" cy="954107"/>
          </a:xfrm>
          <a:prstGeom prst="rect">
            <a:avLst/>
          </a:prstGeom>
          <a:noFill/>
        </p:spPr>
        <p:txBody>
          <a:bodyPr wrap="square" rtlCol="0">
            <a:spAutoFit/>
          </a:bodyPr>
          <a:lstStyle/>
          <a:p>
            <a:r>
              <a:rPr lang="en-US" sz="2800" b="1"/>
              <a:t>Water Quality</a:t>
            </a:r>
          </a:p>
        </p:txBody>
      </p:sp>
      <p:sp>
        <p:nvSpPr>
          <p:cNvPr id="21" name="Rectangle: Rounded Corners 20">
            <a:extLst>
              <a:ext uri="{FF2B5EF4-FFF2-40B4-BE49-F238E27FC236}">
                <a16:creationId xmlns:a16="http://schemas.microsoft.com/office/drawing/2014/main" id="{AA4E8D5D-3BBB-76F0-1E6A-B636C61D2837}"/>
              </a:ext>
            </a:extLst>
          </p:cNvPr>
          <p:cNvSpPr/>
          <p:nvPr/>
        </p:nvSpPr>
        <p:spPr>
          <a:xfrm>
            <a:off x="3921369" y="4541106"/>
            <a:ext cx="942594" cy="1006840"/>
          </a:xfrm>
          <a:prstGeom prst="roundRect">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4277059"/>
      </p:ext>
    </p:extLst>
  </p:cSld>
  <p:clrMapOvr>
    <a:masterClrMapping/>
  </p:clrMapOvr>
</p:sld>
</file>

<file path=ppt/theme/theme1.xml><?xml version="1.0" encoding="utf-8"?>
<a:theme xmlns:a="http://schemas.openxmlformats.org/drawingml/2006/main" name="Office Theme">
  <a:themeElements>
    <a:clrScheme name="Custom 56">
      <a:dk1>
        <a:srgbClr val="0F2D52"/>
      </a:dk1>
      <a:lt1>
        <a:sysClr val="window" lastClr="FFFFFF"/>
      </a:lt1>
      <a:dk2>
        <a:srgbClr val="1D5B8A"/>
      </a:dk2>
      <a:lt2>
        <a:srgbClr val="C1E4F5"/>
      </a:lt2>
      <a:accent1>
        <a:srgbClr val="FCB31C"/>
      </a:accent1>
      <a:accent2>
        <a:srgbClr val="8DC63F"/>
      </a:accent2>
      <a:accent3>
        <a:srgbClr val="27AAE1"/>
      </a:accent3>
      <a:accent4>
        <a:srgbClr val="1D5B8A"/>
      </a:accent4>
      <a:accent5>
        <a:srgbClr val="0F2D52"/>
      </a:accent5>
      <a:accent6>
        <a:srgbClr val="8DC63F"/>
      </a:accent6>
      <a:hlink>
        <a:srgbClr val="1D5B8A"/>
      </a:hlink>
      <a:folHlink>
        <a:srgbClr val="0F2D52"/>
      </a:folHlink>
    </a:clrScheme>
    <a:fontScheme name="Custom 5">
      <a:majorFont>
        <a:latin typeface="Gotham"/>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098CA29-7F99-4769-A722-01E22A163BB0}">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83b7b7f-5b84-4800-8929-8952b5170033" xsi:nil="true"/>
    <lcf76f155ced4ddcb4097134ff3c332f xmlns="6c0e53c8-f4be-4aef-8199-a9f50f7d5457">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CD722135126C047983C20EB974AAF0A" ma:contentTypeVersion="14" ma:contentTypeDescription="Create a new document." ma:contentTypeScope="" ma:versionID="4b44887481f88974d80e73fcdaacba4f">
  <xsd:schema xmlns:xsd="http://www.w3.org/2001/XMLSchema" xmlns:xs="http://www.w3.org/2001/XMLSchema" xmlns:p="http://schemas.microsoft.com/office/2006/metadata/properties" xmlns:ns2="6c0e53c8-f4be-4aef-8199-a9f50f7d5457" xmlns:ns3="283b7b7f-5b84-4800-8929-8952b5170033" targetNamespace="http://schemas.microsoft.com/office/2006/metadata/properties" ma:root="true" ma:fieldsID="75757df35ad10ad08a357cac90b09d2a" ns2:_="" ns3:_="">
    <xsd:import namespace="6c0e53c8-f4be-4aef-8199-a9f50f7d5457"/>
    <xsd:import namespace="283b7b7f-5b84-4800-8929-8952b517003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0e53c8-f4be-4aef-8199-a9f50f7d54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cf32eec-7bc8-4e8a-bbcd-8d0e930e2dd8"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83b7b7f-5b84-4800-8929-8952b517003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4e2c2c6f-24ab-48c1-aa6a-d97e1ff5024b}" ma:internalName="TaxCatchAll" ma:showField="CatchAllData" ma:web="283b7b7f-5b84-4800-8929-8952b517003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5B6F04E-78B6-407B-B9D0-3CF2B29E3B44}">
  <ds:schemaRefs>
    <ds:schemaRef ds:uri="http://schemas.microsoft.com/sharepoint/v3/contenttype/forms"/>
  </ds:schemaRefs>
</ds:datastoreItem>
</file>

<file path=customXml/itemProps2.xml><?xml version="1.0" encoding="utf-8"?>
<ds:datastoreItem xmlns:ds="http://schemas.openxmlformats.org/officeDocument/2006/customXml" ds:itemID="{AC32D6CB-EFB5-4D5A-B83B-E6E2A036F496}">
  <ds:schemaRefs>
    <ds:schemaRef ds:uri="http://purl.org/dc/terms/"/>
    <ds:schemaRef ds:uri="http://schemas.microsoft.com/office/2006/documentManagement/types"/>
    <ds:schemaRef ds:uri="http://purl.org/dc/elements/1.1/"/>
    <ds:schemaRef ds:uri="http://purl.org/dc/dcmitype/"/>
    <ds:schemaRef ds:uri="ded2969b-f71e-48d9-9a71-5c61eb40bb16"/>
    <ds:schemaRef ds:uri="http://schemas.openxmlformats.org/package/2006/metadata/core-properties"/>
    <ds:schemaRef ds:uri="http://schemas.microsoft.com/office/infopath/2007/PartnerControl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2AB269ED-ABAF-40C4-83EB-F5C425040160}"/>
</file>

<file path=docProps/app.xml><?xml version="1.0" encoding="utf-8"?>
<Properties xmlns="http://schemas.openxmlformats.org/officeDocument/2006/extended-properties" xmlns:vt="http://schemas.openxmlformats.org/officeDocument/2006/docPropsVTypes">
  <TotalTime>129</TotalTime>
  <Words>1162</Words>
  <Application>Microsoft Office PowerPoint</Application>
  <PresentationFormat>Widescreen</PresentationFormat>
  <Paragraphs>175</Paragraphs>
  <Slides>21</Slides>
  <Notes>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Aptos</vt:lpstr>
      <vt:lpstr>Arial</vt:lpstr>
      <vt:lpstr>Office Theme</vt:lpstr>
      <vt:lpstr>Summer Local Consult  Key Takeaways</vt:lpstr>
      <vt:lpstr>PowerPoint Presentation</vt:lpstr>
      <vt:lpstr>Meeting Participation by Region</vt:lpstr>
      <vt:lpstr>Summer Local Consult Participants Profile                based on 423 RSVPs</vt:lpstr>
      <vt:lpstr>Input Sought in These 3 Areas</vt:lpstr>
      <vt:lpstr>Consensus Overarching Takeaways from Kansans</vt:lpstr>
      <vt:lpstr>Takeaways related to the Big 3 Guiding Principles</vt:lpstr>
      <vt:lpstr>More discussion needed Round 2 on…</vt:lpstr>
      <vt:lpstr>Investment Scenario with Strongest Support</vt:lpstr>
      <vt:lpstr>Northeast Region (Lawrence) Takeaways</vt:lpstr>
      <vt:lpstr>Regional Goal Alignment Input </vt:lpstr>
      <vt:lpstr>Suggestions for Kansas Water Authority Goals</vt:lpstr>
      <vt:lpstr>Justification for Game Changer Investments</vt:lpstr>
      <vt:lpstr>What persuaded people to change (red ticket)</vt:lpstr>
      <vt:lpstr>Suggested additions to the Investment Scenarios</vt:lpstr>
      <vt:lpstr>Programs/Overall Performance</vt:lpstr>
      <vt:lpstr>Other Notable Input</vt:lpstr>
      <vt:lpstr>Notable Quotes</vt:lpstr>
      <vt:lpstr>Discussion Questions for All Meetings</vt:lpstr>
      <vt:lpstr>Discussion Questions for Northeast Region</vt:lpstr>
      <vt:lpstr>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KANSAS STATEWIDE WATER PROGRAM</dc:title>
  <dc:creator>Rebecca Thompson</dc:creator>
  <cp:lastModifiedBy>Amy Link</cp:lastModifiedBy>
  <cp:revision>4</cp:revision>
  <dcterms:created xsi:type="dcterms:W3CDTF">2024-04-11T19:24:49Z</dcterms:created>
  <dcterms:modified xsi:type="dcterms:W3CDTF">2024-07-12T16:07:06Z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0x0101008CD722135126C047983C20EB974AAF0A</vt:lpwstr>
  </property>
  <property fmtid="{D5CDD505-2E9C-101B-9397-08002B2CF9AE}" pid="3" name="MediaServiceImageTags">
    <vt:lpwstr/>
  </property>
</Properties>
</file>